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6" r:id="rId1"/>
  </p:sldMasterIdLst>
  <p:notesMasterIdLst>
    <p:notesMasterId r:id="rId161"/>
  </p:notesMasterIdLst>
  <p:sldIdLst>
    <p:sldId id="289" r:id="rId2"/>
    <p:sldId id="438" r:id="rId3"/>
    <p:sldId id="489" r:id="rId4"/>
    <p:sldId id="1652" r:id="rId5"/>
    <p:sldId id="1653" r:id="rId6"/>
    <p:sldId id="440" r:id="rId7"/>
    <p:sldId id="441" r:id="rId8"/>
    <p:sldId id="1654" r:id="rId9"/>
    <p:sldId id="256" r:id="rId10"/>
    <p:sldId id="419" r:id="rId11"/>
    <p:sldId id="1662" r:id="rId12"/>
    <p:sldId id="1665" r:id="rId13"/>
    <p:sldId id="420" r:id="rId14"/>
    <p:sldId id="421" r:id="rId15"/>
    <p:sldId id="422" r:id="rId16"/>
    <p:sldId id="1664" r:id="rId17"/>
    <p:sldId id="423" r:id="rId18"/>
    <p:sldId id="424" r:id="rId19"/>
    <p:sldId id="425" r:id="rId20"/>
    <p:sldId id="426" r:id="rId21"/>
    <p:sldId id="427" r:id="rId22"/>
    <p:sldId id="1655" r:id="rId23"/>
    <p:sldId id="428" r:id="rId24"/>
    <p:sldId id="1663" r:id="rId25"/>
    <p:sldId id="429" r:id="rId26"/>
    <p:sldId id="430" r:id="rId27"/>
    <p:sldId id="1656" r:id="rId28"/>
    <p:sldId id="431" r:id="rId29"/>
    <p:sldId id="432" r:id="rId30"/>
    <p:sldId id="433" r:id="rId31"/>
    <p:sldId id="434" r:id="rId32"/>
    <p:sldId id="435" r:id="rId33"/>
    <p:sldId id="436" r:id="rId34"/>
    <p:sldId id="437" r:id="rId35"/>
    <p:sldId id="401" r:id="rId36"/>
    <p:sldId id="288" r:id="rId37"/>
    <p:sldId id="402" r:id="rId38"/>
    <p:sldId id="1635" r:id="rId39"/>
    <p:sldId id="1636" r:id="rId40"/>
    <p:sldId id="1646" r:id="rId41"/>
    <p:sldId id="492" r:id="rId42"/>
    <p:sldId id="258" r:id="rId43"/>
    <p:sldId id="475" r:id="rId44"/>
    <p:sldId id="1657" r:id="rId45"/>
    <p:sldId id="260" r:id="rId46"/>
    <p:sldId id="261" r:id="rId47"/>
    <p:sldId id="263" r:id="rId48"/>
    <p:sldId id="1668" r:id="rId49"/>
    <p:sldId id="477" r:id="rId50"/>
    <p:sldId id="478" r:id="rId51"/>
    <p:sldId id="1670" r:id="rId52"/>
    <p:sldId id="1669" r:id="rId53"/>
    <p:sldId id="479" r:id="rId54"/>
    <p:sldId id="480" r:id="rId55"/>
    <p:sldId id="481" r:id="rId56"/>
    <p:sldId id="264" r:id="rId57"/>
    <p:sldId id="265" r:id="rId58"/>
    <p:sldId id="1671" r:id="rId59"/>
    <p:sldId id="321" r:id="rId60"/>
    <p:sldId id="266" r:id="rId61"/>
    <p:sldId id="267" r:id="rId62"/>
    <p:sldId id="268" r:id="rId63"/>
    <p:sldId id="269" r:id="rId64"/>
    <p:sldId id="1673" r:id="rId65"/>
    <p:sldId id="1672" r:id="rId66"/>
    <p:sldId id="270" r:id="rId67"/>
    <p:sldId id="271" r:id="rId68"/>
    <p:sldId id="482" r:id="rId69"/>
    <p:sldId id="273" r:id="rId70"/>
    <p:sldId id="274" r:id="rId71"/>
    <p:sldId id="275" r:id="rId72"/>
    <p:sldId id="483" r:id="rId73"/>
    <p:sldId id="277" r:id="rId74"/>
    <p:sldId id="278" r:id="rId75"/>
    <p:sldId id="279" r:id="rId76"/>
    <p:sldId id="280" r:id="rId77"/>
    <p:sldId id="281" r:id="rId78"/>
    <p:sldId id="282" r:id="rId79"/>
    <p:sldId id="283" r:id="rId80"/>
    <p:sldId id="485" r:id="rId81"/>
    <p:sldId id="332" r:id="rId82"/>
    <p:sldId id="1674" r:id="rId83"/>
    <p:sldId id="1675" r:id="rId84"/>
    <p:sldId id="444" r:id="rId85"/>
    <p:sldId id="1704" r:id="rId86"/>
    <p:sldId id="446" r:id="rId87"/>
    <p:sldId id="447" r:id="rId88"/>
    <p:sldId id="449" r:id="rId89"/>
    <p:sldId id="1676" r:id="rId90"/>
    <p:sldId id="450" r:id="rId91"/>
    <p:sldId id="451" r:id="rId92"/>
    <p:sldId id="1677" r:id="rId93"/>
    <p:sldId id="452" r:id="rId94"/>
    <p:sldId id="336" r:id="rId95"/>
    <p:sldId id="337" r:id="rId96"/>
    <p:sldId id="1678" r:id="rId97"/>
    <p:sldId id="1680" r:id="rId98"/>
    <p:sldId id="1681" r:id="rId99"/>
    <p:sldId id="1679" r:id="rId100"/>
    <p:sldId id="1684" r:id="rId101"/>
    <p:sldId id="1649" r:id="rId102"/>
    <p:sldId id="1650" r:id="rId103"/>
    <p:sldId id="458" r:id="rId104"/>
    <p:sldId id="1648" r:id="rId105"/>
    <p:sldId id="457" r:id="rId106"/>
    <p:sldId id="1659" r:id="rId107"/>
    <p:sldId id="1683" r:id="rId108"/>
    <p:sldId id="460" r:id="rId109"/>
    <p:sldId id="1685" r:id="rId110"/>
    <p:sldId id="1687" r:id="rId111"/>
    <p:sldId id="464" r:id="rId112"/>
    <p:sldId id="468" r:id="rId113"/>
    <p:sldId id="1686" r:id="rId114"/>
    <p:sldId id="473" r:id="rId115"/>
    <p:sldId id="1660" r:id="rId116"/>
    <p:sldId id="1651" r:id="rId117"/>
    <p:sldId id="1688" r:id="rId118"/>
    <p:sldId id="1705" r:id="rId119"/>
    <p:sldId id="1689" r:id="rId120"/>
    <p:sldId id="1690" r:id="rId121"/>
    <p:sldId id="1691" r:id="rId122"/>
    <p:sldId id="1693" r:id="rId123"/>
    <p:sldId id="1692" r:id="rId124"/>
    <p:sldId id="1694" r:id="rId125"/>
    <p:sldId id="1695" r:id="rId126"/>
    <p:sldId id="1696" r:id="rId127"/>
    <p:sldId id="1697" r:id="rId128"/>
    <p:sldId id="1698" r:id="rId129"/>
    <p:sldId id="374" r:id="rId130"/>
    <p:sldId id="375" r:id="rId131"/>
    <p:sldId id="376" r:id="rId132"/>
    <p:sldId id="1699" r:id="rId133"/>
    <p:sldId id="377" r:id="rId134"/>
    <p:sldId id="378" r:id="rId135"/>
    <p:sldId id="379" r:id="rId136"/>
    <p:sldId id="1700" r:id="rId137"/>
    <p:sldId id="487" r:id="rId138"/>
    <p:sldId id="486" r:id="rId139"/>
    <p:sldId id="300" r:id="rId140"/>
    <p:sldId id="488" r:id="rId141"/>
    <p:sldId id="301" r:id="rId142"/>
    <p:sldId id="302" r:id="rId143"/>
    <p:sldId id="303" r:id="rId144"/>
    <p:sldId id="304" r:id="rId145"/>
    <p:sldId id="1701" r:id="rId146"/>
    <p:sldId id="305" r:id="rId147"/>
    <p:sldId id="306" r:id="rId148"/>
    <p:sldId id="307" r:id="rId149"/>
    <p:sldId id="308" r:id="rId150"/>
    <p:sldId id="309" r:id="rId151"/>
    <p:sldId id="310" r:id="rId152"/>
    <p:sldId id="311" r:id="rId153"/>
    <p:sldId id="312" r:id="rId154"/>
    <p:sldId id="1702" r:id="rId155"/>
    <p:sldId id="313" r:id="rId156"/>
    <p:sldId id="1703" r:id="rId157"/>
    <p:sldId id="314" r:id="rId158"/>
    <p:sldId id="315" r:id="rId159"/>
    <p:sldId id="287" r:id="rId160"/>
  </p:sldIdLst>
  <p:sldSz cx="20104100" cy="15081250"/>
  <p:notesSz cx="20104100" cy="15081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45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8712200" cy="75565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11387138" y="0"/>
            <a:ext cx="8712200" cy="755650"/>
          </a:xfrm>
          <a:prstGeom prst="rect">
            <a:avLst/>
          </a:prstGeom>
        </p:spPr>
        <p:txBody>
          <a:bodyPr vert="horz" lIns="91440" tIns="45720" rIns="91440" bIns="45720" rtlCol="0"/>
          <a:lstStyle>
            <a:lvl1pPr algn="r">
              <a:defRPr sz="1200"/>
            </a:lvl1pPr>
          </a:lstStyle>
          <a:p>
            <a:fld id="{6B566ACB-10F3-4242-B1C9-012423904ECF}" type="datetimeFigureOut">
              <a:rPr lang="cs-CZ" smtClean="0"/>
              <a:t>04.04.2024</a:t>
            </a:fld>
            <a:endParaRPr lang="cs-CZ"/>
          </a:p>
        </p:txBody>
      </p:sp>
      <p:sp>
        <p:nvSpPr>
          <p:cNvPr id="4" name="Zástupný symbol pro obrázek snímku 3"/>
          <p:cNvSpPr>
            <a:spLocks noGrp="1" noRot="1" noChangeAspect="1"/>
          </p:cNvSpPr>
          <p:nvPr>
            <p:ph type="sldImg" idx="2"/>
          </p:nvPr>
        </p:nvSpPr>
        <p:spPr>
          <a:xfrm>
            <a:off x="6659563" y="1885950"/>
            <a:ext cx="6784975" cy="50895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2009775" y="7258050"/>
            <a:ext cx="16084550" cy="5938838"/>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14325600"/>
            <a:ext cx="8712200" cy="75565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11387138" y="14325600"/>
            <a:ext cx="8712200" cy="755650"/>
          </a:xfrm>
          <a:prstGeom prst="rect">
            <a:avLst/>
          </a:prstGeom>
        </p:spPr>
        <p:txBody>
          <a:bodyPr vert="horz" lIns="91440" tIns="45720" rIns="91440" bIns="45720" rtlCol="0" anchor="b"/>
          <a:lstStyle>
            <a:lvl1pPr algn="r">
              <a:defRPr sz="1200"/>
            </a:lvl1pPr>
          </a:lstStyle>
          <a:p>
            <a:fld id="{7B389707-9A57-4A67-BB98-515913E3A8F9}" type="slidenum">
              <a:rPr lang="cs-CZ" smtClean="0"/>
              <a:t>‹#›</a:t>
            </a:fld>
            <a:endParaRPr lang="cs-CZ"/>
          </a:p>
        </p:txBody>
      </p:sp>
    </p:spTree>
    <p:extLst>
      <p:ext uri="{BB962C8B-B14F-4D97-AF65-F5344CB8AC3E}">
        <p14:creationId xmlns:p14="http://schemas.microsoft.com/office/powerpoint/2010/main" val="121074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389707-9A57-4A67-BB98-515913E3A8F9}" type="slidenum">
              <a:rPr lang="cs-CZ" smtClean="0"/>
              <a:t>1</a:t>
            </a:fld>
            <a:endParaRPr lang="cs-CZ"/>
          </a:p>
        </p:txBody>
      </p:sp>
    </p:spTree>
    <p:extLst>
      <p:ext uri="{BB962C8B-B14F-4D97-AF65-F5344CB8AC3E}">
        <p14:creationId xmlns:p14="http://schemas.microsoft.com/office/powerpoint/2010/main" val="1409828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389707-9A57-4A67-BB98-515913E3A8F9}" type="slidenum">
              <a:rPr lang="cs-CZ" smtClean="0"/>
              <a:t>152</a:t>
            </a:fld>
            <a:endParaRPr lang="cs-CZ"/>
          </a:p>
        </p:txBody>
      </p:sp>
    </p:spTree>
    <p:extLst>
      <p:ext uri="{BB962C8B-B14F-4D97-AF65-F5344CB8AC3E}">
        <p14:creationId xmlns:p14="http://schemas.microsoft.com/office/powerpoint/2010/main" val="2104699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389707-9A57-4A67-BB98-515913E3A8F9}" type="slidenum">
              <a:rPr lang="cs-CZ" smtClean="0"/>
              <a:t>157</a:t>
            </a:fld>
            <a:endParaRPr lang="cs-CZ"/>
          </a:p>
        </p:txBody>
      </p:sp>
    </p:spTree>
    <p:extLst>
      <p:ext uri="{BB962C8B-B14F-4D97-AF65-F5344CB8AC3E}">
        <p14:creationId xmlns:p14="http://schemas.microsoft.com/office/powerpoint/2010/main" val="200916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389707-9A57-4A67-BB98-515913E3A8F9}" type="slidenum">
              <a:rPr lang="cs-CZ" smtClean="0"/>
              <a:t>23</a:t>
            </a:fld>
            <a:endParaRPr lang="cs-CZ"/>
          </a:p>
        </p:txBody>
      </p:sp>
    </p:spTree>
    <p:extLst>
      <p:ext uri="{BB962C8B-B14F-4D97-AF65-F5344CB8AC3E}">
        <p14:creationId xmlns:p14="http://schemas.microsoft.com/office/powerpoint/2010/main" val="288680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389707-9A57-4A67-BB98-515913E3A8F9}" type="slidenum">
              <a:rPr lang="cs-CZ" smtClean="0"/>
              <a:t>24</a:t>
            </a:fld>
            <a:endParaRPr lang="cs-CZ"/>
          </a:p>
        </p:txBody>
      </p:sp>
    </p:spTree>
    <p:extLst>
      <p:ext uri="{BB962C8B-B14F-4D97-AF65-F5344CB8AC3E}">
        <p14:creationId xmlns:p14="http://schemas.microsoft.com/office/powerpoint/2010/main" val="32292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389707-9A57-4A67-BB98-515913E3A8F9}" type="slidenum">
              <a:rPr lang="cs-CZ" smtClean="0"/>
              <a:t>51</a:t>
            </a:fld>
            <a:endParaRPr lang="cs-CZ"/>
          </a:p>
        </p:txBody>
      </p:sp>
    </p:spTree>
    <p:extLst>
      <p:ext uri="{BB962C8B-B14F-4D97-AF65-F5344CB8AC3E}">
        <p14:creationId xmlns:p14="http://schemas.microsoft.com/office/powerpoint/2010/main" val="196948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389707-9A57-4A67-BB98-515913E3A8F9}" type="slidenum">
              <a:rPr lang="cs-CZ" smtClean="0"/>
              <a:t>61</a:t>
            </a:fld>
            <a:endParaRPr lang="cs-CZ"/>
          </a:p>
        </p:txBody>
      </p:sp>
    </p:spTree>
    <p:extLst>
      <p:ext uri="{BB962C8B-B14F-4D97-AF65-F5344CB8AC3E}">
        <p14:creationId xmlns:p14="http://schemas.microsoft.com/office/powerpoint/2010/main" val="40566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389707-9A57-4A67-BB98-515913E3A8F9}" type="slidenum">
              <a:rPr lang="cs-CZ" smtClean="0"/>
              <a:t>71</a:t>
            </a:fld>
            <a:endParaRPr lang="cs-CZ"/>
          </a:p>
        </p:txBody>
      </p:sp>
    </p:spTree>
    <p:extLst>
      <p:ext uri="{BB962C8B-B14F-4D97-AF65-F5344CB8AC3E}">
        <p14:creationId xmlns:p14="http://schemas.microsoft.com/office/powerpoint/2010/main" val="3979933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389707-9A57-4A67-BB98-515913E3A8F9}" type="slidenum">
              <a:rPr lang="cs-CZ" smtClean="0"/>
              <a:t>112</a:t>
            </a:fld>
            <a:endParaRPr lang="cs-CZ"/>
          </a:p>
        </p:txBody>
      </p:sp>
    </p:spTree>
    <p:extLst>
      <p:ext uri="{BB962C8B-B14F-4D97-AF65-F5344CB8AC3E}">
        <p14:creationId xmlns:p14="http://schemas.microsoft.com/office/powerpoint/2010/main" val="324239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389707-9A57-4A67-BB98-515913E3A8F9}" type="slidenum">
              <a:rPr lang="cs-CZ" smtClean="0"/>
              <a:t>113</a:t>
            </a:fld>
            <a:endParaRPr lang="cs-CZ"/>
          </a:p>
        </p:txBody>
      </p:sp>
    </p:spTree>
    <p:extLst>
      <p:ext uri="{BB962C8B-B14F-4D97-AF65-F5344CB8AC3E}">
        <p14:creationId xmlns:p14="http://schemas.microsoft.com/office/powerpoint/2010/main" val="110639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389707-9A57-4A67-BB98-515913E3A8F9}" type="slidenum">
              <a:rPr lang="cs-CZ" smtClean="0"/>
              <a:t>139</a:t>
            </a:fld>
            <a:endParaRPr lang="cs-CZ"/>
          </a:p>
        </p:txBody>
      </p:sp>
    </p:spTree>
    <p:extLst>
      <p:ext uri="{BB962C8B-B14F-4D97-AF65-F5344CB8AC3E}">
        <p14:creationId xmlns:p14="http://schemas.microsoft.com/office/powerpoint/2010/main" val="40687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8613" y="-18621"/>
            <a:ext cx="20160833" cy="15118491"/>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85740" y="5287748"/>
            <a:ext cx="12810689" cy="3620340"/>
          </a:xfrm>
        </p:spPr>
        <p:txBody>
          <a:bodyPr anchor="b">
            <a:noAutofit/>
          </a:bodyPr>
          <a:lstStyle>
            <a:lvl1pPr algn="r">
              <a:defRPr sz="11872">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2485740" y="8908085"/>
            <a:ext cx="12810689" cy="2412162"/>
          </a:xfrm>
        </p:spPr>
        <p:txBody>
          <a:bodyPr anchor="t"/>
          <a:lstStyle>
            <a:lvl1pPr marL="0" indent="0" algn="r">
              <a:buNone/>
              <a:defRPr>
                <a:solidFill>
                  <a:schemeClr val="tx1">
                    <a:lumMod val="50000"/>
                    <a:lumOff val="50000"/>
                  </a:schemeClr>
                </a:solidFill>
              </a:defRPr>
            </a:lvl1pPr>
            <a:lvl2pPr marL="1005200" indent="0" algn="ctr">
              <a:buNone/>
              <a:defRPr>
                <a:solidFill>
                  <a:schemeClr val="tx1">
                    <a:tint val="75000"/>
                  </a:schemeClr>
                </a:solidFill>
              </a:defRPr>
            </a:lvl2pPr>
            <a:lvl3pPr marL="2010400" indent="0" algn="ctr">
              <a:buNone/>
              <a:defRPr>
                <a:solidFill>
                  <a:schemeClr val="tx1">
                    <a:tint val="75000"/>
                  </a:schemeClr>
                </a:solidFill>
              </a:defRPr>
            </a:lvl3pPr>
            <a:lvl4pPr marL="3015600" indent="0" algn="ctr">
              <a:buNone/>
              <a:defRPr>
                <a:solidFill>
                  <a:schemeClr val="tx1">
                    <a:tint val="75000"/>
                  </a:schemeClr>
                </a:solidFill>
              </a:defRPr>
            </a:lvl4pPr>
            <a:lvl5pPr marL="4020800" indent="0" algn="ctr">
              <a:buNone/>
              <a:defRPr>
                <a:solidFill>
                  <a:schemeClr val="tx1">
                    <a:tint val="75000"/>
                  </a:schemeClr>
                </a:solidFill>
              </a:defRPr>
            </a:lvl5pPr>
            <a:lvl6pPr marL="5026000" indent="0" algn="ctr">
              <a:buNone/>
              <a:defRPr>
                <a:solidFill>
                  <a:schemeClr val="tx1">
                    <a:tint val="75000"/>
                  </a:schemeClr>
                </a:solidFill>
              </a:defRPr>
            </a:lvl6pPr>
            <a:lvl7pPr marL="6031200" indent="0" algn="ctr">
              <a:buNone/>
              <a:defRPr>
                <a:solidFill>
                  <a:schemeClr val="tx1">
                    <a:tint val="75000"/>
                  </a:schemeClr>
                </a:solidFill>
              </a:defRPr>
            </a:lvl7pPr>
            <a:lvl8pPr marL="7036399" indent="0" algn="ctr">
              <a:buNone/>
              <a:defRPr>
                <a:solidFill>
                  <a:schemeClr val="tx1">
                    <a:tint val="75000"/>
                  </a:schemeClr>
                </a:solidFill>
              </a:defRPr>
            </a:lvl8pPr>
            <a:lvl9pPr marL="8041599"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1892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40273" y="1340555"/>
            <a:ext cx="13956155" cy="7484769"/>
          </a:xfrm>
        </p:spPr>
        <p:txBody>
          <a:bodyPr anchor="ctr">
            <a:normAutofit/>
          </a:bodyPr>
          <a:lstStyle>
            <a:lvl1pPr algn="l">
              <a:defRPr sz="9674" b="0" cap="none"/>
            </a:lvl1pPr>
          </a:lstStyle>
          <a:p>
            <a:r>
              <a:rPr lang="cs-CZ"/>
              <a:t>Kliknutím lze upravit styl.</a:t>
            </a:r>
            <a:endParaRPr lang="en-US" dirty="0"/>
          </a:p>
        </p:txBody>
      </p:sp>
      <p:sp>
        <p:nvSpPr>
          <p:cNvPr id="3" name="Text Placeholder 2"/>
          <p:cNvSpPr>
            <a:spLocks noGrp="1"/>
          </p:cNvSpPr>
          <p:nvPr>
            <p:ph type="body" idx="1"/>
          </p:nvPr>
        </p:nvSpPr>
        <p:spPr>
          <a:xfrm>
            <a:off x="1340273" y="9830741"/>
            <a:ext cx="13956155" cy="3454662"/>
          </a:xfrm>
        </p:spPr>
        <p:txBody>
          <a:bodyPr anchor="ctr">
            <a:normAutofit/>
          </a:bodyPr>
          <a:lstStyle>
            <a:lvl1pPr marL="0" indent="0" algn="l">
              <a:buNone/>
              <a:defRPr sz="3957">
                <a:solidFill>
                  <a:schemeClr val="tx1">
                    <a:lumMod val="75000"/>
                    <a:lumOff val="25000"/>
                  </a:schemeClr>
                </a:solidFill>
              </a:defRPr>
            </a:lvl1pPr>
            <a:lvl2pPr marL="1005200" indent="0">
              <a:buNone/>
              <a:defRPr sz="3957">
                <a:solidFill>
                  <a:schemeClr val="tx1">
                    <a:tint val="75000"/>
                  </a:schemeClr>
                </a:solidFill>
              </a:defRPr>
            </a:lvl2pPr>
            <a:lvl3pPr marL="2010400" indent="0">
              <a:buNone/>
              <a:defRPr sz="3518">
                <a:solidFill>
                  <a:schemeClr val="tx1">
                    <a:tint val="75000"/>
                  </a:schemeClr>
                </a:solidFill>
              </a:defRPr>
            </a:lvl3pPr>
            <a:lvl4pPr marL="3015600" indent="0">
              <a:buNone/>
              <a:defRPr sz="3078">
                <a:solidFill>
                  <a:schemeClr val="tx1">
                    <a:tint val="75000"/>
                  </a:schemeClr>
                </a:solidFill>
              </a:defRPr>
            </a:lvl4pPr>
            <a:lvl5pPr marL="4020800" indent="0">
              <a:buNone/>
              <a:defRPr sz="3078">
                <a:solidFill>
                  <a:schemeClr val="tx1">
                    <a:tint val="75000"/>
                  </a:schemeClr>
                </a:solidFill>
              </a:defRPr>
            </a:lvl5pPr>
            <a:lvl6pPr marL="5026000" indent="0">
              <a:buNone/>
              <a:defRPr sz="3078">
                <a:solidFill>
                  <a:schemeClr val="tx1">
                    <a:tint val="75000"/>
                  </a:schemeClr>
                </a:solidFill>
              </a:defRPr>
            </a:lvl6pPr>
            <a:lvl7pPr marL="6031200" indent="0">
              <a:buNone/>
              <a:defRPr sz="3078">
                <a:solidFill>
                  <a:schemeClr val="tx1">
                    <a:tint val="75000"/>
                  </a:schemeClr>
                </a:solidFill>
              </a:defRPr>
            </a:lvl7pPr>
            <a:lvl8pPr marL="7036399" indent="0">
              <a:buNone/>
              <a:defRPr sz="3078">
                <a:solidFill>
                  <a:schemeClr val="tx1">
                    <a:tint val="75000"/>
                  </a:schemeClr>
                </a:solidFill>
              </a:defRPr>
            </a:lvl8pPr>
            <a:lvl9pPr marL="8041599" indent="0">
              <a:buNone/>
              <a:defRPr sz="3078">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1D8BD707-D9CF-40AE-B4C6-C98DA3205C0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32931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703671" y="1340556"/>
            <a:ext cx="13350367" cy="6646921"/>
          </a:xfrm>
        </p:spPr>
        <p:txBody>
          <a:bodyPr anchor="ctr">
            <a:normAutofit/>
          </a:bodyPr>
          <a:lstStyle>
            <a:lvl1pPr algn="l">
              <a:defRPr sz="9674" b="0" cap="none"/>
            </a:lvl1pPr>
          </a:lstStyle>
          <a:p>
            <a:r>
              <a:rPr lang="cs-CZ"/>
              <a:t>Kliknutím lze upravit styl.</a:t>
            </a:r>
            <a:endParaRPr lang="en-US" dirty="0"/>
          </a:p>
        </p:txBody>
      </p:sp>
      <p:sp>
        <p:nvSpPr>
          <p:cNvPr id="23" name="Text Placeholder 9"/>
          <p:cNvSpPr>
            <a:spLocks noGrp="1"/>
          </p:cNvSpPr>
          <p:nvPr>
            <p:ph type="body" sz="quarter" idx="13"/>
          </p:nvPr>
        </p:nvSpPr>
        <p:spPr>
          <a:xfrm>
            <a:off x="2420834" y="7987477"/>
            <a:ext cx="11916041" cy="837847"/>
          </a:xfrm>
        </p:spPr>
        <p:txBody>
          <a:bodyPr anchor="ctr">
            <a:noAutofit/>
          </a:bodyPr>
          <a:lstStyle>
            <a:lvl1pPr marL="0" indent="0">
              <a:buFontTx/>
              <a:buNone/>
              <a:defRPr sz="3518">
                <a:solidFill>
                  <a:schemeClr val="tx1">
                    <a:lumMod val="50000"/>
                    <a:lumOff val="50000"/>
                  </a:schemeClr>
                </a:solidFill>
              </a:defRPr>
            </a:lvl1pPr>
            <a:lvl2pPr marL="1005200" indent="0">
              <a:buFontTx/>
              <a:buNone/>
              <a:defRPr/>
            </a:lvl2pPr>
            <a:lvl3pPr marL="2010400" indent="0">
              <a:buFontTx/>
              <a:buNone/>
              <a:defRPr/>
            </a:lvl3pPr>
            <a:lvl4pPr marL="3015600" indent="0">
              <a:buFontTx/>
              <a:buNone/>
              <a:defRPr/>
            </a:lvl4pPr>
            <a:lvl5pPr marL="4020800" indent="0">
              <a:buFontTx/>
              <a:buNone/>
              <a:defRPr/>
            </a:lvl5pPr>
          </a:lstStyle>
          <a:p>
            <a:pPr lvl="0"/>
            <a:r>
              <a:rPr lang="cs-CZ"/>
              <a:t>Upravte styly předlohy textu.</a:t>
            </a:r>
          </a:p>
        </p:txBody>
      </p:sp>
      <p:sp>
        <p:nvSpPr>
          <p:cNvPr id="3" name="Text Placeholder 2"/>
          <p:cNvSpPr>
            <a:spLocks noGrp="1"/>
          </p:cNvSpPr>
          <p:nvPr>
            <p:ph type="body" idx="1"/>
          </p:nvPr>
        </p:nvSpPr>
        <p:spPr>
          <a:xfrm>
            <a:off x="1340270" y="9830741"/>
            <a:ext cx="13956157" cy="3454662"/>
          </a:xfrm>
        </p:spPr>
        <p:txBody>
          <a:bodyPr anchor="ctr">
            <a:normAutofit/>
          </a:bodyPr>
          <a:lstStyle>
            <a:lvl1pPr marL="0" indent="0" algn="l">
              <a:buNone/>
              <a:defRPr sz="3957">
                <a:solidFill>
                  <a:schemeClr val="tx1">
                    <a:lumMod val="75000"/>
                    <a:lumOff val="25000"/>
                  </a:schemeClr>
                </a:solidFill>
              </a:defRPr>
            </a:lvl1pPr>
            <a:lvl2pPr marL="1005200" indent="0">
              <a:buNone/>
              <a:defRPr sz="3957">
                <a:solidFill>
                  <a:schemeClr val="tx1">
                    <a:tint val="75000"/>
                  </a:schemeClr>
                </a:solidFill>
              </a:defRPr>
            </a:lvl2pPr>
            <a:lvl3pPr marL="2010400" indent="0">
              <a:buNone/>
              <a:defRPr sz="3518">
                <a:solidFill>
                  <a:schemeClr val="tx1">
                    <a:tint val="75000"/>
                  </a:schemeClr>
                </a:solidFill>
              </a:defRPr>
            </a:lvl3pPr>
            <a:lvl4pPr marL="3015600" indent="0">
              <a:buNone/>
              <a:defRPr sz="3078">
                <a:solidFill>
                  <a:schemeClr val="tx1">
                    <a:tint val="75000"/>
                  </a:schemeClr>
                </a:solidFill>
              </a:defRPr>
            </a:lvl4pPr>
            <a:lvl5pPr marL="4020800" indent="0">
              <a:buNone/>
              <a:defRPr sz="3078">
                <a:solidFill>
                  <a:schemeClr val="tx1">
                    <a:tint val="75000"/>
                  </a:schemeClr>
                </a:solidFill>
              </a:defRPr>
            </a:lvl5pPr>
            <a:lvl6pPr marL="5026000" indent="0">
              <a:buNone/>
              <a:defRPr sz="3078">
                <a:solidFill>
                  <a:schemeClr val="tx1">
                    <a:tint val="75000"/>
                  </a:schemeClr>
                </a:solidFill>
              </a:defRPr>
            </a:lvl6pPr>
            <a:lvl7pPr marL="6031200" indent="0">
              <a:buNone/>
              <a:defRPr sz="3078">
                <a:solidFill>
                  <a:schemeClr val="tx1">
                    <a:tint val="75000"/>
                  </a:schemeClr>
                </a:solidFill>
              </a:defRPr>
            </a:lvl7pPr>
            <a:lvl8pPr marL="7036399" indent="0">
              <a:buNone/>
              <a:defRPr sz="3078">
                <a:solidFill>
                  <a:schemeClr val="tx1">
                    <a:tint val="75000"/>
                  </a:schemeClr>
                </a:solidFill>
              </a:defRPr>
            </a:lvl8pPr>
            <a:lvl9pPr marL="8041599" indent="0">
              <a:buNone/>
              <a:defRPr sz="3078">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1D8BD707-D9CF-40AE-B4C6-C98DA3205C0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
        <p:nvSpPr>
          <p:cNvPr id="24" name="TextBox 23"/>
          <p:cNvSpPr txBox="1"/>
          <p:nvPr/>
        </p:nvSpPr>
        <p:spPr>
          <a:xfrm>
            <a:off x="1061295" y="1738100"/>
            <a:ext cx="1005467" cy="1285966"/>
          </a:xfrm>
          <a:prstGeom prst="rect">
            <a:avLst/>
          </a:prstGeom>
        </p:spPr>
        <p:txBody>
          <a:bodyPr vert="horz" lIns="201041" tIns="100521" rIns="201041" bIns="100521" rtlCol="0" anchor="ctr">
            <a:noAutofit/>
          </a:bodyPr>
          <a:lstStyle/>
          <a:p>
            <a:pPr lvl="0"/>
            <a:r>
              <a:rPr lang="en-US" sz="1758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4835567" y="6347750"/>
            <a:ext cx="1005467" cy="1285966"/>
          </a:xfrm>
          <a:prstGeom prst="rect">
            <a:avLst/>
          </a:prstGeom>
        </p:spPr>
        <p:txBody>
          <a:bodyPr vert="horz" lIns="201041" tIns="100521" rIns="201041" bIns="100521" rtlCol="0" anchor="ctr">
            <a:noAutofit/>
          </a:bodyPr>
          <a:lstStyle/>
          <a:p>
            <a:pPr lvl="0"/>
            <a:r>
              <a:rPr lang="en-US" sz="1758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5859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340270" y="4248585"/>
            <a:ext cx="13956157" cy="5707609"/>
          </a:xfrm>
        </p:spPr>
        <p:txBody>
          <a:bodyPr anchor="b">
            <a:normAutofit/>
          </a:bodyPr>
          <a:lstStyle>
            <a:lvl1pPr algn="l">
              <a:defRPr sz="9674" b="0" cap="none"/>
            </a:lvl1pPr>
          </a:lstStyle>
          <a:p>
            <a:r>
              <a:rPr lang="cs-CZ"/>
              <a:t>Kliknutím lze upravit styl.</a:t>
            </a:r>
            <a:endParaRPr lang="en-US" dirty="0"/>
          </a:p>
        </p:txBody>
      </p:sp>
      <p:sp>
        <p:nvSpPr>
          <p:cNvPr id="3" name="Text Placeholder 2"/>
          <p:cNvSpPr>
            <a:spLocks noGrp="1"/>
          </p:cNvSpPr>
          <p:nvPr>
            <p:ph type="body" idx="1"/>
          </p:nvPr>
        </p:nvSpPr>
        <p:spPr>
          <a:xfrm>
            <a:off x="1340270" y="9956194"/>
            <a:ext cx="13956157" cy="3329209"/>
          </a:xfrm>
        </p:spPr>
        <p:txBody>
          <a:bodyPr anchor="t">
            <a:normAutofit/>
          </a:bodyPr>
          <a:lstStyle>
            <a:lvl1pPr marL="0" indent="0" algn="l">
              <a:buNone/>
              <a:defRPr sz="3957">
                <a:solidFill>
                  <a:schemeClr val="tx1">
                    <a:lumMod val="75000"/>
                    <a:lumOff val="25000"/>
                  </a:schemeClr>
                </a:solidFill>
              </a:defRPr>
            </a:lvl1pPr>
            <a:lvl2pPr marL="1005200" indent="0">
              <a:buNone/>
              <a:defRPr sz="3957">
                <a:solidFill>
                  <a:schemeClr val="tx1">
                    <a:tint val="75000"/>
                  </a:schemeClr>
                </a:solidFill>
              </a:defRPr>
            </a:lvl2pPr>
            <a:lvl3pPr marL="2010400" indent="0">
              <a:buNone/>
              <a:defRPr sz="3518">
                <a:solidFill>
                  <a:schemeClr val="tx1">
                    <a:tint val="75000"/>
                  </a:schemeClr>
                </a:solidFill>
              </a:defRPr>
            </a:lvl3pPr>
            <a:lvl4pPr marL="3015600" indent="0">
              <a:buNone/>
              <a:defRPr sz="3078">
                <a:solidFill>
                  <a:schemeClr val="tx1">
                    <a:tint val="75000"/>
                  </a:schemeClr>
                </a:solidFill>
              </a:defRPr>
            </a:lvl4pPr>
            <a:lvl5pPr marL="4020800" indent="0">
              <a:buNone/>
              <a:defRPr sz="3078">
                <a:solidFill>
                  <a:schemeClr val="tx1">
                    <a:tint val="75000"/>
                  </a:schemeClr>
                </a:solidFill>
              </a:defRPr>
            </a:lvl5pPr>
            <a:lvl6pPr marL="5026000" indent="0">
              <a:buNone/>
              <a:defRPr sz="3078">
                <a:solidFill>
                  <a:schemeClr val="tx1">
                    <a:tint val="75000"/>
                  </a:schemeClr>
                </a:solidFill>
              </a:defRPr>
            </a:lvl6pPr>
            <a:lvl7pPr marL="6031200" indent="0">
              <a:buNone/>
              <a:defRPr sz="3078">
                <a:solidFill>
                  <a:schemeClr val="tx1">
                    <a:tint val="75000"/>
                  </a:schemeClr>
                </a:solidFill>
              </a:defRPr>
            </a:lvl7pPr>
            <a:lvl8pPr marL="7036399" indent="0">
              <a:buNone/>
              <a:defRPr sz="3078">
                <a:solidFill>
                  <a:schemeClr val="tx1">
                    <a:tint val="75000"/>
                  </a:schemeClr>
                </a:solidFill>
              </a:defRPr>
            </a:lvl8pPr>
            <a:lvl9pPr marL="8041599" indent="0">
              <a:buNone/>
              <a:defRPr sz="3078">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1D8BD707-D9CF-40AE-B4C6-C98DA3205C0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26604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703671" y="1340556"/>
            <a:ext cx="13350367" cy="6646921"/>
          </a:xfrm>
        </p:spPr>
        <p:txBody>
          <a:bodyPr anchor="ctr">
            <a:normAutofit/>
          </a:bodyPr>
          <a:lstStyle>
            <a:lvl1pPr algn="l">
              <a:defRPr sz="9674" b="0" cap="none"/>
            </a:lvl1pPr>
          </a:lstStyle>
          <a:p>
            <a:r>
              <a:rPr lang="cs-CZ"/>
              <a:t>Kliknutím lze upravit styl.</a:t>
            </a:r>
            <a:endParaRPr lang="en-US" dirty="0"/>
          </a:p>
        </p:txBody>
      </p:sp>
      <p:sp>
        <p:nvSpPr>
          <p:cNvPr id="23" name="Text Placeholder 9"/>
          <p:cNvSpPr>
            <a:spLocks noGrp="1"/>
          </p:cNvSpPr>
          <p:nvPr>
            <p:ph type="body" sz="quarter" idx="13"/>
          </p:nvPr>
        </p:nvSpPr>
        <p:spPr>
          <a:xfrm>
            <a:off x="1340267" y="8825324"/>
            <a:ext cx="13956159" cy="1130869"/>
          </a:xfrm>
        </p:spPr>
        <p:txBody>
          <a:bodyPr anchor="b">
            <a:noAutofit/>
          </a:bodyPr>
          <a:lstStyle>
            <a:lvl1pPr marL="0" indent="0">
              <a:buFontTx/>
              <a:buNone/>
              <a:defRPr sz="5277">
                <a:solidFill>
                  <a:schemeClr val="tx1">
                    <a:lumMod val="75000"/>
                    <a:lumOff val="25000"/>
                  </a:schemeClr>
                </a:solidFill>
              </a:defRPr>
            </a:lvl1pPr>
            <a:lvl2pPr marL="1005200" indent="0">
              <a:buFontTx/>
              <a:buNone/>
              <a:defRPr/>
            </a:lvl2pPr>
            <a:lvl3pPr marL="2010400" indent="0">
              <a:buFontTx/>
              <a:buNone/>
              <a:defRPr/>
            </a:lvl3pPr>
            <a:lvl4pPr marL="3015600" indent="0">
              <a:buFontTx/>
              <a:buNone/>
              <a:defRPr/>
            </a:lvl4pPr>
            <a:lvl5pPr marL="4020800" indent="0">
              <a:buFontTx/>
              <a:buNone/>
              <a:defRPr/>
            </a:lvl5pPr>
          </a:lstStyle>
          <a:p>
            <a:pPr lvl="0"/>
            <a:r>
              <a:rPr lang="cs-CZ"/>
              <a:t>Upravte styly předlohy textu.</a:t>
            </a:r>
          </a:p>
        </p:txBody>
      </p:sp>
      <p:sp>
        <p:nvSpPr>
          <p:cNvPr id="3" name="Text Placeholder 2"/>
          <p:cNvSpPr>
            <a:spLocks noGrp="1"/>
          </p:cNvSpPr>
          <p:nvPr>
            <p:ph type="body" idx="1"/>
          </p:nvPr>
        </p:nvSpPr>
        <p:spPr>
          <a:xfrm>
            <a:off x="1340270" y="9956194"/>
            <a:ext cx="13956157" cy="3329209"/>
          </a:xfrm>
        </p:spPr>
        <p:txBody>
          <a:bodyPr anchor="t">
            <a:normAutofit/>
          </a:bodyPr>
          <a:lstStyle>
            <a:lvl1pPr marL="0" indent="0" algn="l">
              <a:buNone/>
              <a:defRPr sz="3957">
                <a:solidFill>
                  <a:schemeClr val="tx1">
                    <a:lumMod val="50000"/>
                    <a:lumOff val="50000"/>
                  </a:schemeClr>
                </a:solidFill>
              </a:defRPr>
            </a:lvl1pPr>
            <a:lvl2pPr marL="1005200" indent="0">
              <a:buNone/>
              <a:defRPr sz="3957">
                <a:solidFill>
                  <a:schemeClr val="tx1">
                    <a:tint val="75000"/>
                  </a:schemeClr>
                </a:solidFill>
              </a:defRPr>
            </a:lvl2pPr>
            <a:lvl3pPr marL="2010400" indent="0">
              <a:buNone/>
              <a:defRPr sz="3518">
                <a:solidFill>
                  <a:schemeClr val="tx1">
                    <a:tint val="75000"/>
                  </a:schemeClr>
                </a:solidFill>
              </a:defRPr>
            </a:lvl3pPr>
            <a:lvl4pPr marL="3015600" indent="0">
              <a:buNone/>
              <a:defRPr sz="3078">
                <a:solidFill>
                  <a:schemeClr val="tx1">
                    <a:tint val="75000"/>
                  </a:schemeClr>
                </a:solidFill>
              </a:defRPr>
            </a:lvl4pPr>
            <a:lvl5pPr marL="4020800" indent="0">
              <a:buNone/>
              <a:defRPr sz="3078">
                <a:solidFill>
                  <a:schemeClr val="tx1">
                    <a:tint val="75000"/>
                  </a:schemeClr>
                </a:solidFill>
              </a:defRPr>
            </a:lvl5pPr>
            <a:lvl6pPr marL="5026000" indent="0">
              <a:buNone/>
              <a:defRPr sz="3078">
                <a:solidFill>
                  <a:schemeClr val="tx1">
                    <a:tint val="75000"/>
                  </a:schemeClr>
                </a:solidFill>
              </a:defRPr>
            </a:lvl6pPr>
            <a:lvl7pPr marL="6031200" indent="0">
              <a:buNone/>
              <a:defRPr sz="3078">
                <a:solidFill>
                  <a:schemeClr val="tx1">
                    <a:tint val="75000"/>
                  </a:schemeClr>
                </a:solidFill>
              </a:defRPr>
            </a:lvl7pPr>
            <a:lvl8pPr marL="7036399" indent="0">
              <a:buNone/>
              <a:defRPr sz="3078">
                <a:solidFill>
                  <a:schemeClr val="tx1">
                    <a:tint val="75000"/>
                  </a:schemeClr>
                </a:solidFill>
              </a:defRPr>
            </a:lvl8pPr>
            <a:lvl9pPr marL="8041599" indent="0">
              <a:buNone/>
              <a:defRPr sz="3078">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1D8BD707-D9CF-40AE-B4C6-C98DA3205C0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
        <p:nvSpPr>
          <p:cNvPr id="24" name="TextBox 23"/>
          <p:cNvSpPr txBox="1"/>
          <p:nvPr/>
        </p:nvSpPr>
        <p:spPr>
          <a:xfrm>
            <a:off x="1061295" y="1738100"/>
            <a:ext cx="1005467" cy="1285966"/>
          </a:xfrm>
          <a:prstGeom prst="rect">
            <a:avLst/>
          </a:prstGeom>
        </p:spPr>
        <p:txBody>
          <a:bodyPr vert="horz" lIns="201041" tIns="100521" rIns="201041" bIns="100521" rtlCol="0" anchor="ctr">
            <a:noAutofit/>
          </a:bodyPr>
          <a:lstStyle/>
          <a:p>
            <a:pPr lvl="0"/>
            <a:r>
              <a:rPr lang="en-US" sz="1758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4835567" y="6347750"/>
            <a:ext cx="1005467" cy="1285966"/>
          </a:xfrm>
          <a:prstGeom prst="rect">
            <a:avLst/>
          </a:prstGeom>
        </p:spPr>
        <p:txBody>
          <a:bodyPr vert="horz" lIns="201041" tIns="100521" rIns="201041" bIns="100521" rtlCol="0" anchor="ctr">
            <a:noAutofit/>
          </a:bodyPr>
          <a:lstStyle/>
          <a:p>
            <a:pPr lvl="0"/>
            <a:r>
              <a:rPr lang="en-US" sz="1758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0030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354012" y="1340556"/>
            <a:ext cx="13942415" cy="6646921"/>
          </a:xfrm>
        </p:spPr>
        <p:txBody>
          <a:bodyPr anchor="ctr">
            <a:normAutofit/>
          </a:bodyPr>
          <a:lstStyle>
            <a:lvl1pPr algn="l">
              <a:defRPr sz="9674" b="0" cap="none"/>
            </a:lvl1pPr>
          </a:lstStyle>
          <a:p>
            <a:r>
              <a:rPr lang="cs-CZ"/>
              <a:t>Kliknutím lze upravit styl.</a:t>
            </a:r>
            <a:endParaRPr lang="en-US" dirty="0"/>
          </a:p>
        </p:txBody>
      </p:sp>
      <p:sp>
        <p:nvSpPr>
          <p:cNvPr id="23" name="Text Placeholder 9"/>
          <p:cNvSpPr>
            <a:spLocks noGrp="1"/>
          </p:cNvSpPr>
          <p:nvPr>
            <p:ph type="body" sz="quarter" idx="13"/>
          </p:nvPr>
        </p:nvSpPr>
        <p:spPr>
          <a:xfrm>
            <a:off x="1340267" y="8825324"/>
            <a:ext cx="13956159" cy="1130869"/>
          </a:xfrm>
        </p:spPr>
        <p:txBody>
          <a:bodyPr anchor="b">
            <a:noAutofit/>
          </a:bodyPr>
          <a:lstStyle>
            <a:lvl1pPr marL="0" indent="0">
              <a:buFontTx/>
              <a:buNone/>
              <a:defRPr sz="5277">
                <a:solidFill>
                  <a:schemeClr val="accent1"/>
                </a:solidFill>
              </a:defRPr>
            </a:lvl1pPr>
            <a:lvl2pPr marL="1005200" indent="0">
              <a:buFontTx/>
              <a:buNone/>
              <a:defRPr/>
            </a:lvl2pPr>
            <a:lvl3pPr marL="2010400" indent="0">
              <a:buFontTx/>
              <a:buNone/>
              <a:defRPr/>
            </a:lvl3pPr>
            <a:lvl4pPr marL="3015600" indent="0">
              <a:buFontTx/>
              <a:buNone/>
              <a:defRPr/>
            </a:lvl4pPr>
            <a:lvl5pPr marL="4020800" indent="0">
              <a:buFontTx/>
              <a:buNone/>
              <a:defRPr/>
            </a:lvl5pPr>
          </a:lstStyle>
          <a:p>
            <a:pPr lvl="0"/>
            <a:r>
              <a:rPr lang="cs-CZ"/>
              <a:t>Upravte styly předlohy textu.</a:t>
            </a:r>
          </a:p>
        </p:txBody>
      </p:sp>
      <p:sp>
        <p:nvSpPr>
          <p:cNvPr id="3" name="Text Placeholder 2"/>
          <p:cNvSpPr>
            <a:spLocks noGrp="1"/>
          </p:cNvSpPr>
          <p:nvPr>
            <p:ph type="body" idx="1"/>
          </p:nvPr>
        </p:nvSpPr>
        <p:spPr>
          <a:xfrm>
            <a:off x="1340270" y="9956194"/>
            <a:ext cx="13956157" cy="3329209"/>
          </a:xfrm>
        </p:spPr>
        <p:txBody>
          <a:bodyPr anchor="t">
            <a:normAutofit/>
          </a:bodyPr>
          <a:lstStyle>
            <a:lvl1pPr marL="0" indent="0" algn="l">
              <a:buNone/>
              <a:defRPr sz="3957">
                <a:solidFill>
                  <a:schemeClr val="tx1">
                    <a:lumMod val="50000"/>
                    <a:lumOff val="50000"/>
                  </a:schemeClr>
                </a:solidFill>
              </a:defRPr>
            </a:lvl1pPr>
            <a:lvl2pPr marL="1005200" indent="0">
              <a:buNone/>
              <a:defRPr sz="3957">
                <a:solidFill>
                  <a:schemeClr val="tx1">
                    <a:tint val="75000"/>
                  </a:schemeClr>
                </a:solidFill>
              </a:defRPr>
            </a:lvl2pPr>
            <a:lvl3pPr marL="2010400" indent="0">
              <a:buNone/>
              <a:defRPr sz="3518">
                <a:solidFill>
                  <a:schemeClr val="tx1">
                    <a:tint val="75000"/>
                  </a:schemeClr>
                </a:solidFill>
              </a:defRPr>
            </a:lvl3pPr>
            <a:lvl4pPr marL="3015600" indent="0">
              <a:buNone/>
              <a:defRPr sz="3078">
                <a:solidFill>
                  <a:schemeClr val="tx1">
                    <a:tint val="75000"/>
                  </a:schemeClr>
                </a:solidFill>
              </a:defRPr>
            </a:lvl4pPr>
            <a:lvl5pPr marL="4020800" indent="0">
              <a:buNone/>
              <a:defRPr sz="3078">
                <a:solidFill>
                  <a:schemeClr val="tx1">
                    <a:tint val="75000"/>
                  </a:schemeClr>
                </a:solidFill>
              </a:defRPr>
            </a:lvl5pPr>
            <a:lvl6pPr marL="5026000" indent="0">
              <a:buNone/>
              <a:defRPr sz="3078">
                <a:solidFill>
                  <a:schemeClr val="tx1">
                    <a:tint val="75000"/>
                  </a:schemeClr>
                </a:solidFill>
              </a:defRPr>
            </a:lvl6pPr>
            <a:lvl7pPr marL="6031200" indent="0">
              <a:buNone/>
              <a:defRPr sz="3078">
                <a:solidFill>
                  <a:schemeClr val="tx1">
                    <a:tint val="75000"/>
                  </a:schemeClr>
                </a:solidFill>
              </a:defRPr>
            </a:lvl7pPr>
            <a:lvl8pPr marL="7036399" indent="0">
              <a:buNone/>
              <a:defRPr sz="3078">
                <a:solidFill>
                  <a:schemeClr val="tx1">
                    <a:tint val="75000"/>
                  </a:schemeClr>
                </a:solidFill>
              </a:defRPr>
            </a:lvl8pPr>
            <a:lvl9pPr marL="8041599" indent="0">
              <a:buNone/>
              <a:defRPr sz="3078">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1D8BD707-D9CF-40AE-B4C6-C98DA3205C0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882086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940294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141785" y="1340557"/>
            <a:ext cx="2152027" cy="11548330"/>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1340271" y="1340557"/>
            <a:ext cx="11421842" cy="1154833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776982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675187"/>
            <a:ext cx="17088486" cy="3167062"/>
          </a:xfrm>
          <a:prstGeom prst="rect">
            <a:avLst/>
          </a:prstGeom>
        </p:spPr>
        <p:txBody>
          <a:bodyPr wrap="square" lIns="0" tIns="0" rIns="0" bIns="0">
            <a:spAutoFit/>
          </a:bodyPr>
          <a:lstStyle>
            <a:lvl1pPr>
              <a:defRPr sz="4950" b="1" i="0">
                <a:solidFill>
                  <a:srgbClr val="804800"/>
                </a:solidFill>
                <a:latin typeface="Trebuchet MS"/>
                <a:cs typeface="Trebuchet MS"/>
              </a:defRPr>
            </a:lvl1pPr>
          </a:lstStyle>
          <a:p>
            <a:endParaRPr/>
          </a:p>
        </p:txBody>
      </p:sp>
      <p:sp>
        <p:nvSpPr>
          <p:cNvPr id="3" name="Holder 3"/>
          <p:cNvSpPr>
            <a:spLocks noGrp="1"/>
          </p:cNvSpPr>
          <p:nvPr>
            <p:ph type="subTitle" idx="4"/>
          </p:nvPr>
        </p:nvSpPr>
        <p:spPr>
          <a:xfrm>
            <a:off x="3015615" y="8445500"/>
            <a:ext cx="14072870" cy="3770312"/>
          </a:xfrm>
          <a:prstGeom prst="rect">
            <a:avLst/>
          </a:prstGeom>
        </p:spPr>
        <p:txBody>
          <a:bodyPr wrap="square" lIns="0" tIns="0" rIns="0" bIns="0">
            <a:spAutoFit/>
          </a:bodyPr>
          <a:lstStyle>
            <a:lvl1pPr>
              <a:defRPr sz="535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405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804800"/>
                </a:solidFill>
                <a:latin typeface="Trebuchet MS"/>
                <a:cs typeface="Trebuchet MS"/>
              </a:defRPr>
            </a:lvl1pPr>
          </a:lstStyle>
          <a:p>
            <a:endParaRPr/>
          </a:p>
        </p:txBody>
      </p:sp>
      <p:sp>
        <p:nvSpPr>
          <p:cNvPr id="3" name="Holder 3"/>
          <p:cNvSpPr>
            <a:spLocks noGrp="1"/>
          </p:cNvSpPr>
          <p:nvPr>
            <p:ph sz="half" idx="2"/>
          </p:nvPr>
        </p:nvSpPr>
        <p:spPr>
          <a:xfrm>
            <a:off x="1005205" y="3468687"/>
            <a:ext cx="8745284" cy="99536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3468687"/>
            <a:ext cx="8745284" cy="99536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601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7544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894774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80480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31267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1005007" y="1302123"/>
            <a:ext cx="18093096" cy="1116588"/>
          </a:xfrm>
          <a:prstGeom prst="rect">
            <a:avLst/>
          </a:prstGeom>
        </p:spPr>
        <p:txBody>
          <a:bodyPr lIns="0" tIns="0" rIns="0" bIns="0" anchor="ctr">
            <a:spAutoFit/>
          </a:bodyPr>
          <a:lstStyle/>
          <a:p>
            <a:pPr algn="ctr"/>
            <a:endParaRPr lang="cs-CZ" sz="7256" b="0" strike="noStrike" spc="-2">
              <a:latin typeface="Arial"/>
            </a:endParaRPr>
          </a:p>
        </p:txBody>
      </p:sp>
      <p:sp>
        <p:nvSpPr>
          <p:cNvPr id="45" name="PlaceHolder 2"/>
          <p:cNvSpPr>
            <a:spLocks noGrp="1"/>
          </p:cNvSpPr>
          <p:nvPr>
            <p:ph type="subTitle"/>
          </p:nvPr>
        </p:nvSpPr>
        <p:spPr>
          <a:xfrm>
            <a:off x="1005007" y="7495584"/>
            <a:ext cx="18093096" cy="812082"/>
          </a:xfrm>
          <a:prstGeom prst="rect">
            <a:avLst/>
          </a:prstGeom>
        </p:spPr>
        <p:txBody>
          <a:bodyPr lIns="0" tIns="0" rIns="0" bIns="0" anchor="ctr">
            <a:spAutoFit/>
          </a:bodyPr>
          <a:lstStyle/>
          <a:p>
            <a:pPr algn="ctr"/>
            <a:endParaRPr lang="cs-CZ" sz="5277" b="0" strike="noStrike" spc="-2">
              <a:latin typeface="Arial"/>
            </a:endParaRPr>
          </a:p>
        </p:txBody>
      </p:sp>
    </p:spTree>
    <p:extLst>
      <p:ext uri="{BB962C8B-B14F-4D97-AF65-F5344CB8AC3E}">
        <p14:creationId xmlns:p14="http://schemas.microsoft.com/office/powerpoint/2010/main" val="234396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340270" y="5939410"/>
            <a:ext cx="13956157" cy="4016787"/>
          </a:xfrm>
        </p:spPr>
        <p:txBody>
          <a:bodyPr anchor="b"/>
          <a:lstStyle>
            <a:lvl1pPr algn="l">
              <a:defRPr sz="8794" b="0" cap="none"/>
            </a:lvl1pPr>
          </a:lstStyle>
          <a:p>
            <a:r>
              <a:rPr lang="cs-CZ"/>
              <a:t>Kliknutím lze upravit styl.</a:t>
            </a:r>
            <a:endParaRPr lang="en-US" dirty="0"/>
          </a:p>
        </p:txBody>
      </p:sp>
      <p:sp>
        <p:nvSpPr>
          <p:cNvPr id="3" name="Text Placeholder 2"/>
          <p:cNvSpPr>
            <a:spLocks noGrp="1"/>
          </p:cNvSpPr>
          <p:nvPr>
            <p:ph type="body" idx="1"/>
          </p:nvPr>
        </p:nvSpPr>
        <p:spPr>
          <a:xfrm>
            <a:off x="1340270" y="9956194"/>
            <a:ext cx="13956157" cy="1892083"/>
          </a:xfrm>
        </p:spPr>
        <p:txBody>
          <a:bodyPr anchor="t"/>
          <a:lstStyle>
            <a:lvl1pPr marL="0" indent="0" algn="l">
              <a:buNone/>
              <a:defRPr sz="4397">
                <a:solidFill>
                  <a:schemeClr val="tx1">
                    <a:lumMod val="50000"/>
                    <a:lumOff val="50000"/>
                  </a:schemeClr>
                </a:solidFill>
              </a:defRPr>
            </a:lvl1pPr>
            <a:lvl2pPr marL="1005200" indent="0">
              <a:buNone/>
              <a:defRPr sz="3957">
                <a:solidFill>
                  <a:schemeClr val="tx1">
                    <a:tint val="75000"/>
                  </a:schemeClr>
                </a:solidFill>
              </a:defRPr>
            </a:lvl2pPr>
            <a:lvl3pPr marL="2010400" indent="0">
              <a:buNone/>
              <a:defRPr sz="3518">
                <a:solidFill>
                  <a:schemeClr val="tx1">
                    <a:tint val="75000"/>
                  </a:schemeClr>
                </a:solidFill>
              </a:defRPr>
            </a:lvl3pPr>
            <a:lvl4pPr marL="3015600" indent="0">
              <a:buNone/>
              <a:defRPr sz="3078">
                <a:solidFill>
                  <a:schemeClr val="tx1">
                    <a:tint val="75000"/>
                  </a:schemeClr>
                </a:solidFill>
              </a:defRPr>
            </a:lvl4pPr>
            <a:lvl5pPr marL="4020800" indent="0">
              <a:buNone/>
              <a:defRPr sz="3078">
                <a:solidFill>
                  <a:schemeClr val="tx1">
                    <a:tint val="75000"/>
                  </a:schemeClr>
                </a:solidFill>
              </a:defRPr>
            </a:lvl5pPr>
            <a:lvl6pPr marL="5026000" indent="0">
              <a:buNone/>
              <a:defRPr sz="3078">
                <a:solidFill>
                  <a:schemeClr val="tx1">
                    <a:tint val="75000"/>
                  </a:schemeClr>
                </a:solidFill>
              </a:defRPr>
            </a:lvl6pPr>
            <a:lvl7pPr marL="6031200" indent="0">
              <a:buNone/>
              <a:defRPr sz="3078">
                <a:solidFill>
                  <a:schemeClr val="tx1">
                    <a:tint val="75000"/>
                  </a:schemeClr>
                </a:solidFill>
              </a:defRPr>
            </a:lvl7pPr>
            <a:lvl8pPr marL="7036399" indent="0">
              <a:buNone/>
              <a:defRPr sz="3078">
                <a:solidFill>
                  <a:schemeClr val="tx1">
                    <a:tint val="75000"/>
                  </a:schemeClr>
                </a:solidFill>
              </a:defRPr>
            </a:lvl8pPr>
            <a:lvl9pPr marL="8041599" indent="0">
              <a:buNone/>
              <a:defRPr sz="3078">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1D8BD707-D9CF-40AE-B4C6-C98DA3205C09}"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0697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340273" y="1340556"/>
            <a:ext cx="13956155" cy="2904537"/>
          </a:xfrm>
        </p:spPr>
        <p:txBody>
          <a:bodyPr/>
          <a:lstStyle/>
          <a:p>
            <a:r>
              <a:rPr lang="cs-CZ"/>
              <a:t>Kliknutím lze upravit styl.</a:t>
            </a:r>
            <a:endParaRPr lang="en-US" dirty="0"/>
          </a:p>
        </p:txBody>
      </p:sp>
      <p:sp>
        <p:nvSpPr>
          <p:cNvPr id="3" name="Content Placeholder 2"/>
          <p:cNvSpPr>
            <a:spLocks noGrp="1"/>
          </p:cNvSpPr>
          <p:nvPr>
            <p:ph sz="half" idx="1"/>
          </p:nvPr>
        </p:nvSpPr>
        <p:spPr>
          <a:xfrm>
            <a:off x="1340274" y="4751295"/>
            <a:ext cx="6789551" cy="8534105"/>
          </a:xfrm>
        </p:spPr>
        <p:txBody>
          <a:bodyPr>
            <a:normAutofit/>
          </a:bodyPr>
          <a:lstStyle>
            <a:lvl1pPr>
              <a:defRPr sz="3957"/>
            </a:lvl1pPr>
            <a:lvl2pPr>
              <a:defRPr sz="3518"/>
            </a:lvl2pPr>
            <a:lvl3pPr>
              <a:defRPr sz="3078"/>
            </a:lvl3pPr>
            <a:lvl4pPr>
              <a:defRPr sz="2638"/>
            </a:lvl4pPr>
            <a:lvl5pPr>
              <a:defRPr sz="2638"/>
            </a:lvl5pPr>
            <a:lvl6pPr>
              <a:defRPr sz="2638"/>
            </a:lvl6pPr>
            <a:lvl7pPr>
              <a:defRPr sz="2638"/>
            </a:lvl7pPr>
            <a:lvl8pPr>
              <a:defRPr sz="2638"/>
            </a:lvl8pPr>
            <a:lvl9pPr>
              <a:defRPr sz="2638"/>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8506875" y="4751299"/>
            <a:ext cx="6789553" cy="8534107"/>
          </a:xfrm>
        </p:spPr>
        <p:txBody>
          <a:bodyPr>
            <a:normAutofit/>
          </a:bodyPr>
          <a:lstStyle>
            <a:lvl1pPr>
              <a:defRPr sz="3957"/>
            </a:lvl1pPr>
            <a:lvl2pPr>
              <a:defRPr sz="3518"/>
            </a:lvl2pPr>
            <a:lvl3pPr>
              <a:defRPr sz="3078"/>
            </a:lvl3pPr>
            <a:lvl4pPr>
              <a:defRPr sz="2638"/>
            </a:lvl4pPr>
            <a:lvl5pPr>
              <a:defRPr sz="2638"/>
            </a:lvl5pPr>
            <a:lvl6pPr>
              <a:defRPr sz="2638"/>
            </a:lvl6pPr>
            <a:lvl7pPr>
              <a:defRPr sz="2638"/>
            </a:lvl7pPr>
            <a:lvl8pPr>
              <a:defRPr sz="2638"/>
            </a:lvl8pPr>
            <a:lvl9pPr>
              <a:defRPr sz="2638"/>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12031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40272" y="1340556"/>
            <a:ext cx="13956152" cy="2904537"/>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340271" y="4752162"/>
            <a:ext cx="6795186" cy="1267243"/>
          </a:xfrm>
        </p:spPr>
        <p:txBody>
          <a:bodyPr anchor="b">
            <a:noAutofit/>
          </a:bodyPr>
          <a:lstStyle>
            <a:lvl1pPr marL="0" indent="0">
              <a:buNone/>
              <a:defRPr sz="5277" b="0"/>
            </a:lvl1pPr>
            <a:lvl2pPr marL="1005200" indent="0">
              <a:buNone/>
              <a:defRPr sz="4397" b="1"/>
            </a:lvl2pPr>
            <a:lvl3pPr marL="2010400" indent="0">
              <a:buNone/>
              <a:defRPr sz="3957" b="1"/>
            </a:lvl3pPr>
            <a:lvl4pPr marL="3015600" indent="0">
              <a:buNone/>
              <a:defRPr sz="3518" b="1"/>
            </a:lvl4pPr>
            <a:lvl5pPr marL="4020800" indent="0">
              <a:buNone/>
              <a:defRPr sz="3518" b="1"/>
            </a:lvl5pPr>
            <a:lvl6pPr marL="5026000" indent="0">
              <a:buNone/>
              <a:defRPr sz="3518" b="1"/>
            </a:lvl6pPr>
            <a:lvl7pPr marL="6031200" indent="0">
              <a:buNone/>
              <a:defRPr sz="3518" b="1"/>
            </a:lvl7pPr>
            <a:lvl8pPr marL="7036399" indent="0">
              <a:buNone/>
              <a:defRPr sz="3518" b="1"/>
            </a:lvl8pPr>
            <a:lvl9pPr marL="8041599" indent="0">
              <a:buNone/>
              <a:defRPr sz="3518" b="1"/>
            </a:lvl9pPr>
          </a:lstStyle>
          <a:p>
            <a:pPr lvl="0"/>
            <a:r>
              <a:rPr lang="cs-CZ"/>
              <a:t>Upravte styly předlohy textu.</a:t>
            </a:r>
          </a:p>
        </p:txBody>
      </p:sp>
      <p:sp>
        <p:nvSpPr>
          <p:cNvPr id="4" name="Content Placeholder 3"/>
          <p:cNvSpPr>
            <a:spLocks noGrp="1"/>
          </p:cNvSpPr>
          <p:nvPr>
            <p:ph sz="half" idx="2"/>
          </p:nvPr>
        </p:nvSpPr>
        <p:spPr>
          <a:xfrm>
            <a:off x="1340271" y="6019408"/>
            <a:ext cx="6795186" cy="726599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8501238" y="4752162"/>
            <a:ext cx="6795186" cy="1267243"/>
          </a:xfrm>
        </p:spPr>
        <p:txBody>
          <a:bodyPr anchor="b">
            <a:noAutofit/>
          </a:bodyPr>
          <a:lstStyle>
            <a:lvl1pPr marL="0" indent="0">
              <a:buNone/>
              <a:defRPr sz="5277" b="0"/>
            </a:lvl1pPr>
            <a:lvl2pPr marL="1005200" indent="0">
              <a:buNone/>
              <a:defRPr sz="4397" b="1"/>
            </a:lvl2pPr>
            <a:lvl3pPr marL="2010400" indent="0">
              <a:buNone/>
              <a:defRPr sz="3957" b="1"/>
            </a:lvl3pPr>
            <a:lvl4pPr marL="3015600" indent="0">
              <a:buNone/>
              <a:defRPr sz="3518" b="1"/>
            </a:lvl4pPr>
            <a:lvl5pPr marL="4020800" indent="0">
              <a:buNone/>
              <a:defRPr sz="3518" b="1"/>
            </a:lvl5pPr>
            <a:lvl6pPr marL="5026000" indent="0">
              <a:buNone/>
              <a:defRPr sz="3518" b="1"/>
            </a:lvl6pPr>
            <a:lvl7pPr marL="6031200" indent="0">
              <a:buNone/>
              <a:defRPr sz="3518" b="1"/>
            </a:lvl7pPr>
            <a:lvl8pPr marL="7036399" indent="0">
              <a:buNone/>
              <a:defRPr sz="3518" b="1"/>
            </a:lvl8pPr>
            <a:lvl9pPr marL="8041599" indent="0">
              <a:buNone/>
              <a:defRPr sz="3518" b="1"/>
            </a:lvl9pPr>
          </a:lstStyle>
          <a:p>
            <a:pPr lvl="0"/>
            <a:r>
              <a:rPr lang="cs-CZ"/>
              <a:t>Upravte styly předlohy textu.</a:t>
            </a:r>
          </a:p>
        </p:txBody>
      </p:sp>
      <p:sp>
        <p:nvSpPr>
          <p:cNvPr id="6" name="Content Placeholder 5"/>
          <p:cNvSpPr>
            <a:spLocks noGrp="1"/>
          </p:cNvSpPr>
          <p:nvPr>
            <p:ph sz="quarter" idx="4"/>
          </p:nvPr>
        </p:nvSpPr>
        <p:spPr>
          <a:xfrm>
            <a:off x="8501238" y="6019408"/>
            <a:ext cx="6795186" cy="726599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7278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1340271" y="1340556"/>
            <a:ext cx="13956155" cy="2904537"/>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92978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502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340271" y="3295541"/>
            <a:ext cx="6134525" cy="2811441"/>
          </a:xfrm>
        </p:spPr>
        <p:txBody>
          <a:bodyPr anchor="b">
            <a:normAutofit/>
          </a:bodyPr>
          <a:lstStyle>
            <a:lvl1pPr>
              <a:defRPr sz="4397"/>
            </a:lvl1pPr>
          </a:lstStyle>
          <a:p>
            <a:r>
              <a:rPr lang="cs-CZ"/>
              <a:t>Kliknutím lze upravit styl.</a:t>
            </a:r>
            <a:endParaRPr lang="en-US" dirty="0"/>
          </a:p>
        </p:txBody>
      </p:sp>
      <p:sp>
        <p:nvSpPr>
          <p:cNvPr id="3" name="Content Placeholder 2"/>
          <p:cNvSpPr>
            <a:spLocks noGrp="1"/>
          </p:cNvSpPr>
          <p:nvPr>
            <p:ph idx="1"/>
          </p:nvPr>
        </p:nvSpPr>
        <p:spPr>
          <a:xfrm>
            <a:off x="7851846" y="1132359"/>
            <a:ext cx="7444579" cy="12153044"/>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340271" y="6106981"/>
            <a:ext cx="6134525" cy="5683395"/>
          </a:xfrm>
        </p:spPr>
        <p:txBody>
          <a:bodyPr>
            <a:normAutofit/>
          </a:bodyPr>
          <a:lstStyle>
            <a:lvl1pPr marL="0" indent="0">
              <a:buNone/>
              <a:defRPr sz="3078"/>
            </a:lvl1pPr>
            <a:lvl2pPr marL="753900" indent="0">
              <a:buNone/>
              <a:defRPr sz="2309"/>
            </a:lvl2pPr>
            <a:lvl3pPr marL="1507800" indent="0">
              <a:buNone/>
              <a:defRPr sz="1979"/>
            </a:lvl3pPr>
            <a:lvl4pPr marL="2261700" indent="0">
              <a:buNone/>
              <a:defRPr sz="1649"/>
            </a:lvl4pPr>
            <a:lvl5pPr marL="3015600" indent="0">
              <a:buNone/>
              <a:defRPr sz="1649"/>
            </a:lvl5pPr>
            <a:lvl6pPr marL="3769500" indent="0">
              <a:buNone/>
              <a:defRPr sz="1649"/>
            </a:lvl6pPr>
            <a:lvl7pPr marL="4523400" indent="0">
              <a:buNone/>
              <a:defRPr sz="1649"/>
            </a:lvl7pPr>
            <a:lvl8pPr marL="5277300" indent="0">
              <a:buNone/>
              <a:defRPr sz="1649"/>
            </a:lvl8pPr>
            <a:lvl9pPr marL="6031200" indent="0">
              <a:buNone/>
              <a:defRPr sz="1649"/>
            </a:lvl9pPr>
          </a:lstStyle>
          <a:p>
            <a:pPr lvl="0"/>
            <a:r>
              <a:rPr lang="cs-CZ"/>
              <a:t>Upravte styly předlohy textu.</a:t>
            </a:r>
          </a:p>
        </p:txBody>
      </p:sp>
      <p:sp>
        <p:nvSpPr>
          <p:cNvPr id="5" name="Date Placeholder 4"/>
          <p:cNvSpPr>
            <a:spLocks noGrp="1"/>
          </p:cNvSpPr>
          <p:nvPr>
            <p:ph type="dt" sz="half" idx="10"/>
          </p:nvPr>
        </p:nvSpPr>
        <p:spPr/>
        <p:txBody>
          <a:bodyPr/>
          <a:lstStyle/>
          <a:p>
            <a:fld id="{1D8BD707-D9CF-40AE-B4C6-C98DA3205C09}"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80881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340271" y="10556875"/>
            <a:ext cx="13956155" cy="1246299"/>
          </a:xfrm>
        </p:spPr>
        <p:txBody>
          <a:bodyPr anchor="b">
            <a:normAutofit/>
          </a:bodyPr>
          <a:lstStyle>
            <a:lvl1pPr algn="l">
              <a:defRPr sz="5277" b="0"/>
            </a:lvl1pPr>
          </a:lstStyle>
          <a:p>
            <a:r>
              <a:rPr lang="cs-CZ"/>
              <a:t>Kliknutím lze upravit styl.</a:t>
            </a:r>
            <a:endParaRPr lang="en-US" dirty="0"/>
          </a:p>
        </p:txBody>
      </p:sp>
      <p:sp>
        <p:nvSpPr>
          <p:cNvPr id="3" name="Picture Placeholder 2"/>
          <p:cNvSpPr>
            <a:spLocks noGrp="1" noChangeAspect="1"/>
          </p:cNvSpPr>
          <p:nvPr>
            <p:ph type="pic" idx="1"/>
          </p:nvPr>
        </p:nvSpPr>
        <p:spPr>
          <a:xfrm>
            <a:off x="1340271" y="1340555"/>
            <a:ext cx="13956155" cy="8457019"/>
          </a:xfrm>
        </p:spPr>
        <p:txBody>
          <a:bodyPr anchor="t">
            <a:normAutofit/>
          </a:bodyPr>
          <a:lstStyle>
            <a:lvl1pPr marL="0" indent="0" algn="ctr">
              <a:buNone/>
              <a:defRPr sz="3518"/>
            </a:lvl1pPr>
            <a:lvl2pPr marL="1005200" indent="0">
              <a:buNone/>
              <a:defRPr sz="3518"/>
            </a:lvl2pPr>
            <a:lvl3pPr marL="2010400" indent="0">
              <a:buNone/>
              <a:defRPr sz="3518"/>
            </a:lvl3pPr>
            <a:lvl4pPr marL="3015600" indent="0">
              <a:buNone/>
              <a:defRPr sz="3518"/>
            </a:lvl4pPr>
            <a:lvl5pPr marL="4020800" indent="0">
              <a:buNone/>
              <a:defRPr sz="3518"/>
            </a:lvl5pPr>
            <a:lvl6pPr marL="5026000" indent="0">
              <a:buNone/>
              <a:defRPr sz="3518"/>
            </a:lvl6pPr>
            <a:lvl7pPr marL="6031200" indent="0">
              <a:buNone/>
              <a:defRPr sz="3518"/>
            </a:lvl7pPr>
            <a:lvl8pPr marL="7036399" indent="0">
              <a:buNone/>
              <a:defRPr sz="3518"/>
            </a:lvl8pPr>
            <a:lvl9pPr marL="8041599" indent="0">
              <a:buNone/>
              <a:defRPr sz="3518"/>
            </a:lvl9pPr>
          </a:lstStyle>
          <a:p>
            <a:r>
              <a:rPr lang="cs-CZ"/>
              <a:t>Kliknutím na ikonu přidáte obrázek.</a:t>
            </a:r>
            <a:endParaRPr lang="en-US" dirty="0"/>
          </a:p>
        </p:txBody>
      </p:sp>
      <p:sp>
        <p:nvSpPr>
          <p:cNvPr id="4" name="Text Placeholder 3"/>
          <p:cNvSpPr>
            <a:spLocks noGrp="1"/>
          </p:cNvSpPr>
          <p:nvPr>
            <p:ph type="body" sz="half" idx="2"/>
          </p:nvPr>
        </p:nvSpPr>
        <p:spPr>
          <a:xfrm>
            <a:off x="1340271" y="11803174"/>
            <a:ext cx="13956155" cy="1482229"/>
          </a:xfrm>
        </p:spPr>
        <p:txBody>
          <a:bodyPr>
            <a:normAutofit/>
          </a:bodyPr>
          <a:lstStyle>
            <a:lvl1pPr marL="0" indent="0">
              <a:buNone/>
              <a:defRPr sz="2638"/>
            </a:lvl1pPr>
            <a:lvl2pPr marL="1005200" indent="0">
              <a:buNone/>
              <a:defRPr sz="2638"/>
            </a:lvl2pPr>
            <a:lvl3pPr marL="2010400" indent="0">
              <a:buNone/>
              <a:defRPr sz="2199"/>
            </a:lvl3pPr>
            <a:lvl4pPr marL="3015600" indent="0">
              <a:buNone/>
              <a:defRPr sz="1979"/>
            </a:lvl4pPr>
            <a:lvl5pPr marL="4020800" indent="0">
              <a:buNone/>
              <a:defRPr sz="1979"/>
            </a:lvl5pPr>
            <a:lvl6pPr marL="5026000" indent="0">
              <a:buNone/>
              <a:defRPr sz="1979"/>
            </a:lvl6pPr>
            <a:lvl7pPr marL="6031200" indent="0">
              <a:buNone/>
              <a:defRPr sz="1979"/>
            </a:lvl7pPr>
            <a:lvl8pPr marL="7036399" indent="0">
              <a:buNone/>
              <a:defRPr sz="1979"/>
            </a:lvl8pPr>
            <a:lvl9pPr marL="8041599" indent="0">
              <a:buNone/>
              <a:defRPr sz="1979"/>
            </a:lvl9pPr>
          </a:lstStyle>
          <a:p>
            <a:pPr lvl="0"/>
            <a:r>
              <a:rPr lang="cs-CZ"/>
              <a:t>Upravte styly předlohy textu.</a:t>
            </a:r>
          </a:p>
        </p:txBody>
      </p:sp>
      <p:sp>
        <p:nvSpPr>
          <p:cNvPr id="5" name="Date Placeholder 4"/>
          <p:cNvSpPr>
            <a:spLocks noGrp="1"/>
          </p:cNvSpPr>
          <p:nvPr>
            <p:ph type="dt" sz="half" idx="10"/>
          </p:nvPr>
        </p:nvSpPr>
        <p:spPr/>
        <p:txBody>
          <a:bodyPr/>
          <a:lstStyle/>
          <a:p>
            <a:fld id="{1D8BD707-D9CF-40AE-B4C6-C98DA3205C09}"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05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8614" y="-18621"/>
            <a:ext cx="20160835" cy="15118491"/>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340272" y="1340556"/>
            <a:ext cx="13956152" cy="2904537"/>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40271" y="4751299"/>
            <a:ext cx="13956155" cy="853410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1884060" y="13285406"/>
            <a:ext cx="1504140" cy="802937"/>
          </a:xfrm>
          <a:prstGeom prst="rect">
            <a:avLst/>
          </a:prstGeom>
        </p:spPr>
        <p:txBody>
          <a:bodyPr vert="horz" lIns="91440" tIns="45720" rIns="91440" bIns="45720" rtlCol="0" anchor="ctr"/>
          <a:lstStyle>
            <a:lvl1pPr algn="r">
              <a:defRPr sz="1979">
                <a:solidFill>
                  <a:schemeClr val="tx1">
                    <a:tint val="75000"/>
                  </a:schemeClr>
                </a:solidFill>
              </a:defRPr>
            </a:lvl1pPr>
          </a:lstStyle>
          <a:p>
            <a:fld id="{1D8BD707-D9CF-40AE-B4C6-C98DA3205C09}" type="datetimeFigureOut">
              <a:rPr lang="en-US" smtClean="0"/>
              <a:t>4/4/2024</a:t>
            </a:fld>
            <a:endParaRPr lang="en-US"/>
          </a:p>
        </p:txBody>
      </p:sp>
      <p:sp>
        <p:nvSpPr>
          <p:cNvPr id="5" name="Footer Placeholder 4"/>
          <p:cNvSpPr>
            <a:spLocks noGrp="1"/>
          </p:cNvSpPr>
          <p:nvPr>
            <p:ph type="ftr" sz="quarter" idx="3"/>
          </p:nvPr>
        </p:nvSpPr>
        <p:spPr>
          <a:xfrm>
            <a:off x="1340272" y="13285406"/>
            <a:ext cx="10164120" cy="802937"/>
          </a:xfrm>
          <a:prstGeom prst="rect">
            <a:avLst/>
          </a:prstGeom>
        </p:spPr>
        <p:txBody>
          <a:bodyPr vert="horz" lIns="91440" tIns="45720" rIns="91440" bIns="45720" rtlCol="0" anchor="ctr"/>
          <a:lstStyle>
            <a:lvl1pPr algn="l">
              <a:defRPr sz="1979">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4169336" y="13285406"/>
            <a:ext cx="1127092" cy="802937"/>
          </a:xfrm>
          <a:prstGeom prst="rect">
            <a:avLst/>
          </a:prstGeom>
        </p:spPr>
        <p:txBody>
          <a:bodyPr vert="horz" lIns="91440" tIns="45720" rIns="91440" bIns="45720" rtlCol="0" anchor="ctr"/>
          <a:lstStyle>
            <a:lvl1pPr algn="r">
              <a:defRPr sz="1979">
                <a:solidFill>
                  <a:schemeClr val="accent1"/>
                </a:solidFill>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194659028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1005200" rtl="0" eaLnBrk="1" latinLnBrk="0" hangingPunct="1">
        <a:spcBef>
          <a:spcPct val="0"/>
        </a:spcBef>
        <a:buNone/>
        <a:defRPr sz="791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753900" indent="-753900" algn="l" defTabSz="1005200" rtl="0" eaLnBrk="1" latinLnBrk="0" hangingPunct="1">
        <a:spcBef>
          <a:spcPts val="2199"/>
        </a:spcBef>
        <a:spcAft>
          <a:spcPts val="0"/>
        </a:spcAft>
        <a:buClr>
          <a:schemeClr val="accent1"/>
        </a:buClr>
        <a:buSzPct val="80000"/>
        <a:buFont typeface="Wingdings 3" charset="2"/>
        <a:buChar char=""/>
        <a:defRPr sz="3957" kern="1200">
          <a:solidFill>
            <a:schemeClr val="tx1">
              <a:lumMod val="75000"/>
              <a:lumOff val="25000"/>
            </a:schemeClr>
          </a:solidFill>
          <a:latin typeface="+mn-lt"/>
          <a:ea typeface="+mn-ea"/>
          <a:cs typeface="+mn-cs"/>
        </a:defRPr>
      </a:lvl1pPr>
      <a:lvl2pPr marL="1633450" indent="-628250" algn="l" defTabSz="1005200" rtl="0" eaLnBrk="1" latinLnBrk="0" hangingPunct="1">
        <a:spcBef>
          <a:spcPts val="2199"/>
        </a:spcBef>
        <a:spcAft>
          <a:spcPts val="0"/>
        </a:spcAft>
        <a:buClr>
          <a:schemeClr val="accent1"/>
        </a:buClr>
        <a:buSzPct val="80000"/>
        <a:buFont typeface="Wingdings 3" charset="2"/>
        <a:buChar char=""/>
        <a:defRPr sz="3518" kern="1200">
          <a:solidFill>
            <a:schemeClr val="tx1">
              <a:lumMod val="75000"/>
              <a:lumOff val="25000"/>
            </a:schemeClr>
          </a:solidFill>
          <a:latin typeface="+mn-lt"/>
          <a:ea typeface="+mn-ea"/>
          <a:cs typeface="+mn-cs"/>
        </a:defRPr>
      </a:lvl2pPr>
      <a:lvl3pPr marL="2513000" indent="-502600" algn="l" defTabSz="1005200" rtl="0" eaLnBrk="1" latinLnBrk="0" hangingPunct="1">
        <a:spcBef>
          <a:spcPts val="2199"/>
        </a:spcBef>
        <a:spcAft>
          <a:spcPts val="0"/>
        </a:spcAft>
        <a:buClr>
          <a:schemeClr val="accent1"/>
        </a:buClr>
        <a:buSzPct val="80000"/>
        <a:buFont typeface="Wingdings 3" charset="2"/>
        <a:buChar char=""/>
        <a:defRPr sz="3078" kern="1200">
          <a:solidFill>
            <a:schemeClr val="tx1">
              <a:lumMod val="75000"/>
              <a:lumOff val="25000"/>
            </a:schemeClr>
          </a:solidFill>
          <a:latin typeface="+mn-lt"/>
          <a:ea typeface="+mn-ea"/>
          <a:cs typeface="+mn-cs"/>
        </a:defRPr>
      </a:lvl3pPr>
      <a:lvl4pPr marL="3518200" indent="-502600" algn="l" defTabSz="1005200" rtl="0" eaLnBrk="1" latinLnBrk="0" hangingPunct="1">
        <a:spcBef>
          <a:spcPts val="2199"/>
        </a:spcBef>
        <a:spcAft>
          <a:spcPts val="0"/>
        </a:spcAft>
        <a:buClr>
          <a:schemeClr val="accent1"/>
        </a:buClr>
        <a:buSzPct val="80000"/>
        <a:buFont typeface="Wingdings 3" charset="2"/>
        <a:buChar char=""/>
        <a:defRPr sz="2638" kern="1200">
          <a:solidFill>
            <a:schemeClr val="tx1">
              <a:lumMod val="75000"/>
              <a:lumOff val="25000"/>
            </a:schemeClr>
          </a:solidFill>
          <a:latin typeface="+mn-lt"/>
          <a:ea typeface="+mn-ea"/>
          <a:cs typeface="+mn-cs"/>
        </a:defRPr>
      </a:lvl4pPr>
      <a:lvl5pPr marL="4523400" indent="-502600" algn="l" defTabSz="1005200" rtl="0" eaLnBrk="1" latinLnBrk="0" hangingPunct="1">
        <a:spcBef>
          <a:spcPts val="2199"/>
        </a:spcBef>
        <a:spcAft>
          <a:spcPts val="0"/>
        </a:spcAft>
        <a:buClr>
          <a:schemeClr val="accent1"/>
        </a:buClr>
        <a:buSzPct val="80000"/>
        <a:buFont typeface="Wingdings 3" charset="2"/>
        <a:buChar char=""/>
        <a:defRPr sz="2638" kern="1200">
          <a:solidFill>
            <a:schemeClr val="tx1">
              <a:lumMod val="75000"/>
              <a:lumOff val="25000"/>
            </a:schemeClr>
          </a:solidFill>
          <a:latin typeface="+mn-lt"/>
          <a:ea typeface="+mn-ea"/>
          <a:cs typeface="+mn-cs"/>
        </a:defRPr>
      </a:lvl5pPr>
      <a:lvl6pPr marL="5528600" indent="-502600" algn="l" defTabSz="1005200" rtl="0" eaLnBrk="1" latinLnBrk="0" hangingPunct="1">
        <a:spcBef>
          <a:spcPts val="2199"/>
        </a:spcBef>
        <a:spcAft>
          <a:spcPts val="0"/>
        </a:spcAft>
        <a:buClr>
          <a:schemeClr val="accent1"/>
        </a:buClr>
        <a:buSzPct val="80000"/>
        <a:buFont typeface="Wingdings 3" charset="2"/>
        <a:buChar char=""/>
        <a:defRPr sz="2638" kern="1200">
          <a:solidFill>
            <a:schemeClr val="tx1">
              <a:lumMod val="75000"/>
              <a:lumOff val="25000"/>
            </a:schemeClr>
          </a:solidFill>
          <a:latin typeface="+mn-lt"/>
          <a:ea typeface="+mn-ea"/>
          <a:cs typeface="+mn-cs"/>
        </a:defRPr>
      </a:lvl6pPr>
      <a:lvl7pPr marL="6533799" indent="-502600" algn="l" defTabSz="1005200" rtl="0" eaLnBrk="1" latinLnBrk="0" hangingPunct="1">
        <a:spcBef>
          <a:spcPts val="2199"/>
        </a:spcBef>
        <a:spcAft>
          <a:spcPts val="0"/>
        </a:spcAft>
        <a:buClr>
          <a:schemeClr val="accent1"/>
        </a:buClr>
        <a:buSzPct val="80000"/>
        <a:buFont typeface="Wingdings 3" charset="2"/>
        <a:buChar char=""/>
        <a:defRPr sz="2638" kern="1200">
          <a:solidFill>
            <a:schemeClr val="tx1">
              <a:lumMod val="75000"/>
              <a:lumOff val="25000"/>
            </a:schemeClr>
          </a:solidFill>
          <a:latin typeface="+mn-lt"/>
          <a:ea typeface="+mn-ea"/>
          <a:cs typeface="+mn-cs"/>
        </a:defRPr>
      </a:lvl7pPr>
      <a:lvl8pPr marL="7538999" indent="-502600" algn="l" defTabSz="1005200" rtl="0" eaLnBrk="1" latinLnBrk="0" hangingPunct="1">
        <a:spcBef>
          <a:spcPts val="2199"/>
        </a:spcBef>
        <a:spcAft>
          <a:spcPts val="0"/>
        </a:spcAft>
        <a:buClr>
          <a:schemeClr val="accent1"/>
        </a:buClr>
        <a:buSzPct val="80000"/>
        <a:buFont typeface="Wingdings 3" charset="2"/>
        <a:buChar char=""/>
        <a:defRPr sz="2638" kern="1200">
          <a:solidFill>
            <a:schemeClr val="tx1">
              <a:lumMod val="75000"/>
              <a:lumOff val="25000"/>
            </a:schemeClr>
          </a:solidFill>
          <a:latin typeface="+mn-lt"/>
          <a:ea typeface="+mn-ea"/>
          <a:cs typeface="+mn-cs"/>
        </a:defRPr>
      </a:lvl8pPr>
      <a:lvl9pPr marL="8544199" indent="-502600" algn="l" defTabSz="1005200" rtl="0" eaLnBrk="1" latinLnBrk="0" hangingPunct="1">
        <a:spcBef>
          <a:spcPts val="2199"/>
        </a:spcBef>
        <a:spcAft>
          <a:spcPts val="0"/>
        </a:spcAft>
        <a:buClr>
          <a:schemeClr val="accent1"/>
        </a:buClr>
        <a:buSzPct val="80000"/>
        <a:buFont typeface="Wingdings 3" charset="2"/>
        <a:buChar char=""/>
        <a:defRPr sz="2638" kern="1200">
          <a:solidFill>
            <a:schemeClr val="tx1">
              <a:lumMod val="75000"/>
              <a:lumOff val="25000"/>
            </a:schemeClr>
          </a:solidFill>
          <a:latin typeface="+mn-lt"/>
          <a:ea typeface="+mn-ea"/>
          <a:cs typeface="+mn-cs"/>
        </a:defRPr>
      </a:lvl9pPr>
    </p:bodyStyle>
    <p:otherStyle>
      <a:defPPr>
        <a:defRPr lang="en-US"/>
      </a:defPPr>
      <a:lvl1pPr marL="0" algn="l" defTabSz="1005200" rtl="0" eaLnBrk="1" latinLnBrk="0" hangingPunct="1">
        <a:defRPr sz="3957" kern="1200">
          <a:solidFill>
            <a:schemeClr val="tx1"/>
          </a:solidFill>
          <a:latin typeface="+mn-lt"/>
          <a:ea typeface="+mn-ea"/>
          <a:cs typeface="+mn-cs"/>
        </a:defRPr>
      </a:lvl1pPr>
      <a:lvl2pPr marL="1005200" algn="l" defTabSz="1005200" rtl="0" eaLnBrk="1" latinLnBrk="0" hangingPunct="1">
        <a:defRPr sz="3957" kern="1200">
          <a:solidFill>
            <a:schemeClr val="tx1"/>
          </a:solidFill>
          <a:latin typeface="+mn-lt"/>
          <a:ea typeface="+mn-ea"/>
          <a:cs typeface="+mn-cs"/>
        </a:defRPr>
      </a:lvl2pPr>
      <a:lvl3pPr marL="2010400" algn="l" defTabSz="1005200" rtl="0" eaLnBrk="1" latinLnBrk="0" hangingPunct="1">
        <a:defRPr sz="3957" kern="1200">
          <a:solidFill>
            <a:schemeClr val="tx1"/>
          </a:solidFill>
          <a:latin typeface="+mn-lt"/>
          <a:ea typeface="+mn-ea"/>
          <a:cs typeface="+mn-cs"/>
        </a:defRPr>
      </a:lvl3pPr>
      <a:lvl4pPr marL="3015600" algn="l" defTabSz="1005200" rtl="0" eaLnBrk="1" latinLnBrk="0" hangingPunct="1">
        <a:defRPr sz="3957" kern="1200">
          <a:solidFill>
            <a:schemeClr val="tx1"/>
          </a:solidFill>
          <a:latin typeface="+mn-lt"/>
          <a:ea typeface="+mn-ea"/>
          <a:cs typeface="+mn-cs"/>
        </a:defRPr>
      </a:lvl4pPr>
      <a:lvl5pPr marL="4020800" algn="l" defTabSz="1005200" rtl="0" eaLnBrk="1" latinLnBrk="0" hangingPunct="1">
        <a:defRPr sz="3957" kern="1200">
          <a:solidFill>
            <a:schemeClr val="tx1"/>
          </a:solidFill>
          <a:latin typeface="+mn-lt"/>
          <a:ea typeface="+mn-ea"/>
          <a:cs typeface="+mn-cs"/>
        </a:defRPr>
      </a:lvl5pPr>
      <a:lvl6pPr marL="5026000" algn="l" defTabSz="1005200" rtl="0" eaLnBrk="1" latinLnBrk="0" hangingPunct="1">
        <a:defRPr sz="3957" kern="1200">
          <a:solidFill>
            <a:schemeClr val="tx1"/>
          </a:solidFill>
          <a:latin typeface="+mn-lt"/>
          <a:ea typeface="+mn-ea"/>
          <a:cs typeface="+mn-cs"/>
        </a:defRPr>
      </a:lvl6pPr>
      <a:lvl7pPr marL="6031200" algn="l" defTabSz="1005200" rtl="0" eaLnBrk="1" latinLnBrk="0" hangingPunct="1">
        <a:defRPr sz="3957" kern="1200">
          <a:solidFill>
            <a:schemeClr val="tx1"/>
          </a:solidFill>
          <a:latin typeface="+mn-lt"/>
          <a:ea typeface="+mn-ea"/>
          <a:cs typeface="+mn-cs"/>
        </a:defRPr>
      </a:lvl7pPr>
      <a:lvl8pPr marL="7036399" algn="l" defTabSz="1005200" rtl="0" eaLnBrk="1" latinLnBrk="0" hangingPunct="1">
        <a:defRPr sz="3957" kern="1200">
          <a:solidFill>
            <a:schemeClr val="tx1"/>
          </a:solidFill>
          <a:latin typeface="+mn-lt"/>
          <a:ea typeface="+mn-ea"/>
          <a:cs typeface="+mn-cs"/>
        </a:defRPr>
      </a:lvl8pPr>
      <a:lvl9pPr marL="8041599" algn="l" defTabSz="1005200" rtl="0" eaLnBrk="1" latinLnBrk="0" hangingPunct="1">
        <a:defRPr sz="39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msova@volny.cz"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nitrat.cz/"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F42BCCE-EC80-48DB-B6C1-51075F914ACA}"/>
              </a:ext>
            </a:extLst>
          </p:cNvPr>
          <p:cNvSpPr>
            <a:spLocks noGrp="1"/>
          </p:cNvSpPr>
          <p:nvPr>
            <p:ph type="ctrTitle"/>
          </p:nvPr>
        </p:nvSpPr>
        <p:spPr>
          <a:xfrm>
            <a:off x="1507807" y="1368425"/>
            <a:ext cx="17088486" cy="1846659"/>
          </a:xfrm>
        </p:spPr>
        <p:txBody>
          <a:bodyPr/>
          <a:lstStyle/>
          <a:p>
            <a:pPr algn="ctr"/>
            <a:r>
              <a:rPr lang="cs-CZ" sz="6000" dirty="0"/>
              <a:t>Realizace strategického plánu SZP v roce 2024</a:t>
            </a:r>
            <a:br>
              <a:rPr lang="cs-CZ" sz="6000" dirty="0"/>
            </a:br>
            <a:r>
              <a:rPr lang="cs-CZ" sz="6000" dirty="0"/>
              <a:t> „Jednotná žádost“</a:t>
            </a:r>
          </a:p>
        </p:txBody>
      </p:sp>
      <p:sp>
        <p:nvSpPr>
          <p:cNvPr id="3" name="Podnadpis 2">
            <a:extLst>
              <a:ext uri="{FF2B5EF4-FFF2-40B4-BE49-F238E27FC236}">
                <a16:creationId xmlns:a16="http://schemas.microsoft.com/office/drawing/2014/main" xmlns="" id="{81A631A8-ACEA-44F3-9B71-AC7D774BD452}"/>
              </a:ext>
            </a:extLst>
          </p:cNvPr>
          <p:cNvSpPr>
            <a:spLocks noGrp="1"/>
          </p:cNvSpPr>
          <p:nvPr>
            <p:ph type="subTitle" idx="4"/>
          </p:nvPr>
        </p:nvSpPr>
        <p:spPr>
          <a:xfrm>
            <a:off x="1822450" y="8445500"/>
            <a:ext cx="15266035" cy="4806444"/>
          </a:xfrm>
        </p:spPr>
        <p:txBody>
          <a:bodyPr/>
          <a:lstStyle/>
          <a:p>
            <a:pPr algn="ctr"/>
            <a:endParaRPr lang="cs-CZ" dirty="0">
              <a:solidFill>
                <a:srgbClr val="00B050"/>
              </a:solidFill>
            </a:endParaRPr>
          </a:p>
          <a:p>
            <a:pPr marL="0" indent="0" algn="ctr">
              <a:buNone/>
            </a:pPr>
            <a:r>
              <a:rPr lang="cs-CZ" sz="4400">
                <a:solidFill>
                  <a:srgbClr val="00B050"/>
                </a:solidFill>
              </a:rPr>
              <a:t>Ing</a:t>
            </a:r>
            <a:r>
              <a:rPr lang="cs-CZ" sz="4400" dirty="0">
                <a:solidFill>
                  <a:srgbClr val="00B050"/>
                </a:solidFill>
              </a:rPr>
              <a:t>. Jaroslava Šamsová</a:t>
            </a:r>
          </a:p>
          <a:p>
            <a:pPr marL="0" indent="0" algn="ctr">
              <a:buNone/>
            </a:pPr>
            <a:r>
              <a:rPr lang="cs-CZ" sz="4400" dirty="0">
                <a:solidFill>
                  <a:srgbClr val="00B050"/>
                </a:solidFill>
                <a:hlinkClick r:id="rId3">
                  <a:extLst>
                    <a:ext uri="{A12FA001-AC4F-418D-AE19-62706E023703}">
                      <ahyp:hlinkClr xmlns:ahyp="http://schemas.microsoft.com/office/drawing/2018/hyperlinkcolor" xmlns="" val="tx"/>
                    </a:ext>
                  </a:extLst>
                </a:hlinkClick>
              </a:rPr>
              <a:t>samsova@volny.cz</a:t>
            </a:r>
            <a:endParaRPr lang="cs-CZ" sz="4400" dirty="0">
              <a:solidFill>
                <a:srgbClr val="00B050"/>
              </a:solidFill>
            </a:endParaRPr>
          </a:p>
          <a:p>
            <a:pPr marL="0" indent="0" algn="ctr">
              <a:buNone/>
            </a:pPr>
            <a:r>
              <a:rPr lang="cs-CZ" sz="4400" dirty="0">
                <a:solidFill>
                  <a:srgbClr val="00B050"/>
                </a:solidFill>
              </a:rPr>
              <a:t>604 205 690</a:t>
            </a:r>
          </a:p>
          <a:p>
            <a:pPr algn="ctr"/>
            <a:endParaRPr lang="cs-CZ" dirty="0"/>
          </a:p>
        </p:txBody>
      </p:sp>
    </p:spTree>
    <p:extLst>
      <p:ext uri="{BB962C8B-B14F-4D97-AF65-F5344CB8AC3E}">
        <p14:creationId xmlns:p14="http://schemas.microsoft.com/office/powerpoint/2010/main" val="105376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F79E08B-35FC-4FF5-86D4-5EF49BC378CF}"/>
              </a:ext>
            </a:extLst>
          </p:cNvPr>
          <p:cNvSpPr>
            <a:spLocks noGrp="1"/>
          </p:cNvSpPr>
          <p:nvPr>
            <p:ph type="title"/>
          </p:nvPr>
        </p:nvSpPr>
        <p:spPr>
          <a:xfrm>
            <a:off x="626794" y="1139826"/>
            <a:ext cx="17602200" cy="990599"/>
          </a:xfrm>
        </p:spPr>
        <p:txBody>
          <a:bodyPr>
            <a:normAutofit fontScale="90000"/>
          </a:bodyPr>
          <a:lstStyle/>
          <a:p>
            <a:pPr algn="ctr"/>
            <a:r>
              <a:rPr lang="cs-CZ" sz="6600" b="1" dirty="0"/>
              <a:t>Podmínky, které zůstávají stejné</a:t>
            </a:r>
          </a:p>
        </p:txBody>
      </p:sp>
      <p:sp>
        <p:nvSpPr>
          <p:cNvPr id="3" name="Zástupný symbol pro obsah 2">
            <a:extLst>
              <a:ext uri="{FF2B5EF4-FFF2-40B4-BE49-F238E27FC236}">
                <a16:creationId xmlns:a16="http://schemas.microsoft.com/office/drawing/2014/main" xmlns="" id="{30F333A6-8827-4DF2-BE2C-99DBAA35EB70}"/>
              </a:ext>
            </a:extLst>
          </p:cNvPr>
          <p:cNvSpPr>
            <a:spLocks noGrp="1"/>
          </p:cNvSpPr>
          <p:nvPr>
            <p:ph idx="1"/>
          </p:nvPr>
        </p:nvSpPr>
        <p:spPr>
          <a:xfrm>
            <a:off x="626794" y="2511426"/>
            <a:ext cx="18264456" cy="12115799"/>
          </a:xfrm>
        </p:spPr>
        <p:txBody>
          <a:bodyPr>
            <a:normAutofit/>
          </a:bodyPr>
          <a:lstStyle/>
          <a:p>
            <a:pPr marL="457200" indent="-457200">
              <a:buFont typeface="Arial" panose="020B0604020202020204" pitchFamily="34" charset="0"/>
              <a:buChar char="•"/>
            </a:pPr>
            <a:r>
              <a:rPr lang="cs-CZ" sz="4400" b="1" dirty="0">
                <a:solidFill>
                  <a:schemeClr val="accent3">
                    <a:lumMod val="50000"/>
                  </a:schemeClr>
                </a:solidFill>
              </a:rPr>
              <a:t>DZES </a:t>
            </a:r>
            <a:r>
              <a:rPr lang="cs-CZ" sz="4400" dirty="0">
                <a:solidFill>
                  <a:schemeClr val="accent3">
                    <a:lumMod val="50000"/>
                  </a:schemeClr>
                </a:solidFill>
              </a:rPr>
              <a:t>1 Zachování trvalých travních porostů na základě poměru trvalých travních porostů k zemědělské ploše </a:t>
            </a:r>
            <a:r>
              <a:rPr lang="cs-CZ" sz="4400" i="1" dirty="0">
                <a:solidFill>
                  <a:schemeClr val="accent3">
                    <a:lumMod val="50000"/>
                  </a:schemeClr>
                </a:solidFill>
              </a:rPr>
              <a:t>(přechod podmínky z </a:t>
            </a:r>
            <a:r>
              <a:rPr lang="cs-CZ" sz="4400" i="1" dirty="0" err="1">
                <a:solidFill>
                  <a:schemeClr val="accent3">
                    <a:lumMod val="50000"/>
                  </a:schemeClr>
                </a:solidFill>
              </a:rPr>
              <a:t>greeningu</a:t>
            </a:r>
            <a:r>
              <a:rPr lang="cs-CZ" sz="4400" i="1" dirty="0">
                <a:solidFill>
                  <a:schemeClr val="accent3">
                    <a:lumMod val="50000"/>
                  </a:schemeClr>
                </a:solidFill>
              </a:rPr>
              <a:t>, zajištění nesnížení poklesu poměru travních porostů o více než 5 % oproti poměru v roce 2018) </a:t>
            </a:r>
            <a:endParaRPr lang="cs-CZ" sz="4400" dirty="0">
              <a:solidFill>
                <a:schemeClr val="accent3">
                  <a:lumMod val="50000"/>
                </a:schemeClr>
              </a:solidFill>
            </a:endParaRPr>
          </a:p>
          <a:p>
            <a:pPr marL="457200" indent="-457200">
              <a:buFont typeface="Arial" panose="020B0604020202020204" pitchFamily="34" charset="0"/>
              <a:buChar char="•"/>
            </a:pPr>
            <a:r>
              <a:rPr lang="cs-CZ" sz="4400" b="1" dirty="0">
                <a:solidFill>
                  <a:schemeClr val="accent3">
                    <a:lumMod val="50000"/>
                  </a:schemeClr>
                </a:solidFill>
              </a:rPr>
              <a:t>DZES 3 </a:t>
            </a:r>
            <a:r>
              <a:rPr lang="cs-CZ" sz="4400" dirty="0">
                <a:solidFill>
                  <a:schemeClr val="accent3">
                    <a:lumMod val="50000"/>
                  </a:schemeClr>
                </a:solidFill>
              </a:rPr>
              <a:t>Zákaz vypalování strnišť na orné půdě vyjma případů odůvodněných zdravím rostlin </a:t>
            </a:r>
            <a:r>
              <a:rPr lang="cs-CZ" sz="4400" i="1" dirty="0">
                <a:solidFill>
                  <a:schemeClr val="accent3">
                    <a:lumMod val="50000"/>
                  </a:schemeClr>
                </a:solidFill>
              </a:rPr>
              <a:t>(přechod podmínky ze současného standardu DZES 6) </a:t>
            </a:r>
            <a:endParaRPr lang="cs-CZ" sz="4400" dirty="0">
              <a:solidFill>
                <a:schemeClr val="accent3">
                  <a:lumMod val="50000"/>
                </a:schemeClr>
              </a:solidFill>
            </a:endParaRPr>
          </a:p>
          <a:p>
            <a:pPr marL="457200" indent="-457200">
              <a:buFont typeface="Arial" panose="020B0604020202020204" pitchFamily="34" charset="0"/>
              <a:buChar char="•"/>
            </a:pPr>
            <a:r>
              <a:rPr lang="cs-CZ" sz="4400" b="1" dirty="0">
                <a:solidFill>
                  <a:schemeClr val="accent3">
                    <a:lumMod val="50000"/>
                  </a:schemeClr>
                </a:solidFill>
              </a:rPr>
              <a:t>DZES 4 </a:t>
            </a:r>
            <a:r>
              <a:rPr lang="cs-CZ" sz="4400" dirty="0">
                <a:solidFill>
                  <a:schemeClr val="accent3">
                    <a:lumMod val="50000"/>
                  </a:schemeClr>
                </a:solidFill>
              </a:rPr>
              <a:t>Zřízení ochranných pásů podél vodních toků </a:t>
            </a:r>
          </a:p>
          <a:p>
            <a:pPr marL="457200" indent="-457200">
              <a:buFont typeface="Arial" panose="020B0604020202020204" pitchFamily="34" charset="0"/>
              <a:buChar char="•"/>
            </a:pPr>
            <a:r>
              <a:rPr lang="cs-CZ" sz="4400" b="1" dirty="0">
                <a:solidFill>
                  <a:schemeClr val="accent3">
                    <a:lumMod val="50000"/>
                  </a:schemeClr>
                </a:solidFill>
              </a:rPr>
              <a:t>DZES 5 </a:t>
            </a:r>
            <a:r>
              <a:rPr lang="cs-CZ" sz="4400" dirty="0">
                <a:solidFill>
                  <a:schemeClr val="accent3">
                    <a:lumMod val="50000"/>
                  </a:schemeClr>
                </a:solidFill>
              </a:rPr>
              <a:t>Obhospodařování půdy způsobem, který snižuje riziko degradace půdy a eroze, včetně zohlednění sklonu svahu </a:t>
            </a:r>
            <a:r>
              <a:rPr lang="cs-CZ" sz="4400" i="1" dirty="0">
                <a:solidFill>
                  <a:schemeClr val="accent3">
                    <a:lumMod val="50000"/>
                  </a:schemeClr>
                </a:solidFill>
              </a:rPr>
              <a:t>(přechod podmínky ze současného standardu DZES 5) </a:t>
            </a:r>
            <a:endParaRPr lang="cs-CZ" sz="4400" dirty="0">
              <a:solidFill>
                <a:schemeClr val="accent3">
                  <a:lumMod val="50000"/>
                </a:schemeClr>
              </a:solidFill>
            </a:endParaRPr>
          </a:p>
          <a:p>
            <a:pPr marL="457200" indent="-457200">
              <a:buFont typeface="Arial" panose="020B0604020202020204" pitchFamily="34" charset="0"/>
              <a:buChar char="•"/>
            </a:pPr>
            <a:r>
              <a:rPr lang="cs-CZ" sz="4400" b="1" dirty="0">
                <a:solidFill>
                  <a:schemeClr val="accent3">
                    <a:lumMod val="50000"/>
                  </a:schemeClr>
                </a:solidFill>
              </a:rPr>
              <a:t>DZES 9 </a:t>
            </a:r>
            <a:r>
              <a:rPr lang="cs-CZ" sz="4400" dirty="0">
                <a:solidFill>
                  <a:schemeClr val="accent3">
                    <a:lumMod val="50000"/>
                  </a:schemeClr>
                </a:solidFill>
              </a:rPr>
              <a:t>Zákaz přeměny nebo orby trvalých travních porostů označených jako environmentálně citlivé oblasti s trvalými travními porosty v lokalitách sítě Natura 2000 </a:t>
            </a:r>
            <a:r>
              <a:rPr lang="cs-CZ" sz="4400" i="1" dirty="0">
                <a:solidFill>
                  <a:schemeClr val="accent3">
                    <a:lumMod val="50000"/>
                  </a:schemeClr>
                </a:solidFill>
              </a:rPr>
              <a:t>(přechod podmínky z </a:t>
            </a:r>
            <a:r>
              <a:rPr lang="cs-CZ" sz="4400" i="1" dirty="0" err="1">
                <a:solidFill>
                  <a:schemeClr val="accent3">
                    <a:lumMod val="50000"/>
                  </a:schemeClr>
                </a:solidFill>
              </a:rPr>
              <a:t>greeningu</a:t>
            </a:r>
            <a:r>
              <a:rPr lang="cs-CZ" sz="4400" i="1" dirty="0">
                <a:solidFill>
                  <a:schemeClr val="accent3">
                    <a:lumMod val="50000"/>
                  </a:schemeClr>
                </a:solidFill>
              </a:rPr>
              <a:t>) </a:t>
            </a:r>
            <a:endParaRPr lang="cs-CZ" sz="4400" dirty="0">
              <a:solidFill>
                <a:schemeClr val="accent3">
                  <a:lumMod val="50000"/>
                </a:schemeClr>
              </a:solidFill>
            </a:endParaRPr>
          </a:p>
          <a:p>
            <a:endParaRPr lang="cs-CZ" dirty="0"/>
          </a:p>
        </p:txBody>
      </p:sp>
    </p:spTree>
    <p:extLst>
      <p:ext uri="{BB962C8B-B14F-4D97-AF65-F5344CB8AC3E}">
        <p14:creationId xmlns:p14="http://schemas.microsoft.com/office/powerpoint/2010/main" val="724466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EFB8747-72B0-4013-A183-BADA33EEC563}"/>
              </a:ext>
            </a:extLst>
          </p:cNvPr>
          <p:cNvSpPr>
            <a:spLocks noGrp="1"/>
          </p:cNvSpPr>
          <p:nvPr>
            <p:ph type="title"/>
          </p:nvPr>
        </p:nvSpPr>
        <p:spPr>
          <a:xfrm>
            <a:off x="450850" y="606426"/>
            <a:ext cx="16306800" cy="838199"/>
          </a:xfrm>
        </p:spPr>
        <p:txBody>
          <a:bodyPr>
            <a:noAutofit/>
          </a:bodyPr>
          <a:lstStyle/>
          <a:p>
            <a:pPr algn="ctr"/>
            <a:r>
              <a:rPr lang="cs-CZ" sz="5400" b="1" dirty="0"/>
              <a:t>PODOPATŘENÍ OCHRANA ČEJKY CHOCHOLATÉ</a:t>
            </a:r>
            <a:endParaRPr lang="cs-CZ" sz="5400" dirty="0"/>
          </a:p>
        </p:txBody>
      </p:sp>
      <p:sp>
        <p:nvSpPr>
          <p:cNvPr id="3" name="Zástupný symbol pro obsah 2">
            <a:extLst>
              <a:ext uri="{FF2B5EF4-FFF2-40B4-BE49-F238E27FC236}">
                <a16:creationId xmlns:a16="http://schemas.microsoft.com/office/drawing/2014/main" xmlns="" id="{935FAE67-9C17-4E82-9BAA-38C83EF1C588}"/>
              </a:ext>
            </a:extLst>
          </p:cNvPr>
          <p:cNvSpPr>
            <a:spLocks noGrp="1"/>
          </p:cNvSpPr>
          <p:nvPr>
            <p:ph idx="1"/>
          </p:nvPr>
        </p:nvSpPr>
        <p:spPr>
          <a:xfrm>
            <a:off x="603251" y="1673225"/>
            <a:ext cx="16611600" cy="13408025"/>
          </a:xfrm>
        </p:spPr>
        <p:txBody>
          <a:bodyPr>
            <a:normAutofit fontScale="55000" lnSpcReduction="20000"/>
          </a:bodyPr>
          <a:lstStyle/>
          <a:p>
            <a:pPr marL="0" indent="0">
              <a:buNone/>
            </a:pPr>
            <a:r>
              <a:rPr lang="cs-CZ" sz="5200" b="1" dirty="0"/>
              <a:t>Zařazení </a:t>
            </a:r>
            <a:endParaRPr lang="cs-CZ" sz="5200" dirty="0"/>
          </a:p>
          <a:p>
            <a:r>
              <a:rPr lang="cs-CZ" sz="5800" dirty="0"/>
              <a:t>•min. 0,5 ha standardní orné půdy s vymezeným hnízdištěm čejky chocholaté </a:t>
            </a:r>
            <a:r>
              <a:rPr lang="cs-CZ" sz="5800" b="1" dirty="0"/>
              <a:t>Podmínky </a:t>
            </a:r>
            <a:endParaRPr lang="cs-CZ" sz="5800" dirty="0"/>
          </a:p>
          <a:p>
            <a:r>
              <a:rPr lang="cs-CZ" sz="5800" dirty="0"/>
              <a:t>•zabezpečit plochu hnízdiště proti přejezdům zemědělské nebo jiné techniky v období od 15. 4. do 15. 6. v prvním roce závazku (od 1. 1. do 15. 6. od druhého roku trvání závazku) </a:t>
            </a:r>
          </a:p>
          <a:p>
            <a:r>
              <a:rPr lang="cs-CZ" sz="5800" dirty="0"/>
              <a:t>•založit porost směsí definovaných plodin od 16. 6. do 15. 7., přičemž porost plodin musí být ponechán bez zásahu zemědělskou nebo jinou technikou do 31. 10. </a:t>
            </a:r>
          </a:p>
          <a:p>
            <a:r>
              <a:rPr lang="pl-PL" sz="5800" dirty="0"/>
              <a:t>•zapravit porost do půdy od 1. 11. do 31. 12. </a:t>
            </a:r>
          </a:p>
          <a:p>
            <a:r>
              <a:rPr lang="cs-CZ" sz="5800" dirty="0"/>
              <a:t>•zákaz aplikace přípravků na ochranu rostlin na ploše hnízdiště </a:t>
            </a:r>
          </a:p>
          <a:p>
            <a:r>
              <a:rPr lang="cs-CZ" sz="5800" dirty="0"/>
              <a:t>•Směsi (z uznaného osiva nebo u druhů neuvedených v druhovém seznamu z osiva kontrolovaného úředně) : varianta krmná směs: proso seté, lesknice kanárská, slunečnice roční </a:t>
            </a:r>
          </a:p>
          <a:p>
            <a:r>
              <a:rPr lang="cs-CZ" sz="5800" dirty="0"/>
              <a:t>varianta směs pro opylovače: svazenka </a:t>
            </a:r>
            <a:r>
              <a:rPr lang="cs-CZ" sz="5800" dirty="0" err="1"/>
              <a:t>vratičolistá</a:t>
            </a:r>
            <a:r>
              <a:rPr lang="cs-CZ" sz="5800" dirty="0"/>
              <a:t>, hořčice bílá, řepka jarní, pohanka obecná, komonice bílá </a:t>
            </a:r>
          </a:p>
          <a:p>
            <a:r>
              <a:rPr lang="cs-CZ" sz="5800" b="1" dirty="0"/>
              <a:t>Sazba </a:t>
            </a:r>
            <a:endParaRPr lang="cs-CZ" sz="5800" dirty="0"/>
          </a:p>
          <a:p>
            <a:r>
              <a:rPr lang="cs-CZ" sz="5800" dirty="0"/>
              <a:t>•630 EUR/ha </a:t>
            </a:r>
          </a:p>
          <a:p>
            <a:r>
              <a:rPr lang="cs-CZ" sz="5800" dirty="0"/>
              <a:t>•V případě, že bude plocha pod závazkem v titulu Ochrana čejky chocholaté plnit </a:t>
            </a:r>
            <a:r>
              <a:rPr lang="cs-CZ" sz="5800" b="1" dirty="0"/>
              <a:t>neprodukční plochu </a:t>
            </a:r>
            <a:r>
              <a:rPr lang="cs-CZ" sz="5800" dirty="0"/>
              <a:t>v rámci DZES 8, bude docházet k odpočtu ve výši 460 EUR/ha, v </a:t>
            </a:r>
            <a:r>
              <a:rPr lang="cs-CZ" sz="5800" dirty="0">
                <a:solidFill>
                  <a:schemeClr val="accent5"/>
                </a:solidFill>
              </a:rPr>
              <a:t>případě </a:t>
            </a:r>
            <a:r>
              <a:rPr lang="cs-CZ" sz="5800" dirty="0" err="1">
                <a:solidFill>
                  <a:schemeClr val="accent5"/>
                </a:solidFill>
              </a:rPr>
              <a:t>ekoplatby</a:t>
            </a:r>
            <a:r>
              <a:rPr lang="cs-CZ" sz="5800" dirty="0">
                <a:solidFill>
                  <a:schemeClr val="accent5"/>
                </a:solidFill>
              </a:rPr>
              <a:t> bude odpočet ve výši 438 EUR/ha </a:t>
            </a:r>
          </a:p>
          <a:p>
            <a:r>
              <a:rPr lang="cs-CZ" sz="5800" b="1" dirty="0"/>
              <a:t>Kombinovatelnost </a:t>
            </a:r>
            <a:endParaRPr lang="cs-CZ" sz="5800" dirty="0"/>
          </a:p>
          <a:p>
            <a:r>
              <a:rPr lang="cs-CZ" sz="5800" dirty="0"/>
              <a:t>•</a:t>
            </a:r>
            <a:r>
              <a:rPr lang="cs-CZ" sz="5800" b="1" dirty="0"/>
              <a:t>s EZ </a:t>
            </a:r>
            <a:r>
              <a:rPr lang="cs-CZ" sz="5800" dirty="0"/>
              <a:t>- RZB, ROP, Pěstování trav a víceletých pícnin (platba se poskytne jen na AEKO)</a:t>
            </a:r>
          </a:p>
          <a:p>
            <a:pPr marL="0" indent="0">
              <a:buNone/>
            </a:pPr>
            <a:endParaRPr lang="cs-CZ" dirty="0"/>
          </a:p>
        </p:txBody>
      </p:sp>
    </p:spTree>
    <p:extLst>
      <p:ext uri="{BB962C8B-B14F-4D97-AF65-F5344CB8AC3E}">
        <p14:creationId xmlns:p14="http://schemas.microsoft.com/office/powerpoint/2010/main" val="5793838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D93180E-A955-4656-B770-F2C6E9FE998F}"/>
              </a:ext>
            </a:extLst>
          </p:cNvPr>
          <p:cNvSpPr>
            <a:spLocks noGrp="1"/>
          </p:cNvSpPr>
          <p:nvPr>
            <p:ph type="title"/>
          </p:nvPr>
        </p:nvSpPr>
        <p:spPr>
          <a:xfrm>
            <a:off x="1340272" y="911226"/>
            <a:ext cx="13956152" cy="1371599"/>
          </a:xfrm>
        </p:spPr>
        <p:txBody>
          <a:bodyPr/>
          <a:lstStyle/>
          <a:p>
            <a:r>
              <a:rPr lang="cs-CZ" dirty="0" err="1"/>
              <a:t>Podopatření</a:t>
            </a:r>
            <a:r>
              <a:rPr lang="cs-CZ" dirty="0"/>
              <a:t> </a:t>
            </a:r>
            <a:r>
              <a:rPr lang="cs-CZ" dirty="0" err="1"/>
              <a:t>biopásy</a:t>
            </a:r>
            <a:endParaRPr lang="cs-CZ" dirty="0"/>
          </a:p>
        </p:txBody>
      </p:sp>
      <p:sp>
        <p:nvSpPr>
          <p:cNvPr id="3" name="Zástupný symbol pro obsah 2">
            <a:extLst>
              <a:ext uri="{FF2B5EF4-FFF2-40B4-BE49-F238E27FC236}">
                <a16:creationId xmlns:a16="http://schemas.microsoft.com/office/drawing/2014/main" xmlns="" id="{CAD321B0-EE2D-41FD-A618-AD469C02CDD2}"/>
              </a:ext>
            </a:extLst>
          </p:cNvPr>
          <p:cNvSpPr>
            <a:spLocks noGrp="1"/>
          </p:cNvSpPr>
          <p:nvPr>
            <p:ph idx="1"/>
          </p:nvPr>
        </p:nvSpPr>
        <p:spPr>
          <a:xfrm>
            <a:off x="679451" y="2587625"/>
            <a:ext cx="16687800" cy="10697781"/>
          </a:xfrm>
        </p:spPr>
        <p:txBody>
          <a:bodyPr>
            <a:noAutofit/>
          </a:bodyPr>
          <a:lstStyle/>
          <a:p>
            <a:pPr marL="0" indent="0">
              <a:buNone/>
            </a:pPr>
            <a:r>
              <a:rPr lang="cs-CZ" sz="4000" b="1" dirty="0">
                <a:solidFill>
                  <a:schemeClr val="accent1">
                    <a:lumMod val="50000"/>
                  </a:schemeClr>
                </a:solidFill>
              </a:rPr>
              <a:t>TITULY:</a:t>
            </a:r>
          </a:p>
          <a:p>
            <a:r>
              <a:rPr lang="sv-SE" sz="4400" dirty="0">
                <a:solidFill>
                  <a:schemeClr val="accent3">
                    <a:lumMod val="50000"/>
                  </a:schemeClr>
                </a:solidFill>
              </a:rPr>
              <a:t>KRMNÉ BIOPÁSY (676 EUR/HA) </a:t>
            </a:r>
          </a:p>
          <a:p>
            <a:r>
              <a:rPr lang="cs-CZ" sz="4400" dirty="0">
                <a:solidFill>
                  <a:schemeClr val="accent3">
                    <a:lumMod val="50000"/>
                  </a:schemeClr>
                </a:solidFill>
              </a:rPr>
              <a:t>NEKTARODÁRNÉ BIOPÁSY (597 EUR/HA) </a:t>
            </a:r>
          </a:p>
          <a:p>
            <a:r>
              <a:rPr lang="cs-CZ" sz="4400" dirty="0">
                <a:solidFill>
                  <a:schemeClr val="accent3">
                    <a:lumMod val="50000"/>
                  </a:schemeClr>
                </a:solidFill>
              </a:rPr>
              <a:t>KOMBINOVANÉ BIOPÁSY (639 EUR/HA)</a:t>
            </a:r>
          </a:p>
          <a:p>
            <a:pPr marL="0" indent="0">
              <a:buNone/>
            </a:pPr>
            <a:r>
              <a:rPr lang="cs-CZ" sz="4400" b="1" dirty="0">
                <a:solidFill>
                  <a:schemeClr val="accent2">
                    <a:lumMod val="75000"/>
                  </a:schemeClr>
                </a:solidFill>
              </a:rPr>
              <a:t>Zařazení</a:t>
            </a:r>
          </a:p>
          <a:p>
            <a:r>
              <a:rPr lang="sv-SE" sz="4400" dirty="0">
                <a:solidFill>
                  <a:schemeClr val="accent3">
                    <a:lumMod val="50000"/>
                  </a:schemeClr>
                </a:solidFill>
              </a:rPr>
              <a:t>" min.2 ha standardní orné p</a:t>
            </a:r>
            <a:r>
              <a:rPr lang="cs-CZ" sz="4400" dirty="0">
                <a:solidFill>
                  <a:schemeClr val="accent3">
                    <a:lumMod val="50000"/>
                  </a:schemeClr>
                </a:solidFill>
              </a:rPr>
              <a:t>ů</a:t>
            </a:r>
            <a:r>
              <a:rPr lang="sv-SE" sz="4400" dirty="0">
                <a:solidFill>
                  <a:schemeClr val="accent3">
                    <a:lumMod val="50000"/>
                  </a:schemeClr>
                </a:solidFill>
              </a:rPr>
              <a:t>dy v souhrnu</a:t>
            </a:r>
          </a:p>
          <a:p>
            <a:r>
              <a:rPr lang="cs-CZ" sz="4400" dirty="0">
                <a:solidFill>
                  <a:schemeClr val="accent3">
                    <a:lumMod val="50000"/>
                  </a:schemeClr>
                </a:solidFill>
              </a:rPr>
              <a:t>" max.50 % výměry standardní orné půdy žadatele v LPIS</a:t>
            </a:r>
          </a:p>
          <a:p>
            <a:pPr marL="0" indent="0">
              <a:buNone/>
            </a:pPr>
            <a:r>
              <a:rPr lang="cs-CZ" sz="4400" dirty="0">
                <a:solidFill>
                  <a:schemeClr val="accent3">
                    <a:lumMod val="50000"/>
                  </a:schemeClr>
                </a:solidFill>
              </a:rPr>
              <a:t>	 nový žadatel v žádosti o zařazení do </a:t>
            </a:r>
            <a:r>
              <a:rPr lang="cs-CZ" sz="4400" dirty="0" err="1">
                <a:solidFill>
                  <a:schemeClr val="accent3">
                    <a:lumMod val="50000"/>
                  </a:schemeClr>
                </a:solidFill>
              </a:rPr>
              <a:t>podopatření</a:t>
            </a:r>
            <a:r>
              <a:rPr lang="cs-CZ" sz="4400" dirty="0">
                <a:solidFill>
                  <a:schemeClr val="accent3">
                    <a:lumMod val="50000"/>
                  </a:schemeClr>
                </a:solidFill>
              </a:rPr>
              <a:t> </a:t>
            </a:r>
            <a:r>
              <a:rPr lang="cs-CZ" sz="4400" dirty="0" err="1">
                <a:solidFill>
                  <a:schemeClr val="accent3">
                    <a:lumMod val="50000"/>
                  </a:schemeClr>
                </a:solidFill>
              </a:rPr>
              <a:t>biopásy</a:t>
            </a:r>
            <a:r>
              <a:rPr lang="cs-CZ" sz="4400" dirty="0">
                <a:solidFill>
                  <a:schemeClr val="accent3">
                    <a:lumMod val="50000"/>
                  </a:schemeClr>
                </a:solidFill>
              </a:rPr>
              <a:t> uvede   	výměru standardní 	orné půdy, kterou požaduje </a:t>
            </a:r>
            <a:r>
              <a:rPr lang="cs-CZ" sz="4400" b="1" dirty="0">
                <a:solidFill>
                  <a:schemeClr val="accent3">
                    <a:lumMod val="50000"/>
                  </a:schemeClr>
                </a:solidFill>
              </a:rPr>
              <a:t>zařadit do titulu 	</a:t>
            </a:r>
            <a:r>
              <a:rPr lang="cs-CZ" sz="4400" dirty="0">
                <a:solidFill>
                  <a:schemeClr val="accent3">
                    <a:lumMod val="50000"/>
                  </a:schemeClr>
                </a:solidFill>
              </a:rPr>
              <a:t>a na níž hodlá založit </a:t>
            </a:r>
            <a:r>
              <a:rPr lang="cs-CZ" sz="4400" dirty="0" err="1">
                <a:solidFill>
                  <a:schemeClr val="accent3">
                    <a:lumMod val="50000"/>
                  </a:schemeClr>
                </a:solidFill>
              </a:rPr>
              <a:t>biopás</a:t>
            </a:r>
            <a:endParaRPr lang="cs-CZ" sz="4400" dirty="0">
              <a:solidFill>
                <a:schemeClr val="accent3">
                  <a:lumMod val="50000"/>
                </a:schemeClr>
              </a:solidFill>
            </a:endParaRPr>
          </a:p>
        </p:txBody>
      </p:sp>
    </p:spTree>
    <p:extLst>
      <p:ext uri="{BB962C8B-B14F-4D97-AF65-F5344CB8AC3E}">
        <p14:creationId xmlns:p14="http://schemas.microsoft.com/office/powerpoint/2010/main" val="28082127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D93180E-A955-4656-B770-F2C6E9FE998F}"/>
              </a:ext>
            </a:extLst>
          </p:cNvPr>
          <p:cNvSpPr>
            <a:spLocks noGrp="1"/>
          </p:cNvSpPr>
          <p:nvPr>
            <p:ph type="title"/>
          </p:nvPr>
        </p:nvSpPr>
        <p:spPr>
          <a:xfrm>
            <a:off x="1340272" y="911226"/>
            <a:ext cx="13956152" cy="1371599"/>
          </a:xfrm>
        </p:spPr>
        <p:txBody>
          <a:bodyPr>
            <a:normAutofit/>
          </a:bodyPr>
          <a:lstStyle/>
          <a:p>
            <a:pPr algn="ctr"/>
            <a:r>
              <a:rPr lang="cs-CZ" sz="6600" dirty="0" err="1"/>
              <a:t>Podopatření</a:t>
            </a:r>
            <a:r>
              <a:rPr lang="cs-CZ" sz="6600" dirty="0"/>
              <a:t> </a:t>
            </a:r>
            <a:r>
              <a:rPr lang="cs-CZ" sz="6600" dirty="0" err="1"/>
              <a:t>biopásy</a:t>
            </a:r>
            <a:endParaRPr lang="cs-CZ" sz="6600" dirty="0"/>
          </a:p>
        </p:txBody>
      </p:sp>
      <p:sp>
        <p:nvSpPr>
          <p:cNvPr id="3" name="Zástupný symbol pro obsah 2">
            <a:extLst>
              <a:ext uri="{FF2B5EF4-FFF2-40B4-BE49-F238E27FC236}">
                <a16:creationId xmlns:a16="http://schemas.microsoft.com/office/drawing/2014/main" xmlns="" id="{CAD321B0-EE2D-41FD-A618-AD469C02CDD2}"/>
              </a:ext>
            </a:extLst>
          </p:cNvPr>
          <p:cNvSpPr>
            <a:spLocks noGrp="1"/>
          </p:cNvSpPr>
          <p:nvPr>
            <p:ph idx="1"/>
          </p:nvPr>
        </p:nvSpPr>
        <p:spPr>
          <a:xfrm>
            <a:off x="679451" y="2587625"/>
            <a:ext cx="16687800" cy="10697781"/>
          </a:xfrm>
        </p:spPr>
        <p:txBody>
          <a:bodyPr>
            <a:noAutofit/>
          </a:bodyPr>
          <a:lstStyle/>
          <a:p>
            <a:pPr marL="0" indent="0">
              <a:buNone/>
            </a:pPr>
            <a:r>
              <a:rPr lang="cs-CZ" sz="4000" b="1" dirty="0">
                <a:solidFill>
                  <a:schemeClr val="accent3">
                    <a:lumMod val="75000"/>
                  </a:schemeClr>
                </a:solidFill>
              </a:rPr>
              <a:t>žádost o dotaci</a:t>
            </a:r>
          </a:p>
          <a:p>
            <a:r>
              <a:rPr lang="cs-CZ" sz="4000" dirty="0">
                <a:solidFill>
                  <a:schemeClr val="accent3">
                    <a:lumMod val="75000"/>
                  </a:schemeClr>
                </a:solidFill>
              </a:rPr>
              <a:t> Min.75 % výměry zařazené v titulu</a:t>
            </a:r>
          </a:p>
          <a:p>
            <a:r>
              <a:rPr lang="pl-PL" sz="4000" dirty="0">
                <a:solidFill>
                  <a:schemeClr val="accent3">
                    <a:lumMod val="75000"/>
                  </a:schemeClr>
                </a:solidFill>
              </a:rPr>
              <a:t>" dotace je vyplácena na ha biopásu</a:t>
            </a:r>
          </a:p>
          <a:p>
            <a:pPr marL="0" indent="0">
              <a:buNone/>
            </a:pPr>
            <a:r>
              <a:rPr lang="cs-CZ" sz="4000" b="1" dirty="0">
                <a:solidFill>
                  <a:schemeClr val="accent3">
                    <a:lumMod val="75000"/>
                  </a:schemeClr>
                </a:solidFill>
              </a:rPr>
              <a:t>Úprava podmínky v rámci titulu krmné a </a:t>
            </a:r>
            <a:r>
              <a:rPr lang="cs-CZ" sz="4000" b="1" dirty="0" err="1">
                <a:solidFill>
                  <a:schemeClr val="accent3">
                    <a:lumMod val="75000"/>
                  </a:schemeClr>
                </a:solidFill>
              </a:rPr>
              <a:t>nektarodárné</a:t>
            </a:r>
            <a:r>
              <a:rPr lang="cs-CZ" sz="4000" b="1" dirty="0">
                <a:solidFill>
                  <a:schemeClr val="accent3">
                    <a:lumMod val="75000"/>
                  </a:schemeClr>
                </a:solidFill>
              </a:rPr>
              <a:t> </a:t>
            </a:r>
            <a:r>
              <a:rPr lang="cs-CZ" sz="4000" b="1" dirty="0" err="1">
                <a:solidFill>
                  <a:schemeClr val="accent3">
                    <a:lumMod val="75000"/>
                  </a:schemeClr>
                </a:solidFill>
              </a:rPr>
              <a:t>biopásy</a:t>
            </a:r>
            <a:endParaRPr lang="cs-CZ" sz="4000" b="1" dirty="0">
              <a:solidFill>
                <a:schemeClr val="accent3">
                  <a:lumMod val="75000"/>
                </a:schemeClr>
              </a:solidFill>
            </a:endParaRPr>
          </a:p>
          <a:p>
            <a:r>
              <a:rPr lang="cs-CZ" sz="4000" dirty="0">
                <a:solidFill>
                  <a:schemeClr val="accent3">
                    <a:lumMod val="75000"/>
                  </a:schemeClr>
                </a:solidFill>
              </a:rPr>
              <a:t>" založí </a:t>
            </a:r>
            <a:r>
              <a:rPr lang="cs-CZ" sz="4000" dirty="0" err="1">
                <a:solidFill>
                  <a:schemeClr val="accent3">
                    <a:lumMod val="75000"/>
                  </a:schemeClr>
                </a:solidFill>
              </a:rPr>
              <a:t>biopás</a:t>
            </a:r>
            <a:r>
              <a:rPr lang="cs-CZ" sz="4000" dirty="0">
                <a:solidFill>
                  <a:schemeClr val="accent3">
                    <a:lumMod val="75000"/>
                  </a:schemeClr>
                </a:solidFill>
              </a:rPr>
              <a:t> o souhrnné ploše nejvíce 50 % rozlohy příslušného DPB</a:t>
            </a:r>
          </a:p>
          <a:p>
            <a:r>
              <a:rPr lang="cs-CZ" sz="4000" b="1" dirty="0">
                <a:solidFill>
                  <a:schemeClr val="accent3">
                    <a:lumMod val="75000"/>
                  </a:schemeClr>
                </a:solidFill>
              </a:rPr>
              <a:t>Kombinovatelnost</a:t>
            </a:r>
          </a:p>
          <a:p>
            <a:r>
              <a:rPr lang="cs-CZ" sz="4000" dirty="0">
                <a:solidFill>
                  <a:schemeClr val="accent3">
                    <a:lumMod val="75000"/>
                  </a:schemeClr>
                </a:solidFill>
              </a:rPr>
              <a:t>" </a:t>
            </a:r>
            <a:r>
              <a:rPr lang="cs-CZ" sz="4000" b="1" dirty="0">
                <a:solidFill>
                  <a:schemeClr val="accent3">
                    <a:lumMod val="75000"/>
                  </a:schemeClr>
                </a:solidFill>
              </a:rPr>
              <a:t>s AEKO </a:t>
            </a:r>
            <a:r>
              <a:rPr lang="cs-CZ" sz="4000" dirty="0">
                <a:solidFill>
                  <a:schemeClr val="accent3">
                    <a:lumMod val="75000"/>
                  </a:schemeClr>
                </a:solidFill>
              </a:rPr>
              <a:t>Druhově bohaté pokrytí orné půdy, meziplodiny, IPZPJB,OPVZ na DPB</a:t>
            </a:r>
          </a:p>
          <a:p>
            <a:r>
              <a:rPr lang="cs-CZ" sz="4000" dirty="0">
                <a:solidFill>
                  <a:schemeClr val="accent3">
                    <a:lumMod val="75000"/>
                  </a:schemeClr>
                </a:solidFill>
              </a:rPr>
              <a:t>" </a:t>
            </a:r>
            <a:r>
              <a:rPr lang="cs-CZ" sz="4000" b="1" dirty="0">
                <a:solidFill>
                  <a:schemeClr val="accent3">
                    <a:lumMod val="75000"/>
                  </a:schemeClr>
                </a:solidFill>
              </a:rPr>
              <a:t>s EZ </a:t>
            </a:r>
            <a:r>
              <a:rPr lang="cs-CZ" sz="4000" dirty="0">
                <a:solidFill>
                  <a:schemeClr val="accent3">
                    <a:lumMod val="75000"/>
                  </a:schemeClr>
                </a:solidFill>
              </a:rPr>
              <a:t>RZB, ROP, pěstování trav a víceletých pícnin (platba se poskytne jen na AEKO)</a:t>
            </a:r>
          </a:p>
        </p:txBody>
      </p:sp>
    </p:spTree>
    <p:extLst>
      <p:ext uri="{BB962C8B-B14F-4D97-AF65-F5344CB8AC3E}">
        <p14:creationId xmlns:p14="http://schemas.microsoft.com/office/powerpoint/2010/main" val="6887768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415" y="2273887"/>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sp>
        <p:nvSpPr>
          <p:cNvPr id="3" name="object 3"/>
          <p:cNvSpPr txBox="1">
            <a:spLocks noGrp="1"/>
          </p:cNvSpPr>
          <p:nvPr>
            <p:ph type="title"/>
          </p:nvPr>
        </p:nvSpPr>
        <p:spPr>
          <a:xfrm>
            <a:off x="1289050" y="301625"/>
            <a:ext cx="14782800" cy="690574"/>
          </a:xfrm>
          <a:prstGeom prst="rect">
            <a:avLst/>
          </a:prstGeom>
        </p:spPr>
        <p:txBody>
          <a:bodyPr vert="horz" wrap="square" lIns="0" tIns="13335" rIns="0" bIns="0" rtlCol="0">
            <a:spAutoFit/>
          </a:bodyPr>
          <a:lstStyle/>
          <a:p>
            <a:pPr marL="12700">
              <a:spcBef>
                <a:spcPts val="105"/>
              </a:spcBef>
            </a:pPr>
            <a:r>
              <a:rPr sz="4400" spc="355" dirty="0">
                <a:solidFill>
                  <a:srgbClr val="00B050"/>
                </a:solidFill>
              </a:rPr>
              <a:t>PODOPATŘENÍ</a:t>
            </a:r>
            <a:r>
              <a:rPr sz="4400" spc="-65" dirty="0">
                <a:solidFill>
                  <a:srgbClr val="00B050"/>
                </a:solidFill>
              </a:rPr>
              <a:t> </a:t>
            </a:r>
            <a:r>
              <a:rPr sz="4400" spc="385" dirty="0">
                <a:solidFill>
                  <a:srgbClr val="00B050"/>
                </a:solidFill>
              </a:rPr>
              <a:t>BIOPÁSY</a:t>
            </a:r>
            <a:endParaRPr sz="4400" dirty="0">
              <a:solidFill>
                <a:srgbClr val="00B050"/>
              </a:solidFill>
            </a:endParaRPr>
          </a:p>
        </p:txBody>
      </p:sp>
      <p:sp>
        <p:nvSpPr>
          <p:cNvPr id="4" name="object 4"/>
          <p:cNvSpPr txBox="1"/>
          <p:nvPr/>
        </p:nvSpPr>
        <p:spPr>
          <a:xfrm>
            <a:off x="18811913" y="12466033"/>
            <a:ext cx="276860" cy="327025"/>
          </a:xfrm>
          <a:prstGeom prst="rect">
            <a:avLst/>
          </a:prstGeom>
        </p:spPr>
        <p:txBody>
          <a:bodyPr vert="horz" wrap="square" lIns="0" tIns="15875" rIns="0" bIns="0" rtlCol="0">
            <a:spAutoFit/>
          </a:bodyPr>
          <a:lstStyle/>
          <a:p>
            <a:pPr marL="12700">
              <a:spcBef>
                <a:spcPts val="125"/>
              </a:spcBef>
            </a:pPr>
            <a:r>
              <a:rPr sz="1950" spc="-25" dirty="0">
                <a:solidFill>
                  <a:srgbClr val="C5C5C5"/>
                </a:solidFill>
                <a:latin typeface="Trebuchet MS"/>
                <a:cs typeface="Trebuchet MS"/>
              </a:rPr>
              <a:t>18</a:t>
            </a:r>
            <a:endParaRPr sz="1950">
              <a:latin typeface="Trebuchet MS"/>
              <a:cs typeface="Trebuchet MS"/>
            </a:endParaRPr>
          </a:p>
        </p:txBody>
      </p:sp>
      <p:pic>
        <p:nvPicPr>
          <p:cNvPr id="5" name="object 5"/>
          <p:cNvPicPr/>
          <p:nvPr/>
        </p:nvPicPr>
        <p:blipFill>
          <a:blip r:embed="rId2" cstate="print"/>
          <a:stretch>
            <a:fillRect/>
          </a:stretch>
        </p:blipFill>
        <p:spPr>
          <a:xfrm>
            <a:off x="878513" y="2798060"/>
            <a:ext cx="219861" cy="234937"/>
          </a:xfrm>
          <a:prstGeom prst="rect">
            <a:avLst/>
          </a:prstGeom>
        </p:spPr>
      </p:pic>
      <p:pic>
        <p:nvPicPr>
          <p:cNvPr id="6" name="object 6"/>
          <p:cNvPicPr/>
          <p:nvPr/>
        </p:nvPicPr>
        <p:blipFill>
          <a:blip r:embed="rId2" cstate="print"/>
          <a:stretch>
            <a:fillRect/>
          </a:stretch>
        </p:blipFill>
        <p:spPr>
          <a:xfrm>
            <a:off x="878513" y="6852299"/>
            <a:ext cx="219861" cy="234937"/>
          </a:xfrm>
          <a:prstGeom prst="rect">
            <a:avLst/>
          </a:prstGeom>
        </p:spPr>
      </p:pic>
      <p:pic>
        <p:nvPicPr>
          <p:cNvPr id="7" name="object 7"/>
          <p:cNvPicPr/>
          <p:nvPr/>
        </p:nvPicPr>
        <p:blipFill>
          <a:blip r:embed="rId2" cstate="print"/>
          <a:stretch>
            <a:fillRect/>
          </a:stretch>
        </p:blipFill>
        <p:spPr>
          <a:xfrm>
            <a:off x="878513" y="11434205"/>
            <a:ext cx="219861" cy="234937"/>
          </a:xfrm>
          <a:prstGeom prst="rect">
            <a:avLst/>
          </a:prstGeom>
        </p:spPr>
      </p:pic>
      <p:sp>
        <p:nvSpPr>
          <p:cNvPr id="8" name="object 8"/>
          <p:cNvSpPr txBox="1"/>
          <p:nvPr/>
        </p:nvSpPr>
        <p:spPr>
          <a:xfrm>
            <a:off x="865990" y="1493313"/>
            <a:ext cx="17415660" cy="11177419"/>
          </a:xfrm>
          <a:prstGeom prst="rect">
            <a:avLst/>
          </a:prstGeom>
        </p:spPr>
        <p:txBody>
          <a:bodyPr vert="horz" wrap="square" lIns="0" tIns="73660" rIns="0" bIns="0" rtlCol="0">
            <a:spAutoFit/>
          </a:bodyPr>
          <a:lstStyle/>
          <a:p>
            <a:pPr marL="427990">
              <a:spcBef>
                <a:spcPts val="580"/>
              </a:spcBef>
            </a:pPr>
            <a:r>
              <a:rPr sz="4800" b="1" spc="85" dirty="0">
                <a:solidFill>
                  <a:schemeClr val="accent3">
                    <a:lumMod val="75000"/>
                  </a:schemeClr>
                </a:solidFill>
                <a:latin typeface="Trebuchet MS"/>
                <a:cs typeface="Trebuchet MS"/>
              </a:rPr>
              <a:t>Krmné</a:t>
            </a:r>
            <a:r>
              <a:rPr sz="4800" b="1" spc="-114" dirty="0">
                <a:solidFill>
                  <a:schemeClr val="accent3">
                    <a:lumMod val="75000"/>
                  </a:schemeClr>
                </a:solidFill>
                <a:latin typeface="Trebuchet MS"/>
                <a:cs typeface="Trebuchet MS"/>
              </a:rPr>
              <a:t> </a:t>
            </a:r>
            <a:r>
              <a:rPr sz="4800" b="1" spc="-20" dirty="0">
                <a:solidFill>
                  <a:schemeClr val="accent3">
                    <a:lumMod val="75000"/>
                  </a:schemeClr>
                </a:solidFill>
                <a:latin typeface="Trebuchet MS"/>
                <a:cs typeface="Trebuchet MS"/>
              </a:rPr>
              <a:t>biopásy</a:t>
            </a:r>
            <a:r>
              <a:rPr sz="4800" b="1" spc="-120" dirty="0">
                <a:solidFill>
                  <a:schemeClr val="accent3">
                    <a:lumMod val="75000"/>
                  </a:schemeClr>
                </a:solidFill>
                <a:latin typeface="Trebuchet MS"/>
                <a:cs typeface="Trebuchet MS"/>
              </a:rPr>
              <a:t> </a:t>
            </a:r>
            <a:r>
              <a:rPr sz="4800" b="1" spc="-60" dirty="0">
                <a:solidFill>
                  <a:schemeClr val="accent3">
                    <a:lumMod val="75000"/>
                  </a:schemeClr>
                </a:solidFill>
                <a:latin typeface="Trebuchet MS"/>
                <a:cs typeface="Trebuchet MS"/>
              </a:rPr>
              <a:t>(676</a:t>
            </a:r>
            <a:r>
              <a:rPr sz="4800" b="1" spc="-90" dirty="0">
                <a:solidFill>
                  <a:schemeClr val="accent3">
                    <a:lumMod val="75000"/>
                  </a:schemeClr>
                </a:solidFill>
                <a:latin typeface="Trebuchet MS"/>
                <a:cs typeface="Trebuchet MS"/>
              </a:rPr>
              <a:t> </a:t>
            </a:r>
            <a:r>
              <a:rPr sz="4800" b="1" spc="-10" dirty="0">
                <a:solidFill>
                  <a:schemeClr val="accent3">
                    <a:lumMod val="75000"/>
                  </a:schemeClr>
                </a:solidFill>
                <a:latin typeface="Trebuchet MS"/>
                <a:cs typeface="Trebuchet MS"/>
              </a:rPr>
              <a:t>€/ha)</a:t>
            </a:r>
            <a:endParaRPr lang="cs-CZ" sz="4800" b="1" spc="-10" dirty="0">
              <a:solidFill>
                <a:schemeClr val="accent3">
                  <a:lumMod val="75000"/>
                </a:schemeClr>
              </a:solidFill>
              <a:latin typeface="Trebuchet MS"/>
              <a:cs typeface="Trebuchet MS"/>
            </a:endParaRPr>
          </a:p>
          <a:p>
            <a:pPr marL="427990">
              <a:spcBef>
                <a:spcPts val="580"/>
              </a:spcBef>
            </a:pPr>
            <a:r>
              <a:rPr lang="cs-CZ" sz="4400" spc="-150" dirty="0">
                <a:solidFill>
                  <a:schemeClr val="accent3">
                    <a:lumMod val="75000"/>
                  </a:schemeClr>
                </a:solidFill>
                <a:latin typeface="Trebuchet MS"/>
              </a:rPr>
              <a:t>jednoletý</a:t>
            </a:r>
            <a:endParaRPr sz="4400" spc="-150" dirty="0">
              <a:solidFill>
                <a:schemeClr val="accent3">
                  <a:lumMod val="75000"/>
                </a:schemeClr>
              </a:solidFill>
              <a:latin typeface="Trebuchet MS"/>
            </a:endParaRPr>
          </a:p>
          <a:p>
            <a:pPr marL="130175" indent="-118110">
              <a:spcBef>
                <a:spcPts val="480"/>
              </a:spcBef>
              <a:buClr>
                <a:srgbClr val="CDCE00"/>
              </a:buClr>
              <a:buSzPct val="96226"/>
              <a:buFont typeface="Arial"/>
              <a:buChar char="•"/>
              <a:tabLst>
                <a:tab pos="130810" algn="l"/>
              </a:tabLst>
            </a:pPr>
            <a:r>
              <a:rPr sz="4400" spc="-150" dirty="0">
                <a:solidFill>
                  <a:schemeClr val="accent3">
                    <a:lumMod val="75000"/>
                  </a:schemeClr>
                </a:solidFill>
                <a:latin typeface="Trebuchet MS"/>
              </a:rPr>
              <a:t>Směs (z uznaného osiva </a:t>
            </a:r>
            <a:r>
              <a:rPr sz="4400" spc="-110" dirty="0">
                <a:solidFill>
                  <a:schemeClr val="accent3">
                    <a:lumMod val="75000"/>
                  </a:schemeClr>
                </a:solidFill>
                <a:latin typeface="Trebuchet MS"/>
                <a:cs typeface="Trebuchet MS"/>
              </a:rPr>
              <a:t>nebo</a:t>
            </a:r>
            <a:r>
              <a:rPr sz="4400" spc="-65" dirty="0">
                <a:solidFill>
                  <a:schemeClr val="accent3">
                    <a:lumMod val="75000"/>
                  </a:schemeClr>
                </a:solidFill>
                <a:latin typeface="Trebuchet MS"/>
                <a:cs typeface="Trebuchet MS"/>
              </a:rPr>
              <a:t> </a:t>
            </a:r>
            <a:r>
              <a:rPr sz="4400" dirty="0">
                <a:solidFill>
                  <a:schemeClr val="accent3">
                    <a:lumMod val="75000"/>
                  </a:schemeClr>
                </a:solidFill>
                <a:latin typeface="Trebuchet MS"/>
                <a:cs typeface="Trebuchet MS"/>
              </a:rPr>
              <a:t>u</a:t>
            </a:r>
            <a:r>
              <a:rPr sz="4400" spc="-50" dirty="0">
                <a:solidFill>
                  <a:schemeClr val="accent3">
                    <a:lumMod val="75000"/>
                  </a:schemeClr>
                </a:solidFill>
                <a:latin typeface="Trebuchet MS"/>
                <a:cs typeface="Trebuchet MS"/>
              </a:rPr>
              <a:t> </a:t>
            </a:r>
            <a:r>
              <a:rPr sz="4400" spc="-105" dirty="0">
                <a:solidFill>
                  <a:schemeClr val="accent3">
                    <a:lumMod val="75000"/>
                  </a:schemeClr>
                </a:solidFill>
                <a:latin typeface="Trebuchet MS"/>
                <a:cs typeface="Trebuchet MS"/>
              </a:rPr>
              <a:t>druhů</a:t>
            </a:r>
            <a:r>
              <a:rPr sz="4400" spc="-60" dirty="0">
                <a:solidFill>
                  <a:schemeClr val="accent3">
                    <a:lumMod val="75000"/>
                  </a:schemeClr>
                </a:solidFill>
                <a:latin typeface="Trebuchet MS"/>
                <a:cs typeface="Trebuchet MS"/>
              </a:rPr>
              <a:t> </a:t>
            </a:r>
            <a:r>
              <a:rPr sz="4400" spc="-160" dirty="0">
                <a:solidFill>
                  <a:schemeClr val="accent3">
                    <a:lumMod val="75000"/>
                  </a:schemeClr>
                </a:solidFill>
                <a:latin typeface="Trebuchet MS"/>
                <a:cs typeface="Trebuchet MS"/>
              </a:rPr>
              <a:t>neuvedených</a:t>
            </a:r>
            <a:r>
              <a:rPr sz="4400" spc="-85" dirty="0">
                <a:solidFill>
                  <a:schemeClr val="accent3">
                    <a:lumMod val="75000"/>
                  </a:schemeClr>
                </a:solidFill>
                <a:latin typeface="Trebuchet MS"/>
                <a:cs typeface="Trebuchet MS"/>
              </a:rPr>
              <a:t> </a:t>
            </a:r>
            <a:r>
              <a:rPr sz="4400" spc="-150" dirty="0">
                <a:solidFill>
                  <a:schemeClr val="accent3">
                    <a:lumMod val="75000"/>
                  </a:schemeClr>
                </a:solidFill>
                <a:latin typeface="Trebuchet MS"/>
                <a:cs typeface="Trebuchet MS"/>
              </a:rPr>
              <a:t>v</a:t>
            </a:r>
            <a:r>
              <a:rPr sz="4400" spc="-50" dirty="0">
                <a:solidFill>
                  <a:schemeClr val="accent3">
                    <a:lumMod val="75000"/>
                  </a:schemeClr>
                </a:solidFill>
                <a:latin typeface="Trebuchet MS"/>
                <a:cs typeface="Trebuchet MS"/>
              </a:rPr>
              <a:t> </a:t>
            </a:r>
            <a:r>
              <a:rPr sz="4400" spc="-114" dirty="0">
                <a:solidFill>
                  <a:schemeClr val="accent3">
                    <a:lumMod val="75000"/>
                  </a:schemeClr>
                </a:solidFill>
                <a:latin typeface="Trebuchet MS"/>
                <a:cs typeface="Trebuchet MS"/>
              </a:rPr>
              <a:t>druhovém</a:t>
            </a:r>
            <a:r>
              <a:rPr sz="4400" spc="-80" dirty="0">
                <a:solidFill>
                  <a:schemeClr val="accent3">
                    <a:lumMod val="75000"/>
                  </a:schemeClr>
                </a:solidFill>
                <a:latin typeface="Trebuchet MS"/>
                <a:cs typeface="Trebuchet MS"/>
              </a:rPr>
              <a:t> </a:t>
            </a:r>
            <a:r>
              <a:rPr sz="4400" spc="-170" dirty="0">
                <a:solidFill>
                  <a:schemeClr val="accent3">
                    <a:lumMod val="75000"/>
                  </a:schemeClr>
                </a:solidFill>
                <a:latin typeface="Trebuchet MS"/>
                <a:cs typeface="Trebuchet MS"/>
              </a:rPr>
              <a:t>seznamu</a:t>
            </a:r>
            <a:r>
              <a:rPr sz="4400" spc="-50" dirty="0">
                <a:solidFill>
                  <a:schemeClr val="accent3">
                    <a:lumMod val="75000"/>
                  </a:schemeClr>
                </a:solidFill>
                <a:latin typeface="Trebuchet MS"/>
                <a:cs typeface="Trebuchet MS"/>
              </a:rPr>
              <a:t> </a:t>
            </a:r>
            <a:r>
              <a:rPr sz="4400" spc="-170" dirty="0">
                <a:solidFill>
                  <a:schemeClr val="accent3">
                    <a:lumMod val="75000"/>
                  </a:schemeClr>
                </a:solidFill>
                <a:latin typeface="Trebuchet MS"/>
                <a:cs typeface="Trebuchet MS"/>
              </a:rPr>
              <a:t>z</a:t>
            </a:r>
            <a:r>
              <a:rPr sz="4400" spc="-60" dirty="0">
                <a:solidFill>
                  <a:schemeClr val="accent3">
                    <a:lumMod val="75000"/>
                  </a:schemeClr>
                </a:solidFill>
                <a:latin typeface="Trebuchet MS"/>
                <a:cs typeface="Trebuchet MS"/>
              </a:rPr>
              <a:t> </a:t>
            </a:r>
            <a:r>
              <a:rPr sz="4400" spc="-135" dirty="0">
                <a:solidFill>
                  <a:schemeClr val="accent3">
                    <a:lumMod val="75000"/>
                  </a:schemeClr>
                </a:solidFill>
                <a:latin typeface="Trebuchet MS"/>
                <a:cs typeface="Trebuchet MS"/>
              </a:rPr>
              <a:t>osiva</a:t>
            </a:r>
            <a:r>
              <a:rPr sz="4400" spc="-55" dirty="0">
                <a:solidFill>
                  <a:schemeClr val="accent3">
                    <a:lumMod val="75000"/>
                  </a:schemeClr>
                </a:solidFill>
                <a:latin typeface="Trebuchet MS"/>
                <a:cs typeface="Trebuchet MS"/>
              </a:rPr>
              <a:t> </a:t>
            </a:r>
            <a:r>
              <a:rPr sz="4400" spc="-114" dirty="0">
                <a:solidFill>
                  <a:schemeClr val="accent3">
                    <a:lumMod val="75000"/>
                  </a:schemeClr>
                </a:solidFill>
                <a:latin typeface="Trebuchet MS"/>
                <a:cs typeface="Trebuchet MS"/>
              </a:rPr>
              <a:t>kontrolovaného</a:t>
            </a:r>
            <a:r>
              <a:rPr sz="4400" spc="-90" dirty="0">
                <a:solidFill>
                  <a:schemeClr val="accent3">
                    <a:lumMod val="75000"/>
                  </a:schemeClr>
                </a:solidFill>
                <a:latin typeface="Trebuchet MS"/>
                <a:cs typeface="Trebuchet MS"/>
              </a:rPr>
              <a:t> </a:t>
            </a:r>
            <a:r>
              <a:rPr sz="4400" spc="-10" dirty="0">
                <a:solidFill>
                  <a:schemeClr val="accent3">
                    <a:lumMod val="75000"/>
                  </a:schemeClr>
                </a:solidFill>
                <a:latin typeface="Trebuchet MS"/>
                <a:cs typeface="Trebuchet MS"/>
              </a:rPr>
              <a:t>úředně):</a:t>
            </a:r>
            <a:endParaRPr sz="4400" dirty="0">
              <a:solidFill>
                <a:schemeClr val="accent3">
                  <a:lumMod val="75000"/>
                </a:schemeClr>
              </a:solidFill>
              <a:latin typeface="Trebuchet MS"/>
              <a:cs typeface="Trebuchet MS"/>
            </a:endParaRPr>
          </a:p>
          <a:p>
            <a:pPr marL="766445" lvl="1" indent="-377825">
              <a:spcBef>
                <a:spcPts val="975"/>
              </a:spcBef>
              <a:buClr>
                <a:srgbClr val="CDCE00"/>
              </a:buClr>
              <a:buFont typeface="Wingdings"/>
              <a:buChar char=""/>
              <a:tabLst>
                <a:tab pos="767080" algn="l"/>
              </a:tabLst>
            </a:pPr>
            <a:r>
              <a:rPr sz="4400" spc="-140" dirty="0">
                <a:solidFill>
                  <a:schemeClr val="accent3">
                    <a:lumMod val="75000"/>
                  </a:schemeClr>
                </a:solidFill>
                <a:latin typeface="Trebuchet MS"/>
                <a:cs typeface="Trebuchet MS"/>
              </a:rPr>
              <a:t>povinné</a:t>
            </a:r>
            <a:r>
              <a:rPr sz="4400" spc="-55" dirty="0">
                <a:solidFill>
                  <a:schemeClr val="accent3">
                    <a:lumMod val="75000"/>
                  </a:schemeClr>
                </a:solidFill>
                <a:latin typeface="Trebuchet MS"/>
                <a:cs typeface="Trebuchet MS"/>
              </a:rPr>
              <a:t> </a:t>
            </a:r>
            <a:r>
              <a:rPr sz="4400" spc="-180" dirty="0">
                <a:solidFill>
                  <a:schemeClr val="accent3">
                    <a:lumMod val="75000"/>
                  </a:schemeClr>
                </a:solidFill>
                <a:latin typeface="Trebuchet MS"/>
                <a:cs typeface="Trebuchet MS"/>
              </a:rPr>
              <a:t>zastoupení:</a:t>
            </a:r>
            <a:r>
              <a:rPr sz="4400" spc="-335" dirty="0">
                <a:solidFill>
                  <a:schemeClr val="accent3">
                    <a:lumMod val="75000"/>
                  </a:schemeClr>
                </a:solidFill>
                <a:latin typeface="Trebuchet MS"/>
                <a:cs typeface="Trebuchet MS"/>
              </a:rPr>
              <a:t> </a:t>
            </a:r>
            <a:r>
              <a:rPr sz="4400" spc="-200" dirty="0">
                <a:solidFill>
                  <a:schemeClr val="accent3">
                    <a:lumMod val="75000"/>
                  </a:schemeClr>
                </a:solidFill>
                <a:latin typeface="Trebuchet MS"/>
                <a:cs typeface="Trebuchet MS"/>
              </a:rPr>
              <a:t>jarní</a:t>
            </a:r>
            <a:r>
              <a:rPr sz="4400" spc="-50" dirty="0">
                <a:solidFill>
                  <a:schemeClr val="accent3">
                    <a:lumMod val="75000"/>
                  </a:schemeClr>
                </a:solidFill>
                <a:latin typeface="Trebuchet MS"/>
                <a:cs typeface="Trebuchet MS"/>
              </a:rPr>
              <a:t> </a:t>
            </a:r>
            <a:r>
              <a:rPr sz="4400" spc="-150" dirty="0">
                <a:solidFill>
                  <a:schemeClr val="accent3">
                    <a:lumMod val="75000"/>
                  </a:schemeClr>
                </a:solidFill>
                <a:latin typeface="Trebuchet MS"/>
                <a:cs typeface="Trebuchet MS"/>
              </a:rPr>
              <a:t>obilovina</a:t>
            </a:r>
            <a:r>
              <a:rPr sz="4400" spc="-60" dirty="0">
                <a:solidFill>
                  <a:schemeClr val="accent3">
                    <a:lumMod val="75000"/>
                  </a:schemeClr>
                </a:solidFill>
                <a:latin typeface="Trebuchet MS"/>
                <a:cs typeface="Trebuchet MS"/>
              </a:rPr>
              <a:t> </a:t>
            </a:r>
            <a:r>
              <a:rPr sz="4400" spc="-114" dirty="0">
                <a:solidFill>
                  <a:schemeClr val="accent3">
                    <a:lumMod val="75000"/>
                  </a:schemeClr>
                </a:solidFill>
                <a:latin typeface="Trebuchet MS"/>
                <a:cs typeface="Trebuchet MS"/>
              </a:rPr>
              <a:t>(oves</a:t>
            </a:r>
            <a:r>
              <a:rPr sz="4400" spc="-25" dirty="0">
                <a:solidFill>
                  <a:schemeClr val="accent3">
                    <a:lumMod val="75000"/>
                  </a:schemeClr>
                </a:solidFill>
                <a:latin typeface="Trebuchet MS"/>
                <a:cs typeface="Trebuchet MS"/>
              </a:rPr>
              <a:t> </a:t>
            </a:r>
            <a:r>
              <a:rPr sz="4400" spc="-204" dirty="0">
                <a:solidFill>
                  <a:schemeClr val="accent3">
                    <a:lumMod val="75000"/>
                  </a:schemeClr>
                </a:solidFill>
                <a:latin typeface="Trebuchet MS"/>
                <a:cs typeface="Trebuchet MS"/>
              </a:rPr>
              <a:t>setý,</a:t>
            </a:r>
            <a:r>
              <a:rPr sz="4400" spc="-315" dirty="0">
                <a:solidFill>
                  <a:schemeClr val="accent3">
                    <a:lumMod val="75000"/>
                  </a:schemeClr>
                </a:solidFill>
                <a:latin typeface="Trebuchet MS"/>
                <a:cs typeface="Trebuchet MS"/>
              </a:rPr>
              <a:t> </a:t>
            </a:r>
            <a:r>
              <a:rPr sz="4400" spc="-160" dirty="0">
                <a:solidFill>
                  <a:schemeClr val="accent3">
                    <a:lumMod val="75000"/>
                  </a:schemeClr>
                </a:solidFill>
                <a:latin typeface="Trebuchet MS"/>
                <a:cs typeface="Trebuchet MS"/>
              </a:rPr>
              <a:t>pšenice</a:t>
            </a:r>
            <a:r>
              <a:rPr sz="4400" spc="-45" dirty="0">
                <a:solidFill>
                  <a:schemeClr val="accent3">
                    <a:lumMod val="75000"/>
                  </a:schemeClr>
                </a:solidFill>
                <a:latin typeface="Trebuchet MS"/>
                <a:cs typeface="Trebuchet MS"/>
              </a:rPr>
              <a:t> </a:t>
            </a:r>
            <a:r>
              <a:rPr sz="4400" spc="-200" dirty="0">
                <a:solidFill>
                  <a:schemeClr val="accent3">
                    <a:lumMod val="75000"/>
                  </a:schemeClr>
                </a:solidFill>
                <a:latin typeface="Trebuchet MS"/>
                <a:cs typeface="Trebuchet MS"/>
              </a:rPr>
              <a:t>jarní</a:t>
            </a:r>
            <a:r>
              <a:rPr sz="4400" spc="-55" dirty="0">
                <a:solidFill>
                  <a:schemeClr val="accent3">
                    <a:lumMod val="75000"/>
                  </a:schemeClr>
                </a:solidFill>
                <a:latin typeface="Trebuchet MS"/>
                <a:cs typeface="Trebuchet MS"/>
              </a:rPr>
              <a:t> </a:t>
            </a:r>
            <a:r>
              <a:rPr sz="4400" spc="-120" dirty="0">
                <a:solidFill>
                  <a:schemeClr val="accent3">
                    <a:lumMod val="75000"/>
                  </a:schemeClr>
                </a:solidFill>
                <a:latin typeface="Trebuchet MS"/>
                <a:cs typeface="Trebuchet MS"/>
              </a:rPr>
              <a:t>nebo</a:t>
            </a:r>
            <a:r>
              <a:rPr sz="4400" spc="-50" dirty="0">
                <a:solidFill>
                  <a:schemeClr val="accent3">
                    <a:lumMod val="75000"/>
                  </a:schemeClr>
                </a:solidFill>
                <a:latin typeface="Trebuchet MS"/>
                <a:cs typeface="Trebuchet MS"/>
              </a:rPr>
              <a:t> </a:t>
            </a:r>
            <a:r>
              <a:rPr sz="4400" spc="-220" dirty="0">
                <a:solidFill>
                  <a:schemeClr val="accent3">
                    <a:lumMod val="75000"/>
                  </a:schemeClr>
                </a:solidFill>
                <a:latin typeface="Trebuchet MS"/>
                <a:cs typeface="Trebuchet MS"/>
              </a:rPr>
              <a:t>ječmen</a:t>
            </a:r>
            <a:r>
              <a:rPr sz="4400" spc="-40" dirty="0">
                <a:solidFill>
                  <a:schemeClr val="accent3">
                    <a:lumMod val="75000"/>
                  </a:schemeClr>
                </a:solidFill>
                <a:latin typeface="Trebuchet MS"/>
                <a:cs typeface="Trebuchet MS"/>
              </a:rPr>
              <a:t> </a:t>
            </a:r>
            <a:r>
              <a:rPr sz="4400" spc="-220" dirty="0">
                <a:solidFill>
                  <a:schemeClr val="accent3">
                    <a:lumMod val="75000"/>
                  </a:schemeClr>
                </a:solidFill>
                <a:latin typeface="Trebuchet MS"/>
                <a:cs typeface="Trebuchet MS"/>
              </a:rPr>
              <a:t>jarní),</a:t>
            </a:r>
            <a:r>
              <a:rPr sz="4400" spc="-340" dirty="0">
                <a:solidFill>
                  <a:schemeClr val="accent3">
                    <a:lumMod val="75000"/>
                  </a:schemeClr>
                </a:solidFill>
                <a:latin typeface="Trebuchet MS"/>
                <a:cs typeface="Trebuchet MS"/>
              </a:rPr>
              <a:t> </a:t>
            </a:r>
            <a:r>
              <a:rPr sz="4400" spc="-30" dirty="0">
                <a:solidFill>
                  <a:schemeClr val="accent3">
                    <a:lumMod val="75000"/>
                  </a:schemeClr>
                </a:solidFill>
                <a:latin typeface="Trebuchet MS"/>
                <a:cs typeface="Trebuchet MS"/>
              </a:rPr>
              <a:t>proso</a:t>
            </a:r>
            <a:r>
              <a:rPr sz="4400" spc="-45" dirty="0">
                <a:solidFill>
                  <a:schemeClr val="accent3">
                    <a:lumMod val="75000"/>
                  </a:schemeClr>
                </a:solidFill>
                <a:latin typeface="Trebuchet MS"/>
                <a:cs typeface="Trebuchet MS"/>
              </a:rPr>
              <a:t> </a:t>
            </a:r>
            <a:r>
              <a:rPr sz="4400" spc="-210" dirty="0">
                <a:solidFill>
                  <a:schemeClr val="accent3">
                    <a:lumMod val="75000"/>
                  </a:schemeClr>
                </a:solidFill>
                <a:latin typeface="Trebuchet MS"/>
                <a:cs typeface="Trebuchet MS"/>
              </a:rPr>
              <a:t>seté,</a:t>
            </a:r>
            <a:r>
              <a:rPr sz="4400" spc="-310" dirty="0">
                <a:solidFill>
                  <a:schemeClr val="accent3">
                    <a:lumMod val="75000"/>
                  </a:schemeClr>
                </a:solidFill>
                <a:latin typeface="Trebuchet MS"/>
                <a:cs typeface="Trebuchet MS"/>
              </a:rPr>
              <a:t> </a:t>
            </a:r>
            <a:r>
              <a:rPr sz="4400" spc="-180" dirty="0">
                <a:solidFill>
                  <a:schemeClr val="accent3">
                    <a:lumMod val="75000"/>
                  </a:schemeClr>
                </a:solidFill>
                <a:latin typeface="Trebuchet MS"/>
                <a:cs typeface="Trebuchet MS"/>
              </a:rPr>
              <a:t>kapusta</a:t>
            </a:r>
            <a:r>
              <a:rPr sz="4400" spc="-40" dirty="0">
                <a:solidFill>
                  <a:schemeClr val="accent3">
                    <a:lumMod val="75000"/>
                  </a:schemeClr>
                </a:solidFill>
                <a:latin typeface="Trebuchet MS"/>
                <a:cs typeface="Trebuchet MS"/>
              </a:rPr>
              <a:t> </a:t>
            </a:r>
            <a:r>
              <a:rPr sz="4400" spc="-175" dirty="0">
                <a:solidFill>
                  <a:schemeClr val="accent3">
                    <a:lumMod val="75000"/>
                  </a:schemeClr>
                </a:solidFill>
                <a:latin typeface="Trebuchet MS"/>
                <a:cs typeface="Trebuchet MS"/>
              </a:rPr>
              <a:t>krmná,</a:t>
            </a:r>
            <a:r>
              <a:rPr sz="4400" spc="-340" dirty="0">
                <a:solidFill>
                  <a:schemeClr val="accent3">
                    <a:lumMod val="75000"/>
                  </a:schemeClr>
                </a:solidFill>
                <a:latin typeface="Trebuchet MS"/>
                <a:cs typeface="Trebuchet MS"/>
              </a:rPr>
              <a:t> </a:t>
            </a:r>
            <a:r>
              <a:rPr sz="4400" spc="-150" dirty="0">
                <a:solidFill>
                  <a:schemeClr val="accent3">
                    <a:lumMod val="75000"/>
                  </a:schemeClr>
                </a:solidFill>
                <a:latin typeface="Trebuchet MS"/>
                <a:cs typeface="Trebuchet MS"/>
              </a:rPr>
              <a:t>pohanka</a:t>
            </a:r>
            <a:r>
              <a:rPr sz="4400" spc="-60" dirty="0">
                <a:solidFill>
                  <a:schemeClr val="accent3">
                    <a:lumMod val="75000"/>
                  </a:schemeClr>
                </a:solidFill>
                <a:latin typeface="Trebuchet MS"/>
                <a:cs typeface="Trebuchet MS"/>
              </a:rPr>
              <a:t> </a:t>
            </a:r>
            <a:r>
              <a:rPr sz="4400" spc="-10" dirty="0">
                <a:solidFill>
                  <a:schemeClr val="accent3">
                    <a:lumMod val="75000"/>
                  </a:schemeClr>
                </a:solidFill>
                <a:latin typeface="Trebuchet MS"/>
                <a:cs typeface="Trebuchet MS"/>
              </a:rPr>
              <a:t>obecná,</a:t>
            </a:r>
            <a:endParaRPr sz="4400" dirty="0">
              <a:solidFill>
                <a:schemeClr val="accent3">
                  <a:lumMod val="75000"/>
                </a:schemeClr>
              </a:solidFill>
              <a:latin typeface="Trebuchet MS"/>
              <a:cs typeface="Trebuchet MS"/>
            </a:endParaRPr>
          </a:p>
          <a:p>
            <a:pPr marL="766445" marR="443230" lvl="1" indent="-377190">
              <a:spcBef>
                <a:spcPts val="1090"/>
              </a:spcBef>
              <a:buClr>
                <a:srgbClr val="CDCE00"/>
              </a:buClr>
              <a:buFont typeface="Wingdings"/>
              <a:buChar char=""/>
              <a:tabLst>
                <a:tab pos="767080" algn="l"/>
              </a:tabLst>
            </a:pPr>
            <a:r>
              <a:rPr sz="4400" spc="-170" dirty="0">
                <a:solidFill>
                  <a:schemeClr val="accent3">
                    <a:lumMod val="75000"/>
                  </a:schemeClr>
                </a:solidFill>
                <a:latin typeface="Trebuchet MS"/>
                <a:cs typeface="Trebuchet MS"/>
              </a:rPr>
              <a:t>volitelné</a:t>
            </a:r>
            <a:r>
              <a:rPr sz="4400" spc="-55" dirty="0">
                <a:solidFill>
                  <a:schemeClr val="accent3">
                    <a:lumMod val="75000"/>
                  </a:schemeClr>
                </a:solidFill>
                <a:latin typeface="Trebuchet MS"/>
                <a:cs typeface="Trebuchet MS"/>
              </a:rPr>
              <a:t> </a:t>
            </a:r>
            <a:r>
              <a:rPr sz="4400" spc="-175" dirty="0">
                <a:solidFill>
                  <a:schemeClr val="accent3">
                    <a:lumMod val="75000"/>
                  </a:schemeClr>
                </a:solidFill>
                <a:latin typeface="Trebuchet MS"/>
                <a:cs typeface="Trebuchet MS"/>
              </a:rPr>
              <a:t>druhy:</a:t>
            </a:r>
            <a:r>
              <a:rPr sz="4400" spc="-315" dirty="0">
                <a:solidFill>
                  <a:schemeClr val="accent3">
                    <a:lumMod val="75000"/>
                  </a:schemeClr>
                </a:solidFill>
                <a:latin typeface="Trebuchet MS"/>
                <a:cs typeface="Trebuchet MS"/>
              </a:rPr>
              <a:t> </a:t>
            </a:r>
            <a:r>
              <a:rPr sz="4400" spc="-155" dirty="0">
                <a:solidFill>
                  <a:schemeClr val="accent3">
                    <a:lumMod val="75000"/>
                  </a:schemeClr>
                </a:solidFill>
                <a:latin typeface="Trebuchet MS"/>
                <a:cs typeface="Trebuchet MS"/>
              </a:rPr>
              <a:t>slunečnice</a:t>
            </a:r>
            <a:r>
              <a:rPr sz="4400" spc="-35" dirty="0">
                <a:solidFill>
                  <a:schemeClr val="accent3">
                    <a:lumMod val="75000"/>
                  </a:schemeClr>
                </a:solidFill>
                <a:latin typeface="Trebuchet MS"/>
                <a:cs typeface="Trebuchet MS"/>
              </a:rPr>
              <a:t> </a:t>
            </a:r>
            <a:r>
              <a:rPr sz="4400" spc="-155" dirty="0">
                <a:solidFill>
                  <a:schemeClr val="accent3">
                    <a:lumMod val="75000"/>
                  </a:schemeClr>
                </a:solidFill>
                <a:latin typeface="Trebuchet MS"/>
                <a:cs typeface="Trebuchet MS"/>
              </a:rPr>
              <a:t>roční,</a:t>
            </a:r>
            <a:r>
              <a:rPr sz="4400" spc="-320" dirty="0">
                <a:solidFill>
                  <a:schemeClr val="accent3">
                    <a:lumMod val="75000"/>
                  </a:schemeClr>
                </a:solidFill>
                <a:latin typeface="Trebuchet MS"/>
                <a:cs typeface="Trebuchet MS"/>
              </a:rPr>
              <a:t> </a:t>
            </a:r>
            <a:r>
              <a:rPr sz="4400" spc="-160" dirty="0">
                <a:solidFill>
                  <a:schemeClr val="accent3">
                    <a:lumMod val="75000"/>
                  </a:schemeClr>
                </a:solidFill>
                <a:latin typeface="Trebuchet MS"/>
                <a:cs typeface="Trebuchet MS"/>
              </a:rPr>
              <a:t>lesknice</a:t>
            </a:r>
            <a:r>
              <a:rPr sz="4400" spc="-25" dirty="0">
                <a:solidFill>
                  <a:schemeClr val="accent3">
                    <a:lumMod val="75000"/>
                  </a:schemeClr>
                </a:solidFill>
                <a:latin typeface="Trebuchet MS"/>
                <a:cs typeface="Trebuchet MS"/>
              </a:rPr>
              <a:t> </a:t>
            </a:r>
            <a:r>
              <a:rPr sz="4400" spc="-185" dirty="0">
                <a:solidFill>
                  <a:schemeClr val="accent3">
                    <a:lumMod val="75000"/>
                  </a:schemeClr>
                </a:solidFill>
                <a:latin typeface="Trebuchet MS"/>
                <a:cs typeface="Trebuchet MS"/>
              </a:rPr>
              <a:t>kanárská,</a:t>
            </a:r>
            <a:r>
              <a:rPr sz="4400" spc="-320" dirty="0">
                <a:solidFill>
                  <a:schemeClr val="accent3">
                    <a:lumMod val="75000"/>
                  </a:schemeClr>
                </a:solidFill>
                <a:latin typeface="Trebuchet MS"/>
                <a:cs typeface="Trebuchet MS"/>
              </a:rPr>
              <a:t> </a:t>
            </a:r>
            <a:r>
              <a:rPr sz="4400" spc="-165" dirty="0">
                <a:solidFill>
                  <a:schemeClr val="accent3">
                    <a:lumMod val="75000"/>
                  </a:schemeClr>
                </a:solidFill>
                <a:latin typeface="Trebuchet MS"/>
                <a:cs typeface="Trebuchet MS"/>
              </a:rPr>
              <a:t>svazenka</a:t>
            </a:r>
            <a:r>
              <a:rPr sz="4400" spc="-20" dirty="0">
                <a:solidFill>
                  <a:schemeClr val="accent3">
                    <a:lumMod val="75000"/>
                  </a:schemeClr>
                </a:solidFill>
                <a:latin typeface="Trebuchet MS"/>
                <a:cs typeface="Trebuchet MS"/>
              </a:rPr>
              <a:t> </a:t>
            </a:r>
            <a:r>
              <a:rPr sz="4400" spc="-170" dirty="0">
                <a:solidFill>
                  <a:schemeClr val="accent3">
                    <a:lumMod val="75000"/>
                  </a:schemeClr>
                </a:solidFill>
                <a:latin typeface="Trebuchet MS"/>
                <a:cs typeface="Trebuchet MS"/>
              </a:rPr>
              <a:t>vratičolistá,</a:t>
            </a:r>
            <a:r>
              <a:rPr sz="4400" spc="-325" dirty="0">
                <a:solidFill>
                  <a:schemeClr val="accent3">
                    <a:lumMod val="75000"/>
                  </a:schemeClr>
                </a:solidFill>
                <a:latin typeface="Trebuchet MS"/>
                <a:cs typeface="Trebuchet MS"/>
              </a:rPr>
              <a:t> </a:t>
            </a:r>
            <a:r>
              <a:rPr sz="4400" spc="-165" dirty="0">
                <a:solidFill>
                  <a:schemeClr val="accent3">
                    <a:lumMod val="75000"/>
                  </a:schemeClr>
                </a:solidFill>
                <a:latin typeface="Trebuchet MS"/>
                <a:cs typeface="Trebuchet MS"/>
              </a:rPr>
              <a:t>svazenka</a:t>
            </a:r>
            <a:r>
              <a:rPr sz="4400" spc="-20" dirty="0">
                <a:solidFill>
                  <a:schemeClr val="accent3">
                    <a:lumMod val="75000"/>
                  </a:schemeClr>
                </a:solidFill>
                <a:latin typeface="Trebuchet MS"/>
                <a:cs typeface="Trebuchet MS"/>
              </a:rPr>
              <a:t> </a:t>
            </a:r>
            <a:r>
              <a:rPr sz="4400" spc="-170" dirty="0">
                <a:solidFill>
                  <a:schemeClr val="accent3">
                    <a:lumMod val="75000"/>
                  </a:schemeClr>
                </a:solidFill>
                <a:latin typeface="Trebuchet MS"/>
                <a:cs typeface="Trebuchet MS"/>
              </a:rPr>
              <a:t>shloučená,</a:t>
            </a:r>
            <a:r>
              <a:rPr sz="4400" spc="-325" dirty="0">
                <a:solidFill>
                  <a:schemeClr val="accent3">
                    <a:lumMod val="75000"/>
                  </a:schemeClr>
                </a:solidFill>
                <a:latin typeface="Trebuchet MS"/>
                <a:cs typeface="Trebuchet MS"/>
              </a:rPr>
              <a:t> </a:t>
            </a:r>
            <a:r>
              <a:rPr sz="4400" spc="-180" dirty="0">
                <a:solidFill>
                  <a:schemeClr val="accent3">
                    <a:lumMod val="75000"/>
                  </a:schemeClr>
                </a:solidFill>
                <a:latin typeface="Trebuchet MS"/>
                <a:cs typeface="Trebuchet MS"/>
              </a:rPr>
              <a:t>len</a:t>
            </a:r>
            <a:r>
              <a:rPr sz="4400" spc="-10" dirty="0">
                <a:solidFill>
                  <a:schemeClr val="accent3">
                    <a:lumMod val="75000"/>
                  </a:schemeClr>
                </a:solidFill>
                <a:latin typeface="Trebuchet MS"/>
                <a:cs typeface="Trebuchet MS"/>
              </a:rPr>
              <a:t> </a:t>
            </a:r>
            <a:r>
              <a:rPr sz="4400" spc="-215" dirty="0">
                <a:solidFill>
                  <a:schemeClr val="accent3">
                    <a:lumMod val="75000"/>
                  </a:schemeClr>
                </a:solidFill>
                <a:latin typeface="Trebuchet MS"/>
                <a:cs typeface="Trebuchet MS"/>
              </a:rPr>
              <a:t>olejný,</a:t>
            </a:r>
            <a:r>
              <a:rPr sz="4400" spc="-330" dirty="0">
                <a:solidFill>
                  <a:schemeClr val="accent3">
                    <a:lumMod val="75000"/>
                  </a:schemeClr>
                </a:solidFill>
                <a:latin typeface="Trebuchet MS"/>
                <a:cs typeface="Trebuchet MS"/>
              </a:rPr>
              <a:t> </a:t>
            </a:r>
            <a:r>
              <a:rPr sz="4400" spc="-135" dirty="0">
                <a:solidFill>
                  <a:schemeClr val="accent3">
                    <a:lumMod val="75000"/>
                  </a:schemeClr>
                </a:solidFill>
                <a:latin typeface="Trebuchet MS"/>
                <a:cs typeface="Trebuchet MS"/>
              </a:rPr>
              <a:t>bobovité</a:t>
            </a:r>
            <a:r>
              <a:rPr sz="4400" spc="-25" dirty="0">
                <a:solidFill>
                  <a:schemeClr val="accent3">
                    <a:lumMod val="75000"/>
                  </a:schemeClr>
                </a:solidFill>
                <a:latin typeface="Trebuchet MS"/>
                <a:cs typeface="Trebuchet MS"/>
              </a:rPr>
              <a:t> </a:t>
            </a:r>
            <a:r>
              <a:rPr sz="4400" spc="-150" dirty="0">
                <a:solidFill>
                  <a:schemeClr val="accent3">
                    <a:lumMod val="75000"/>
                  </a:schemeClr>
                </a:solidFill>
                <a:latin typeface="Trebuchet MS"/>
                <a:cs typeface="Trebuchet MS"/>
              </a:rPr>
              <a:t>(hrách</a:t>
            </a:r>
            <a:r>
              <a:rPr sz="4400" spc="-25" dirty="0">
                <a:solidFill>
                  <a:schemeClr val="accent3">
                    <a:lumMod val="75000"/>
                  </a:schemeClr>
                </a:solidFill>
                <a:latin typeface="Trebuchet MS"/>
                <a:cs typeface="Trebuchet MS"/>
              </a:rPr>
              <a:t> </a:t>
            </a:r>
            <a:r>
              <a:rPr sz="4400" spc="-150" dirty="0">
                <a:solidFill>
                  <a:schemeClr val="accent3">
                    <a:lumMod val="75000"/>
                  </a:schemeClr>
                </a:solidFill>
                <a:latin typeface="Trebuchet MS"/>
                <a:cs typeface="Trebuchet MS"/>
              </a:rPr>
              <a:t>setý</a:t>
            </a:r>
            <a:r>
              <a:rPr sz="4400" spc="-15" dirty="0">
                <a:solidFill>
                  <a:schemeClr val="accent3">
                    <a:lumMod val="75000"/>
                  </a:schemeClr>
                </a:solidFill>
                <a:latin typeface="Trebuchet MS"/>
                <a:cs typeface="Trebuchet MS"/>
              </a:rPr>
              <a:t> </a:t>
            </a:r>
            <a:r>
              <a:rPr sz="4400" spc="-55" dirty="0">
                <a:solidFill>
                  <a:schemeClr val="accent3">
                    <a:lumMod val="75000"/>
                  </a:schemeClr>
                </a:solidFill>
                <a:latin typeface="Trebuchet MS"/>
                <a:cs typeface="Trebuchet MS"/>
              </a:rPr>
              <a:t>polní, </a:t>
            </a:r>
            <a:r>
              <a:rPr sz="4400" spc="-145" dirty="0">
                <a:solidFill>
                  <a:schemeClr val="accent3">
                    <a:lumMod val="75000"/>
                  </a:schemeClr>
                </a:solidFill>
                <a:latin typeface="Trebuchet MS"/>
                <a:cs typeface="Trebuchet MS"/>
              </a:rPr>
              <a:t>hrách</a:t>
            </a:r>
            <a:r>
              <a:rPr sz="4400" spc="-65" dirty="0">
                <a:solidFill>
                  <a:schemeClr val="accent3">
                    <a:lumMod val="75000"/>
                  </a:schemeClr>
                </a:solidFill>
                <a:latin typeface="Trebuchet MS"/>
                <a:cs typeface="Trebuchet MS"/>
              </a:rPr>
              <a:t> </a:t>
            </a:r>
            <a:r>
              <a:rPr sz="4400" spc="-150" dirty="0">
                <a:solidFill>
                  <a:schemeClr val="accent3">
                    <a:lumMod val="75000"/>
                  </a:schemeClr>
                </a:solidFill>
                <a:latin typeface="Trebuchet MS"/>
                <a:cs typeface="Trebuchet MS"/>
              </a:rPr>
              <a:t>setý</a:t>
            </a:r>
            <a:r>
              <a:rPr sz="4400" spc="-35" dirty="0">
                <a:solidFill>
                  <a:schemeClr val="accent3">
                    <a:lumMod val="75000"/>
                  </a:schemeClr>
                </a:solidFill>
                <a:latin typeface="Trebuchet MS"/>
                <a:cs typeface="Trebuchet MS"/>
              </a:rPr>
              <a:t> </a:t>
            </a:r>
            <a:r>
              <a:rPr sz="4400" spc="-215" dirty="0">
                <a:solidFill>
                  <a:schemeClr val="accent3">
                    <a:lumMod val="75000"/>
                  </a:schemeClr>
                </a:solidFill>
                <a:latin typeface="Trebuchet MS"/>
                <a:cs typeface="Trebuchet MS"/>
              </a:rPr>
              <a:t>pravý,</a:t>
            </a:r>
            <a:r>
              <a:rPr sz="4400" spc="-345" dirty="0">
                <a:solidFill>
                  <a:schemeClr val="accent3">
                    <a:lumMod val="75000"/>
                  </a:schemeClr>
                </a:solidFill>
                <a:latin typeface="Trebuchet MS"/>
                <a:cs typeface="Trebuchet MS"/>
              </a:rPr>
              <a:t> </a:t>
            </a:r>
            <a:r>
              <a:rPr sz="4400" spc="-95" dirty="0">
                <a:solidFill>
                  <a:schemeClr val="accent3">
                    <a:lumMod val="75000"/>
                  </a:schemeClr>
                </a:solidFill>
                <a:latin typeface="Trebuchet MS"/>
                <a:cs typeface="Trebuchet MS"/>
              </a:rPr>
              <a:t>bob</a:t>
            </a:r>
            <a:r>
              <a:rPr sz="4400" spc="-30" dirty="0">
                <a:solidFill>
                  <a:schemeClr val="accent3">
                    <a:lumMod val="75000"/>
                  </a:schemeClr>
                </a:solidFill>
                <a:latin typeface="Trebuchet MS"/>
                <a:cs typeface="Trebuchet MS"/>
              </a:rPr>
              <a:t> </a:t>
            </a:r>
            <a:r>
              <a:rPr sz="4400" spc="-90" dirty="0">
                <a:solidFill>
                  <a:schemeClr val="accent3">
                    <a:lumMod val="75000"/>
                  </a:schemeClr>
                </a:solidFill>
                <a:latin typeface="Trebuchet MS"/>
                <a:cs typeface="Trebuchet MS"/>
              </a:rPr>
              <a:t>koňský</a:t>
            </a:r>
            <a:r>
              <a:rPr sz="4400" spc="-35" dirty="0">
                <a:solidFill>
                  <a:schemeClr val="accent3">
                    <a:lumMod val="75000"/>
                  </a:schemeClr>
                </a:solidFill>
                <a:latin typeface="Trebuchet MS"/>
                <a:cs typeface="Trebuchet MS"/>
              </a:rPr>
              <a:t> </a:t>
            </a:r>
            <a:r>
              <a:rPr sz="4400" spc="-135" dirty="0">
                <a:solidFill>
                  <a:schemeClr val="accent3">
                    <a:lumMod val="75000"/>
                  </a:schemeClr>
                </a:solidFill>
                <a:latin typeface="Trebuchet MS"/>
                <a:cs typeface="Trebuchet MS"/>
              </a:rPr>
              <a:t>polní</a:t>
            </a:r>
            <a:r>
              <a:rPr sz="4400" spc="-65" dirty="0">
                <a:solidFill>
                  <a:schemeClr val="accent3">
                    <a:lumMod val="75000"/>
                  </a:schemeClr>
                </a:solidFill>
                <a:latin typeface="Trebuchet MS"/>
                <a:cs typeface="Trebuchet MS"/>
              </a:rPr>
              <a:t> </a:t>
            </a:r>
            <a:r>
              <a:rPr sz="4400" spc="-110" dirty="0">
                <a:solidFill>
                  <a:schemeClr val="accent3">
                    <a:lumMod val="75000"/>
                  </a:schemeClr>
                </a:solidFill>
                <a:latin typeface="Trebuchet MS"/>
                <a:cs typeface="Trebuchet MS"/>
              </a:rPr>
              <a:t>nebo</a:t>
            </a:r>
            <a:r>
              <a:rPr sz="4400" spc="-50" dirty="0">
                <a:solidFill>
                  <a:schemeClr val="accent3">
                    <a:lumMod val="75000"/>
                  </a:schemeClr>
                </a:solidFill>
                <a:latin typeface="Trebuchet MS"/>
                <a:cs typeface="Trebuchet MS"/>
              </a:rPr>
              <a:t> </a:t>
            </a:r>
            <a:r>
              <a:rPr sz="4400" spc="-180" dirty="0">
                <a:solidFill>
                  <a:schemeClr val="accent3">
                    <a:lumMod val="75000"/>
                  </a:schemeClr>
                </a:solidFill>
                <a:latin typeface="Trebuchet MS"/>
                <a:cs typeface="Trebuchet MS"/>
              </a:rPr>
              <a:t>vikev</a:t>
            </a:r>
            <a:r>
              <a:rPr sz="4400" spc="-45" dirty="0">
                <a:solidFill>
                  <a:schemeClr val="accent3">
                    <a:lumMod val="75000"/>
                  </a:schemeClr>
                </a:solidFill>
                <a:latin typeface="Trebuchet MS"/>
                <a:cs typeface="Trebuchet MS"/>
              </a:rPr>
              <a:t> </a:t>
            </a:r>
            <a:r>
              <a:rPr sz="4400" spc="-215" dirty="0">
                <a:solidFill>
                  <a:schemeClr val="accent3">
                    <a:lumMod val="75000"/>
                  </a:schemeClr>
                </a:solidFill>
                <a:latin typeface="Trebuchet MS"/>
                <a:cs typeface="Trebuchet MS"/>
              </a:rPr>
              <a:t>setá),</a:t>
            </a:r>
            <a:r>
              <a:rPr sz="4400" spc="-320" dirty="0">
                <a:solidFill>
                  <a:schemeClr val="accent3">
                    <a:lumMod val="75000"/>
                  </a:schemeClr>
                </a:solidFill>
                <a:latin typeface="Trebuchet MS"/>
                <a:cs typeface="Trebuchet MS"/>
              </a:rPr>
              <a:t> </a:t>
            </a:r>
            <a:r>
              <a:rPr sz="4400" spc="-185" dirty="0">
                <a:solidFill>
                  <a:schemeClr val="accent3">
                    <a:lumMod val="75000"/>
                  </a:schemeClr>
                </a:solidFill>
                <a:latin typeface="Trebuchet MS"/>
                <a:cs typeface="Trebuchet MS"/>
              </a:rPr>
              <a:t>lupina</a:t>
            </a:r>
            <a:r>
              <a:rPr sz="4400" spc="-75" dirty="0">
                <a:solidFill>
                  <a:schemeClr val="accent3">
                    <a:lumMod val="75000"/>
                  </a:schemeClr>
                </a:solidFill>
                <a:latin typeface="Trebuchet MS"/>
                <a:cs typeface="Trebuchet MS"/>
              </a:rPr>
              <a:t> </a:t>
            </a:r>
            <a:r>
              <a:rPr sz="4400" spc="-250" dirty="0">
                <a:solidFill>
                  <a:schemeClr val="accent3">
                    <a:lumMod val="75000"/>
                  </a:schemeClr>
                </a:solidFill>
                <a:latin typeface="Trebuchet MS"/>
                <a:cs typeface="Trebuchet MS"/>
              </a:rPr>
              <a:t>bílá,</a:t>
            </a:r>
            <a:r>
              <a:rPr sz="4400" spc="-340" dirty="0">
                <a:solidFill>
                  <a:schemeClr val="accent3">
                    <a:lumMod val="75000"/>
                  </a:schemeClr>
                </a:solidFill>
                <a:latin typeface="Trebuchet MS"/>
                <a:cs typeface="Trebuchet MS"/>
              </a:rPr>
              <a:t> </a:t>
            </a:r>
            <a:r>
              <a:rPr sz="4400" spc="-90" dirty="0">
                <a:solidFill>
                  <a:schemeClr val="accent3">
                    <a:lumMod val="75000"/>
                  </a:schemeClr>
                </a:solidFill>
                <a:latin typeface="Trebuchet MS"/>
                <a:cs typeface="Trebuchet MS"/>
              </a:rPr>
              <a:t>čirok</a:t>
            </a:r>
            <a:r>
              <a:rPr sz="4400" spc="-45" dirty="0">
                <a:solidFill>
                  <a:schemeClr val="accent3">
                    <a:lumMod val="75000"/>
                  </a:schemeClr>
                </a:solidFill>
                <a:latin typeface="Trebuchet MS"/>
                <a:cs typeface="Trebuchet MS"/>
              </a:rPr>
              <a:t> </a:t>
            </a:r>
            <a:r>
              <a:rPr sz="4400" spc="-105" dirty="0">
                <a:solidFill>
                  <a:schemeClr val="accent3">
                    <a:lumMod val="75000"/>
                  </a:schemeClr>
                </a:solidFill>
                <a:latin typeface="Trebuchet MS"/>
                <a:cs typeface="Trebuchet MS"/>
              </a:rPr>
              <a:t>zrnový</a:t>
            </a:r>
            <a:r>
              <a:rPr sz="4400" spc="-60" dirty="0">
                <a:solidFill>
                  <a:schemeClr val="accent3">
                    <a:lumMod val="75000"/>
                  </a:schemeClr>
                </a:solidFill>
                <a:latin typeface="Trebuchet MS"/>
                <a:cs typeface="Trebuchet MS"/>
              </a:rPr>
              <a:t> </a:t>
            </a:r>
            <a:r>
              <a:rPr sz="4400" spc="-170" dirty="0">
                <a:solidFill>
                  <a:schemeClr val="accent3">
                    <a:lumMod val="75000"/>
                  </a:schemeClr>
                </a:solidFill>
                <a:latin typeface="Trebuchet MS"/>
                <a:cs typeface="Trebuchet MS"/>
              </a:rPr>
              <a:t>(dvoubarevný),</a:t>
            </a:r>
            <a:r>
              <a:rPr sz="4400" spc="-355" dirty="0">
                <a:solidFill>
                  <a:schemeClr val="accent3">
                    <a:lumMod val="75000"/>
                  </a:schemeClr>
                </a:solidFill>
                <a:latin typeface="Trebuchet MS"/>
                <a:cs typeface="Trebuchet MS"/>
              </a:rPr>
              <a:t> </a:t>
            </a:r>
            <a:r>
              <a:rPr sz="4400" spc="-120" dirty="0">
                <a:solidFill>
                  <a:schemeClr val="accent3">
                    <a:lumMod val="75000"/>
                  </a:schemeClr>
                </a:solidFill>
                <a:latin typeface="Trebuchet MS"/>
                <a:cs typeface="Trebuchet MS"/>
              </a:rPr>
              <a:t>bér</a:t>
            </a:r>
            <a:r>
              <a:rPr sz="4400" spc="-45" dirty="0">
                <a:solidFill>
                  <a:schemeClr val="accent3">
                    <a:lumMod val="75000"/>
                  </a:schemeClr>
                </a:solidFill>
                <a:latin typeface="Trebuchet MS"/>
                <a:cs typeface="Trebuchet MS"/>
              </a:rPr>
              <a:t> </a:t>
            </a:r>
            <a:r>
              <a:rPr sz="4400" spc="-10" dirty="0">
                <a:solidFill>
                  <a:schemeClr val="accent3">
                    <a:lumMod val="75000"/>
                  </a:schemeClr>
                </a:solidFill>
                <a:latin typeface="Trebuchet MS"/>
                <a:cs typeface="Trebuchet MS"/>
              </a:rPr>
              <a:t>italský.</a:t>
            </a:r>
            <a:endParaRPr sz="4400" dirty="0">
              <a:solidFill>
                <a:schemeClr val="accent3">
                  <a:lumMod val="75000"/>
                </a:schemeClr>
              </a:solidFill>
              <a:latin typeface="Trebuchet MS"/>
              <a:cs typeface="Trebuchet MS"/>
            </a:endParaRPr>
          </a:p>
          <a:p>
            <a:pPr marL="130175" indent="-118110">
              <a:spcBef>
                <a:spcPts val="870"/>
              </a:spcBef>
              <a:buClr>
                <a:srgbClr val="CDCE00"/>
              </a:buClr>
              <a:buSzPct val="96226"/>
              <a:buFont typeface="Arial"/>
              <a:buChar char="•"/>
              <a:tabLst>
                <a:tab pos="130810" algn="l"/>
              </a:tabLst>
            </a:pPr>
            <a:r>
              <a:rPr sz="4400" dirty="0">
                <a:solidFill>
                  <a:schemeClr val="accent3">
                    <a:lumMod val="75000"/>
                  </a:schemeClr>
                </a:solidFill>
                <a:latin typeface="Trebuchet MS"/>
                <a:cs typeface="Trebuchet MS"/>
              </a:rPr>
              <a:t>V</a:t>
            </a:r>
            <a:r>
              <a:rPr sz="4400" spc="-60" dirty="0">
                <a:solidFill>
                  <a:schemeClr val="accent3">
                    <a:lumMod val="75000"/>
                  </a:schemeClr>
                </a:solidFill>
                <a:latin typeface="Trebuchet MS"/>
                <a:cs typeface="Trebuchet MS"/>
              </a:rPr>
              <a:t> </a:t>
            </a:r>
            <a:r>
              <a:rPr sz="4400" spc="-190" dirty="0">
                <a:solidFill>
                  <a:schemeClr val="accent3">
                    <a:lumMod val="75000"/>
                  </a:schemeClr>
                </a:solidFill>
                <a:latin typeface="Trebuchet MS"/>
                <a:cs typeface="Trebuchet MS"/>
              </a:rPr>
              <a:t>případě,</a:t>
            </a:r>
            <a:r>
              <a:rPr sz="4400" spc="-350" dirty="0">
                <a:solidFill>
                  <a:schemeClr val="accent3">
                    <a:lumMod val="75000"/>
                  </a:schemeClr>
                </a:solidFill>
                <a:latin typeface="Trebuchet MS"/>
                <a:cs typeface="Trebuchet MS"/>
              </a:rPr>
              <a:t> </a:t>
            </a:r>
            <a:r>
              <a:rPr sz="4400" spc="-185" dirty="0">
                <a:solidFill>
                  <a:schemeClr val="accent3">
                    <a:lumMod val="75000"/>
                  </a:schemeClr>
                </a:solidFill>
                <a:latin typeface="Trebuchet MS"/>
                <a:cs typeface="Trebuchet MS"/>
              </a:rPr>
              <a:t>že</a:t>
            </a:r>
            <a:r>
              <a:rPr sz="4400" spc="-55" dirty="0">
                <a:solidFill>
                  <a:schemeClr val="accent3">
                    <a:lumMod val="75000"/>
                  </a:schemeClr>
                </a:solidFill>
                <a:latin typeface="Trebuchet MS"/>
                <a:cs typeface="Trebuchet MS"/>
              </a:rPr>
              <a:t> </a:t>
            </a:r>
            <a:r>
              <a:rPr sz="4400" spc="-165" dirty="0">
                <a:solidFill>
                  <a:schemeClr val="accent3">
                    <a:lumMod val="75000"/>
                  </a:schemeClr>
                </a:solidFill>
                <a:latin typeface="Trebuchet MS"/>
                <a:cs typeface="Trebuchet MS"/>
              </a:rPr>
              <a:t>bude</a:t>
            </a:r>
            <a:r>
              <a:rPr sz="4400" spc="-55" dirty="0">
                <a:solidFill>
                  <a:schemeClr val="accent3">
                    <a:lumMod val="75000"/>
                  </a:schemeClr>
                </a:solidFill>
                <a:latin typeface="Trebuchet MS"/>
                <a:cs typeface="Trebuchet MS"/>
              </a:rPr>
              <a:t> </a:t>
            </a:r>
            <a:r>
              <a:rPr sz="4400" spc="-165" dirty="0">
                <a:solidFill>
                  <a:schemeClr val="accent3">
                    <a:lumMod val="75000"/>
                  </a:schemeClr>
                </a:solidFill>
                <a:latin typeface="Trebuchet MS"/>
                <a:cs typeface="Trebuchet MS"/>
              </a:rPr>
              <a:t>plocha</a:t>
            </a:r>
            <a:r>
              <a:rPr sz="4400" spc="-85" dirty="0">
                <a:solidFill>
                  <a:schemeClr val="accent3">
                    <a:lumMod val="75000"/>
                  </a:schemeClr>
                </a:solidFill>
                <a:latin typeface="Trebuchet MS"/>
                <a:cs typeface="Trebuchet MS"/>
              </a:rPr>
              <a:t> </a:t>
            </a:r>
            <a:r>
              <a:rPr sz="4400" spc="-140" dirty="0">
                <a:solidFill>
                  <a:schemeClr val="accent3">
                    <a:lumMod val="75000"/>
                  </a:schemeClr>
                </a:solidFill>
                <a:latin typeface="Trebuchet MS"/>
                <a:cs typeface="Trebuchet MS"/>
              </a:rPr>
              <a:t>biopásu</a:t>
            </a:r>
            <a:r>
              <a:rPr sz="4400" spc="-80" dirty="0">
                <a:solidFill>
                  <a:schemeClr val="accent3">
                    <a:lumMod val="75000"/>
                  </a:schemeClr>
                </a:solidFill>
                <a:latin typeface="Trebuchet MS"/>
                <a:cs typeface="Trebuchet MS"/>
              </a:rPr>
              <a:t> </a:t>
            </a:r>
            <a:r>
              <a:rPr sz="4400" spc="-175" dirty="0">
                <a:solidFill>
                  <a:schemeClr val="accent3">
                    <a:lumMod val="75000"/>
                  </a:schemeClr>
                </a:solidFill>
                <a:latin typeface="Trebuchet MS"/>
                <a:cs typeface="Trebuchet MS"/>
              </a:rPr>
              <a:t>plnit</a:t>
            </a:r>
            <a:r>
              <a:rPr sz="4400" spc="-70" dirty="0">
                <a:solidFill>
                  <a:schemeClr val="accent3">
                    <a:lumMod val="75000"/>
                  </a:schemeClr>
                </a:solidFill>
                <a:latin typeface="Trebuchet MS"/>
                <a:cs typeface="Trebuchet MS"/>
              </a:rPr>
              <a:t> </a:t>
            </a:r>
            <a:r>
              <a:rPr sz="4400" b="1" spc="-25" dirty="0">
                <a:solidFill>
                  <a:schemeClr val="accent3">
                    <a:lumMod val="75000"/>
                  </a:schemeClr>
                </a:solidFill>
                <a:latin typeface="Trebuchet MS"/>
                <a:cs typeface="Trebuchet MS"/>
              </a:rPr>
              <a:t>neprodukční</a:t>
            </a:r>
            <a:r>
              <a:rPr sz="4400" b="1" spc="-100" dirty="0">
                <a:solidFill>
                  <a:schemeClr val="accent3">
                    <a:lumMod val="75000"/>
                  </a:schemeClr>
                </a:solidFill>
                <a:latin typeface="Trebuchet MS"/>
                <a:cs typeface="Trebuchet MS"/>
              </a:rPr>
              <a:t> </a:t>
            </a:r>
            <a:r>
              <a:rPr sz="4400" b="1" dirty="0">
                <a:solidFill>
                  <a:schemeClr val="accent3">
                    <a:lumMod val="75000"/>
                  </a:schemeClr>
                </a:solidFill>
                <a:latin typeface="Trebuchet MS"/>
                <a:cs typeface="Trebuchet MS"/>
              </a:rPr>
              <a:t>plochu</a:t>
            </a:r>
            <a:r>
              <a:rPr sz="4400" b="1" spc="-80" dirty="0">
                <a:solidFill>
                  <a:schemeClr val="accent3">
                    <a:lumMod val="75000"/>
                  </a:schemeClr>
                </a:solidFill>
                <a:latin typeface="Trebuchet MS"/>
                <a:cs typeface="Trebuchet MS"/>
              </a:rPr>
              <a:t> </a:t>
            </a:r>
            <a:r>
              <a:rPr sz="4400" spc="-150" dirty="0">
                <a:solidFill>
                  <a:schemeClr val="accent3">
                    <a:lumMod val="75000"/>
                  </a:schemeClr>
                </a:solidFill>
                <a:latin typeface="Trebuchet MS"/>
                <a:cs typeface="Trebuchet MS"/>
              </a:rPr>
              <a:t>v</a:t>
            </a:r>
            <a:r>
              <a:rPr sz="4400" spc="-60" dirty="0">
                <a:solidFill>
                  <a:schemeClr val="accent3">
                    <a:lumMod val="75000"/>
                  </a:schemeClr>
                </a:solidFill>
                <a:latin typeface="Trebuchet MS"/>
                <a:cs typeface="Trebuchet MS"/>
              </a:rPr>
              <a:t> </a:t>
            </a:r>
            <a:r>
              <a:rPr sz="4400" spc="-170" dirty="0" err="1">
                <a:solidFill>
                  <a:schemeClr val="accent3">
                    <a:lumMod val="75000"/>
                  </a:schemeClr>
                </a:solidFill>
                <a:latin typeface="Trebuchet MS"/>
                <a:cs typeface="Trebuchet MS"/>
              </a:rPr>
              <a:t>rámci</a:t>
            </a:r>
            <a:r>
              <a:rPr sz="4400" spc="-80" dirty="0">
                <a:solidFill>
                  <a:schemeClr val="accent3">
                    <a:lumMod val="75000"/>
                  </a:schemeClr>
                </a:solidFill>
                <a:latin typeface="Trebuchet MS"/>
                <a:cs typeface="Trebuchet MS"/>
              </a:rPr>
              <a:t> </a:t>
            </a:r>
            <a:r>
              <a:rPr lang="cs-CZ" sz="4400" spc="-80" dirty="0">
                <a:solidFill>
                  <a:schemeClr val="accent3">
                    <a:lumMod val="75000"/>
                  </a:schemeClr>
                </a:solidFill>
                <a:latin typeface="Trebuchet MS"/>
                <a:cs typeface="Trebuchet MS"/>
              </a:rPr>
              <a:t>				</a:t>
            </a:r>
            <a:r>
              <a:rPr sz="4400" spc="100" dirty="0">
                <a:solidFill>
                  <a:schemeClr val="accent3">
                    <a:lumMod val="75000"/>
                  </a:schemeClr>
                </a:solidFill>
                <a:latin typeface="Trebuchet MS"/>
                <a:cs typeface="Trebuchet MS"/>
              </a:rPr>
              <a:t>DZES</a:t>
            </a:r>
            <a:r>
              <a:rPr sz="4400" spc="-75" dirty="0">
                <a:solidFill>
                  <a:schemeClr val="accent3">
                    <a:lumMod val="75000"/>
                  </a:schemeClr>
                </a:solidFill>
                <a:latin typeface="Trebuchet MS"/>
                <a:cs typeface="Trebuchet MS"/>
              </a:rPr>
              <a:t> </a:t>
            </a:r>
            <a:r>
              <a:rPr sz="4400" spc="-245" dirty="0">
                <a:solidFill>
                  <a:schemeClr val="accent3">
                    <a:lumMod val="75000"/>
                  </a:schemeClr>
                </a:solidFill>
                <a:latin typeface="Trebuchet MS"/>
                <a:cs typeface="Trebuchet MS"/>
              </a:rPr>
              <a:t>8,</a:t>
            </a:r>
            <a:r>
              <a:rPr sz="4400" spc="-330" dirty="0">
                <a:solidFill>
                  <a:schemeClr val="accent3">
                    <a:lumMod val="75000"/>
                  </a:schemeClr>
                </a:solidFill>
                <a:latin typeface="Trebuchet MS"/>
                <a:cs typeface="Trebuchet MS"/>
              </a:rPr>
              <a:t> </a:t>
            </a:r>
            <a:r>
              <a:rPr sz="4400" spc="-160" dirty="0">
                <a:solidFill>
                  <a:schemeClr val="accent3">
                    <a:lumMod val="75000"/>
                  </a:schemeClr>
                </a:solidFill>
                <a:latin typeface="Trebuchet MS"/>
                <a:cs typeface="Trebuchet MS"/>
              </a:rPr>
              <a:t>bude</a:t>
            </a:r>
            <a:r>
              <a:rPr sz="4400" spc="-65" dirty="0">
                <a:solidFill>
                  <a:schemeClr val="accent3">
                    <a:lumMod val="75000"/>
                  </a:schemeClr>
                </a:solidFill>
                <a:latin typeface="Trebuchet MS"/>
                <a:cs typeface="Trebuchet MS"/>
              </a:rPr>
              <a:t> </a:t>
            </a:r>
            <a:r>
              <a:rPr sz="4400" spc="-155" dirty="0">
                <a:solidFill>
                  <a:schemeClr val="accent3">
                    <a:lumMod val="75000"/>
                  </a:schemeClr>
                </a:solidFill>
                <a:latin typeface="Trebuchet MS"/>
                <a:cs typeface="Trebuchet MS"/>
              </a:rPr>
              <a:t>docházet</a:t>
            </a:r>
            <a:r>
              <a:rPr sz="4400" spc="-75" dirty="0">
                <a:solidFill>
                  <a:schemeClr val="accent3">
                    <a:lumMod val="75000"/>
                  </a:schemeClr>
                </a:solidFill>
                <a:latin typeface="Trebuchet MS"/>
                <a:cs typeface="Trebuchet MS"/>
              </a:rPr>
              <a:t> </a:t>
            </a:r>
            <a:r>
              <a:rPr sz="4400" dirty="0">
                <a:solidFill>
                  <a:schemeClr val="accent3">
                    <a:lumMod val="75000"/>
                  </a:schemeClr>
                </a:solidFill>
                <a:latin typeface="Trebuchet MS"/>
                <a:cs typeface="Trebuchet MS"/>
              </a:rPr>
              <a:t>k</a:t>
            </a:r>
            <a:r>
              <a:rPr sz="4400" spc="-60" dirty="0">
                <a:solidFill>
                  <a:schemeClr val="accent3">
                    <a:lumMod val="75000"/>
                  </a:schemeClr>
                </a:solidFill>
                <a:latin typeface="Trebuchet MS"/>
                <a:cs typeface="Trebuchet MS"/>
              </a:rPr>
              <a:t> </a:t>
            </a:r>
            <a:r>
              <a:rPr sz="4400" spc="-100" dirty="0">
                <a:solidFill>
                  <a:schemeClr val="accent3">
                    <a:lumMod val="75000"/>
                  </a:schemeClr>
                </a:solidFill>
                <a:latin typeface="Trebuchet MS"/>
                <a:cs typeface="Trebuchet MS"/>
              </a:rPr>
              <a:t>odpočtu</a:t>
            </a:r>
            <a:r>
              <a:rPr sz="4400" spc="-70" dirty="0">
                <a:solidFill>
                  <a:schemeClr val="accent3">
                    <a:lumMod val="75000"/>
                  </a:schemeClr>
                </a:solidFill>
                <a:latin typeface="Trebuchet MS"/>
                <a:cs typeface="Trebuchet MS"/>
              </a:rPr>
              <a:t> </a:t>
            </a:r>
            <a:r>
              <a:rPr sz="4400" spc="-195" dirty="0">
                <a:solidFill>
                  <a:schemeClr val="accent3">
                    <a:lumMod val="75000"/>
                  </a:schemeClr>
                </a:solidFill>
                <a:latin typeface="Trebuchet MS"/>
                <a:cs typeface="Trebuchet MS"/>
              </a:rPr>
              <a:t>ve</a:t>
            </a:r>
            <a:r>
              <a:rPr sz="4400" spc="-55" dirty="0">
                <a:solidFill>
                  <a:schemeClr val="accent3">
                    <a:lumMod val="75000"/>
                  </a:schemeClr>
                </a:solidFill>
                <a:latin typeface="Trebuchet MS"/>
                <a:cs typeface="Trebuchet MS"/>
              </a:rPr>
              <a:t> </a:t>
            </a:r>
            <a:r>
              <a:rPr sz="4400" spc="-135" dirty="0">
                <a:solidFill>
                  <a:schemeClr val="accent3">
                    <a:lumMod val="75000"/>
                  </a:schemeClr>
                </a:solidFill>
                <a:latin typeface="Trebuchet MS"/>
                <a:cs typeface="Trebuchet MS"/>
              </a:rPr>
              <a:t>výši</a:t>
            </a:r>
            <a:r>
              <a:rPr sz="4400" spc="-75" dirty="0">
                <a:solidFill>
                  <a:schemeClr val="accent3">
                    <a:lumMod val="75000"/>
                  </a:schemeClr>
                </a:solidFill>
                <a:latin typeface="Trebuchet MS"/>
                <a:cs typeface="Trebuchet MS"/>
              </a:rPr>
              <a:t> </a:t>
            </a:r>
            <a:r>
              <a:rPr sz="4400" spc="-45" dirty="0">
                <a:solidFill>
                  <a:schemeClr val="accent3">
                    <a:lumMod val="75000"/>
                  </a:schemeClr>
                </a:solidFill>
                <a:latin typeface="Trebuchet MS"/>
                <a:cs typeface="Trebuchet MS"/>
              </a:rPr>
              <a:t>460</a:t>
            </a:r>
            <a:r>
              <a:rPr sz="4400" spc="-70" dirty="0">
                <a:solidFill>
                  <a:schemeClr val="accent3">
                    <a:lumMod val="75000"/>
                  </a:schemeClr>
                </a:solidFill>
                <a:latin typeface="Trebuchet MS"/>
                <a:cs typeface="Trebuchet MS"/>
              </a:rPr>
              <a:t> </a:t>
            </a:r>
            <a:r>
              <a:rPr sz="4400" spc="-10" dirty="0">
                <a:solidFill>
                  <a:schemeClr val="accent3">
                    <a:lumMod val="75000"/>
                  </a:schemeClr>
                </a:solidFill>
                <a:latin typeface="Trebuchet MS"/>
                <a:cs typeface="Trebuchet MS"/>
              </a:rPr>
              <a:t>EUR/ha.</a:t>
            </a:r>
            <a:endParaRPr lang="cs-CZ" sz="4400" spc="-10" dirty="0">
              <a:solidFill>
                <a:schemeClr val="accent3">
                  <a:lumMod val="75000"/>
                </a:schemeClr>
              </a:solidFill>
              <a:latin typeface="Trebuchet MS"/>
              <a:cs typeface="Trebuchet MS"/>
            </a:endParaRPr>
          </a:p>
          <a:p>
            <a:pPr marL="12065">
              <a:spcBef>
                <a:spcPts val="870"/>
              </a:spcBef>
              <a:buClr>
                <a:srgbClr val="CDCE00"/>
              </a:buClr>
              <a:buSzPct val="96226"/>
              <a:tabLst>
                <a:tab pos="130810" algn="l"/>
              </a:tabLst>
            </a:pPr>
            <a:r>
              <a:rPr lang="cs-CZ" sz="4400" spc="-10" dirty="0">
                <a:solidFill>
                  <a:schemeClr val="accent3">
                    <a:lumMod val="75000"/>
                  </a:schemeClr>
                </a:solidFill>
                <a:latin typeface="Trebuchet MS"/>
                <a:cs typeface="Trebuchet MS"/>
              </a:rPr>
              <a:t>		</a:t>
            </a:r>
            <a:r>
              <a:rPr lang="cs-CZ" sz="4400" spc="-10" dirty="0" err="1">
                <a:solidFill>
                  <a:schemeClr val="accent3">
                    <a:lumMod val="75000"/>
                  </a:schemeClr>
                </a:solidFill>
                <a:latin typeface="Trebuchet MS"/>
                <a:cs typeface="Trebuchet MS"/>
              </a:rPr>
              <a:t>Ekoplatby</a:t>
            </a:r>
            <a:r>
              <a:rPr lang="cs-CZ" sz="4400" spc="-10" dirty="0">
                <a:solidFill>
                  <a:schemeClr val="accent3">
                    <a:lumMod val="75000"/>
                  </a:schemeClr>
                </a:solidFill>
                <a:latin typeface="Trebuchet MS"/>
                <a:cs typeface="Trebuchet MS"/>
              </a:rPr>
              <a:t>, bude docházet k odpočtu ve výši 350 EUR/ha</a:t>
            </a:r>
          </a:p>
          <a:p>
            <a:pPr marL="583565" indent="-571500">
              <a:spcBef>
                <a:spcPts val="870"/>
              </a:spcBef>
              <a:buClr>
                <a:srgbClr val="CDCE00"/>
              </a:buClr>
              <a:buSzPct val="96226"/>
              <a:buFont typeface="Wingdings" panose="05000000000000000000" pitchFamily="2" charset="2"/>
              <a:buChar char="Ø"/>
              <a:tabLst>
                <a:tab pos="130810" algn="l"/>
              </a:tabLst>
            </a:pPr>
            <a:r>
              <a:rPr lang="cs-CZ" sz="4400" spc="-10" dirty="0">
                <a:solidFill>
                  <a:schemeClr val="accent3">
                    <a:lumMod val="75000"/>
                  </a:schemeClr>
                </a:solidFill>
                <a:latin typeface="Trebuchet MS"/>
                <a:cs typeface="Trebuchet MS"/>
              </a:rPr>
              <a:t>	zanechává se bez zásahu</a:t>
            </a:r>
            <a:endParaRPr sz="4400" dirty="0">
              <a:solidFill>
                <a:schemeClr val="accent3">
                  <a:lumMod val="75000"/>
                </a:schemeClr>
              </a:solidFill>
              <a:latin typeface="Trebuchet MS"/>
              <a:cs typeface="Trebuchet MS"/>
            </a:endParaRPr>
          </a:p>
          <a:p>
            <a:pPr marL="130175" indent="-118110">
              <a:spcBef>
                <a:spcPts val="975"/>
              </a:spcBef>
              <a:buClr>
                <a:srgbClr val="CDCE00"/>
              </a:buClr>
              <a:buSzPct val="96226"/>
              <a:buFont typeface="Arial"/>
              <a:buChar char="•"/>
              <a:tabLst>
                <a:tab pos="130810" algn="l"/>
              </a:tabLst>
            </a:pPr>
            <a:r>
              <a:rPr lang="cs-CZ" sz="4400" spc="-60" dirty="0">
                <a:solidFill>
                  <a:schemeClr val="accent3">
                    <a:lumMod val="75000"/>
                  </a:schemeClr>
                </a:solidFill>
                <a:latin typeface="Trebuchet MS"/>
                <a:cs typeface="Trebuchet MS"/>
              </a:rPr>
              <a:t>.</a:t>
            </a:r>
          </a:p>
        </p:txBody>
      </p:sp>
      <p:sp>
        <p:nvSpPr>
          <p:cNvPr id="9" name="object 9"/>
          <p:cNvSpPr txBox="1"/>
          <p:nvPr/>
        </p:nvSpPr>
        <p:spPr>
          <a:xfrm>
            <a:off x="1731979" y="12308430"/>
            <a:ext cx="18372121" cy="548292"/>
          </a:xfrm>
          <a:prstGeom prst="rect">
            <a:avLst/>
          </a:prstGeom>
        </p:spPr>
        <p:txBody>
          <a:bodyPr vert="horz" wrap="square" lIns="0" tIns="11430" rIns="0" bIns="0" rtlCol="0">
            <a:spAutoFit/>
          </a:bodyPr>
          <a:lstStyle/>
          <a:p>
            <a:pPr marL="130175" indent="-118110">
              <a:lnSpc>
                <a:spcPct val="150000"/>
              </a:lnSpc>
              <a:spcBef>
                <a:spcPts val="90"/>
              </a:spcBef>
              <a:buClr>
                <a:srgbClr val="CDCE00"/>
              </a:buClr>
              <a:buSzPct val="96226"/>
              <a:buFont typeface="Arial"/>
              <a:buChar char="•"/>
              <a:tabLst>
                <a:tab pos="130810" algn="l"/>
              </a:tabLst>
            </a:pPr>
            <a:endParaRPr sz="2650" dirty="0">
              <a:latin typeface="Trebuchet MS"/>
              <a:cs typeface="Trebuchet M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A14ADFB-8348-4925-9F2B-0204EEB19C81}"/>
              </a:ext>
            </a:extLst>
          </p:cNvPr>
          <p:cNvSpPr>
            <a:spLocks noGrp="1"/>
          </p:cNvSpPr>
          <p:nvPr>
            <p:ph type="title"/>
          </p:nvPr>
        </p:nvSpPr>
        <p:spPr>
          <a:xfrm>
            <a:off x="1340272" y="1340556"/>
            <a:ext cx="13956152" cy="1247069"/>
          </a:xfrm>
        </p:spPr>
        <p:txBody>
          <a:bodyPr>
            <a:normAutofit fontScale="90000"/>
          </a:bodyPr>
          <a:lstStyle/>
          <a:p>
            <a:r>
              <a:rPr lang="cs-CZ" b="1" dirty="0" err="1"/>
              <a:t>Podopatření</a:t>
            </a:r>
            <a:r>
              <a:rPr lang="cs-CZ" b="1" dirty="0"/>
              <a:t> </a:t>
            </a:r>
            <a:r>
              <a:rPr lang="cs-CZ" b="1" dirty="0" err="1"/>
              <a:t>biopásy</a:t>
            </a:r>
            <a:endParaRPr lang="cs-CZ" b="1" dirty="0"/>
          </a:p>
        </p:txBody>
      </p:sp>
      <p:sp>
        <p:nvSpPr>
          <p:cNvPr id="3" name="Zástupný symbol pro obsah 2">
            <a:extLst>
              <a:ext uri="{FF2B5EF4-FFF2-40B4-BE49-F238E27FC236}">
                <a16:creationId xmlns:a16="http://schemas.microsoft.com/office/drawing/2014/main" xmlns="" id="{C5F13AFF-36DA-4191-AFA7-8AB16C4AFAC1}"/>
              </a:ext>
            </a:extLst>
          </p:cNvPr>
          <p:cNvSpPr>
            <a:spLocks noGrp="1"/>
          </p:cNvSpPr>
          <p:nvPr>
            <p:ph idx="1"/>
          </p:nvPr>
        </p:nvSpPr>
        <p:spPr>
          <a:xfrm>
            <a:off x="1340272" y="3197225"/>
            <a:ext cx="15112578" cy="11658600"/>
          </a:xfrm>
        </p:spPr>
        <p:txBody>
          <a:bodyPr>
            <a:normAutofit/>
          </a:bodyPr>
          <a:lstStyle/>
          <a:p>
            <a:pPr marL="0" indent="0">
              <a:lnSpc>
                <a:spcPts val="3175"/>
              </a:lnSpc>
              <a:buNone/>
              <a:tabLst>
                <a:tab pos="546100" algn="l"/>
              </a:tabLst>
            </a:pPr>
            <a:r>
              <a:rPr lang="cs-CZ" sz="3600" b="1" dirty="0" err="1">
                <a:solidFill>
                  <a:srgbClr val="00B050"/>
                </a:solidFill>
                <a:cs typeface="Trebuchet MS"/>
              </a:rPr>
              <a:t>Nektarodárné</a:t>
            </a:r>
            <a:r>
              <a:rPr lang="cs-CZ" sz="3600" b="1" spc="-20" dirty="0">
                <a:solidFill>
                  <a:srgbClr val="00B050"/>
                </a:solidFill>
                <a:cs typeface="Trebuchet MS"/>
              </a:rPr>
              <a:t> </a:t>
            </a:r>
            <a:r>
              <a:rPr lang="cs-CZ" sz="3600" b="1" spc="-20" dirty="0" err="1">
                <a:solidFill>
                  <a:srgbClr val="00B050"/>
                </a:solidFill>
                <a:cs typeface="Trebuchet MS"/>
              </a:rPr>
              <a:t>biopásy</a:t>
            </a:r>
            <a:r>
              <a:rPr lang="cs-CZ" sz="3600" b="1" spc="-15" dirty="0">
                <a:solidFill>
                  <a:srgbClr val="00B050"/>
                </a:solidFill>
                <a:cs typeface="Trebuchet MS"/>
              </a:rPr>
              <a:t> </a:t>
            </a:r>
            <a:r>
              <a:rPr lang="cs-CZ" sz="3600" b="1" spc="-60" dirty="0">
                <a:solidFill>
                  <a:srgbClr val="00B050"/>
                </a:solidFill>
                <a:cs typeface="Trebuchet MS"/>
              </a:rPr>
              <a:t>(597</a:t>
            </a:r>
            <a:r>
              <a:rPr lang="cs-CZ" sz="3600" b="1" spc="5" dirty="0">
                <a:solidFill>
                  <a:srgbClr val="00B050"/>
                </a:solidFill>
                <a:cs typeface="Trebuchet MS"/>
              </a:rPr>
              <a:t> </a:t>
            </a:r>
            <a:r>
              <a:rPr lang="cs-CZ" sz="3600" b="1" spc="-10" dirty="0">
                <a:solidFill>
                  <a:srgbClr val="00B050"/>
                </a:solidFill>
                <a:cs typeface="Trebuchet MS"/>
              </a:rPr>
              <a:t>€/ha)</a:t>
            </a:r>
          </a:p>
          <a:p>
            <a:pPr marL="175895">
              <a:lnSpc>
                <a:spcPts val="3175"/>
              </a:lnSpc>
              <a:tabLst>
                <a:tab pos="546100" algn="l"/>
              </a:tabLst>
            </a:pPr>
            <a:endParaRPr lang="cs-CZ" sz="4000" spc="-210" dirty="0">
              <a:solidFill>
                <a:schemeClr val="accent3">
                  <a:lumMod val="75000"/>
                </a:schemeClr>
              </a:solidFill>
            </a:endParaRPr>
          </a:p>
          <a:p>
            <a:pPr>
              <a:lnSpc>
                <a:spcPts val="3175"/>
              </a:lnSpc>
              <a:buFont typeface="Arial" panose="020B0604020202020204" pitchFamily="34" charset="0"/>
              <a:buChar char="•"/>
              <a:tabLst>
                <a:tab pos="546100" algn="l"/>
              </a:tabLst>
            </a:pPr>
            <a:r>
              <a:rPr lang="cs-CZ" sz="4000" spc="-210" dirty="0">
                <a:solidFill>
                  <a:schemeClr val="accent3">
                    <a:lumMod val="75000"/>
                  </a:schemeClr>
                </a:solidFill>
              </a:rPr>
              <a:t>Dvou, respektive </a:t>
            </a:r>
            <a:r>
              <a:rPr lang="cs-CZ" sz="4000" spc="-210" dirty="0" err="1">
                <a:solidFill>
                  <a:schemeClr val="accent3">
                    <a:lumMod val="75000"/>
                  </a:schemeClr>
                </a:solidFill>
              </a:rPr>
              <a:t>třiletý</a:t>
            </a:r>
            <a:endParaRPr lang="cs-CZ" sz="4000" spc="-210" dirty="0">
              <a:solidFill>
                <a:schemeClr val="accent3">
                  <a:lumMod val="75000"/>
                </a:schemeClr>
              </a:solidFill>
            </a:endParaRPr>
          </a:p>
          <a:p>
            <a:pPr marL="389255" indent="-377190">
              <a:spcBef>
                <a:spcPts val="480"/>
              </a:spcBef>
              <a:buClr>
                <a:srgbClr val="CDCE00"/>
              </a:buClr>
              <a:buFont typeface="Arial"/>
              <a:buChar char="•"/>
              <a:tabLst>
                <a:tab pos="389255" algn="l"/>
                <a:tab pos="389890" algn="l"/>
              </a:tabLst>
            </a:pPr>
            <a:r>
              <a:rPr lang="cs-CZ" sz="4000" spc="-125" dirty="0">
                <a:solidFill>
                  <a:schemeClr val="accent3">
                    <a:lumMod val="75000"/>
                  </a:schemeClr>
                </a:solidFill>
                <a:cs typeface="Trebuchet MS"/>
              </a:rPr>
              <a:t>Směs</a:t>
            </a:r>
            <a:r>
              <a:rPr lang="cs-CZ" sz="4000" spc="-60" dirty="0">
                <a:solidFill>
                  <a:schemeClr val="accent3">
                    <a:lumMod val="75000"/>
                  </a:schemeClr>
                </a:solidFill>
                <a:cs typeface="Trebuchet MS"/>
              </a:rPr>
              <a:t> </a:t>
            </a:r>
            <a:r>
              <a:rPr lang="cs-CZ" sz="4000" spc="-150" dirty="0">
                <a:solidFill>
                  <a:schemeClr val="accent3">
                    <a:lumMod val="75000"/>
                  </a:schemeClr>
                </a:solidFill>
                <a:cs typeface="Trebuchet MS"/>
              </a:rPr>
              <a:t>(z</a:t>
            </a:r>
            <a:r>
              <a:rPr lang="cs-CZ" sz="4000" spc="-50" dirty="0">
                <a:solidFill>
                  <a:schemeClr val="accent3">
                    <a:lumMod val="75000"/>
                  </a:schemeClr>
                </a:solidFill>
                <a:cs typeface="Trebuchet MS"/>
              </a:rPr>
              <a:t> </a:t>
            </a:r>
            <a:r>
              <a:rPr lang="cs-CZ" sz="4000" spc="-145" dirty="0">
                <a:solidFill>
                  <a:schemeClr val="accent3">
                    <a:lumMod val="75000"/>
                  </a:schemeClr>
                </a:solidFill>
                <a:cs typeface="Trebuchet MS"/>
              </a:rPr>
              <a:t>uznaného</a:t>
            </a:r>
            <a:r>
              <a:rPr lang="cs-CZ" sz="4000" spc="-85" dirty="0">
                <a:solidFill>
                  <a:schemeClr val="accent3">
                    <a:lumMod val="75000"/>
                  </a:schemeClr>
                </a:solidFill>
                <a:cs typeface="Trebuchet MS"/>
              </a:rPr>
              <a:t> </a:t>
            </a:r>
            <a:r>
              <a:rPr lang="cs-CZ" sz="4000" spc="-135" dirty="0">
                <a:solidFill>
                  <a:schemeClr val="accent3">
                    <a:lumMod val="75000"/>
                  </a:schemeClr>
                </a:solidFill>
                <a:cs typeface="Trebuchet MS"/>
              </a:rPr>
              <a:t>osiva</a:t>
            </a:r>
            <a:r>
              <a:rPr lang="cs-CZ" sz="4000" spc="-60" dirty="0">
                <a:solidFill>
                  <a:schemeClr val="accent3">
                    <a:lumMod val="75000"/>
                  </a:schemeClr>
                </a:solidFill>
                <a:cs typeface="Trebuchet MS"/>
              </a:rPr>
              <a:t> </a:t>
            </a:r>
            <a:r>
              <a:rPr lang="cs-CZ" sz="4000" spc="-110" dirty="0">
                <a:solidFill>
                  <a:schemeClr val="accent3">
                    <a:lumMod val="75000"/>
                  </a:schemeClr>
                </a:solidFill>
                <a:cs typeface="Trebuchet MS"/>
              </a:rPr>
              <a:t>nebo</a:t>
            </a:r>
            <a:r>
              <a:rPr lang="cs-CZ" sz="4000" spc="-65" dirty="0">
                <a:solidFill>
                  <a:schemeClr val="accent3">
                    <a:lumMod val="75000"/>
                  </a:schemeClr>
                </a:solidFill>
                <a:cs typeface="Trebuchet MS"/>
              </a:rPr>
              <a:t> </a:t>
            </a:r>
            <a:r>
              <a:rPr lang="cs-CZ" sz="4000" dirty="0">
                <a:solidFill>
                  <a:schemeClr val="accent3">
                    <a:lumMod val="75000"/>
                  </a:schemeClr>
                </a:solidFill>
                <a:cs typeface="Trebuchet MS"/>
              </a:rPr>
              <a:t>u</a:t>
            </a:r>
            <a:r>
              <a:rPr lang="cs-CZ" sz="4000" spc="-50" dirty="0">
                <a:solidFill>
                  <a:schemeClr val="accent3">
                    <a:lumMod val="75000"/>
                  </a:schemeClr>
                </a:solidFill>
                <a:cs typeface="Trebuchet MS"/>
              </a:rPr>
              <a:t> </a:t>
            </a:r>
            <a:r>
              <a:rPr lang="cs-CZ" sz="4000" spc="-105" dirty="0">
                <a:solidFill>
                  <a:schemeClr val="accent3">
                    <a:lumMod val="75000"/>
                  </a:schemeClr>
                </a:solidFill>
                <a:cs typeface="Trebuchet MS"/>
              </a:rPr>
              <a:t>druhů</a:t>
            </a:r>
            <a:r>
              <a:rPr lang="cs-CZ" sz="4000" spc="-60" dirty="0">
                <a:solidFill>
                  <a:schemeClr val="accent3">
                    <a:lumMod val="75000"/>
                  </a:schemeClr>
                </a:solidFill>
                <a:cs typeface="Trebuchet MS"/>
              </a:rPr>
              <a:t> </a:t>
            </a:r>
            <a:r>
              <a:rPr lang="cs-CZ" sz="4000" spc="-160" dirty="0">
                <a:solidFill>
                  <a:schemeClr val="accent3">
                    <a:lumMod val="75000"/>
                  </a:schemeClr>
                </a:solidFill>
                <a:cs typeface="Trebuchet MS"/>
              </a:rPr>
              <a:t>neuvedených</a:t>
            </a:r>
            <a:r>
              <a:rPr lang="cs-CZ" sz="4000" spc="-85" dirty="0">
                <a:solidFill>
                  <a:schemeClr val="accent3">
                    <a:lumMod val="75000"/>
                  </a:schemeClr>
                </a:solidFill>
                <a:cs typeface="Trebuchet MS"/>
              </a:rPr>
              <a:t> </a:t>
            </a:r>
            <a:r>
              <a:rPr lang="cs-CZ" sz="4000" spc="-150" dirty="0">
                <a:solidFill>
                  <a:schemeClr val="accent3">
                    <a:lumMod val="75000"/>
                  </a:schemeClr>
                </a:solidFill>
                <a:cs typeface="Trebuchet MS"/>
              </a:rPr>
              <a:t>v</a:t>
            </a:r>
            <a:r>
              <a:rPr lang="cs-CZ" sz="4000" spc="-50" dirty="0">
                <a:solidFill>
                  <a:schemeClr val="accent3">
                    <a:lumMod val="75000"/>
                  </a:schemeClr>
                </a:solidFill>
                <a:cs typeface="Trebuchet MS"/>
              </a:rPr>
              <a:t> </a:t>
            </a:r>
            <a:r>
              <a:rPr lang="cs-CZ" sz="4000" spc="-114" dirty="0">
                <a:solidFill>
                  <a:schemeClr val="accent3">
                    <a:lumMod val="75000"/>
                  </a:schemeClr>
                </a:solidFill>
                <a:cs typeface="Trebuchet MS"/>
              </a:rPr>
              <a:t>druhovém</a:t>
            </a:r>
            <a:r>
              <a:rPr lang="cs-CZ" sz="4000" spc="-80" dirty="0">
                <a:solidFill>
                  <a:schemeClr val="accent3">
                    <a:lumMod val="75000"/>
                  </a:schemeClr>
                </a:solidFill>
                <a:cs typeface="Trebuchet MS"/>
              </a:rPr>
              <a:t> </a:t>
            </a:r>
            <a:r>
              <a:rPr lang="cs-CZ" sz="4000" spc="-170" dirty="0">
                <a:solidFill>
                  <a:schemeClr val="accent3">
                    <a:lumMod val="75000"/>
                  </a:schemeClr>
                </a:solidFill>
                <a:cs typeface="Trebuchet MS"/>
              </a:rPr>
              <a:t>seznamu</a:t>
            </a:r>
            <a:r>
              <a:rPr lang="cs-CZ" sz="4000" spc="-50" dirty="0">
                <a:solidFill>
                  <a:schemeClr val="accent3">
                    <a:lumMod val="75000"/>
                  </a:schemeClr>
                </a:solidFill>
                <a:cs typeface="Trebuchet MS"/>
              </a:rPr>
              <a:t> </a:t>
            </a:r>
            <a:r>
              <a:rPr lang="cs-CZ" sz="4000" spc="-170" dirty="0">
                <a:solidFill>
                  <a:schemeClr val="accent3">
                    <a:lumMod val="75000"/>
                  </a:schemeClr>
                </a:solidFill>
                <a:cs typeface="Trebuchet MS"/>
              </a:rPr>
              <a:t>z</a:t>
            </a:r>
            <a:r>
              <a:rPr lang="cs-CZ" sz="4000" spc="-60" dirty="0">
                <a:solidFill>
                  <a:schemeClr val="accent3">
                    <a:lumMod val="75000"/>
                  </a:schemeClr>
                </a:solidFill>
                <a:cs typeface="Trebuchet MS"/>
              </a:rPr>
              <a:t> </a:t>
            </a:r>
            <a:r>
              <a:rPr lang="cs-CZ" sz="4000" spc="-135" dirty="0">
                <a:solidFill>
                  <a:schemeClr val="accent3">
                    <a:lumMod val="75000"/>
                  </a:schemeClr>
                </a:solidFill>
                <a:cs typeface="Trebuchet MS"/>
              </a:rPr>
              <a:t>osiva</a:t>
            </a:r>
            <a:r>
              <a:rPr lang="cs-CZ" sz="4000" spc="-55" dirty="0">
                <a:solidFill>
                  <a:schemeClr val="accent3">
                    <a:lumMod val="75000"/>
                  </a:schemeClr>
                </a:solidFill>
                <a:cs typeface="Trebuchet MS"/>
              </a:rPr>
              <a:t> </a:t>
            </a:r>
            <a:r>
              <a:rPr lang="cs-CZ" sz="4000" spc="-114" dirty="0">
                <a:solidFill>
                  <a:schemeClr val="accent3">
                    <a:lumMod val="75000"/>
                  </a:schemeClr>
                </a:solidFill>
                <a:cs typeface="Trebuchet MS"/>
              </a:rPr>
              <a:t>kontrolovaného</a:t>
            </a:r>
            <a:r>
              <a:rPr lang="cs-CZ" sz="4000" spc="-90" dirty="0">
                <a:solidFill>
                  <a:schemeClr val="accent3">
                    <a:lumMod val="75000"/>
                  </a:schemeClr>
                </a:solidFill>
                <a:cs typeface="Trebuchet MS"/>
              </a:rPr>
              <a:t> </a:t>
            </a:r>
            <a:r>
              <a:rPr lang="cs-CZ" sz="4000" spc="-10" dirty="0">
                <a:solidFill>
                  <a:schemeClr val="accent3">
                    <a:lumMod val="75000"/>
                  </a:schemeClr>
                </a:solidFill>
                <a:cs typeface="Trebuchet MS"/>
              </a:rPr>
              <a:t>úředně):</a:t>
            </a:r>
            <a:endParaRPr lang="cs-CZ" sz="4000" dirty="0">
              <a:solidFill>
                <a:schemeClr val="accent3">
                  <a:lumMod val="75000"/>
                </a:schemeClr>
              </a:solidFill>
              <a:cs typeface="Trebuchet MS"/>
            </a:endParaRPr>
          </a:p>
          <a:p>
            <a:pPr marL="766445" marR="5080" lvl="1" indent="-377190">
              <a:spcBef>
                <a:spcPts val="1090"/>
              </a:spcBef>
              <a:buClr>
                <a:srgbClr val="CDCE00"/>
              </a:buClr>
              <a:buFont typeface="Wingdings"/>
              <a:buChar char=""/>
              <a:tabLst>
                <a:tab pos="767080" algn="l"/>
              </a:tabLst>
            </a:pPr>
            <a:r>
              <a:rPr lang="cs-CZ" sz="4000" spc="-210" dirty="0">
                <a:solidFill>
                  <a:schemeClr val="accent3">
                    <a:lumMod val="75000"/>
                  </a:schemeClr>
                </a:solidFill>
                <a:cs typeface="Trebuchet MS"/>
              </a:rPr>
              <a:t>jeteloviny:</a:t>
            </a:r>
            <a:r>
              <a:rPr lang="cs-CZ" sz="4000" spc="-330" dirty="0">
                <a:solidFill>
                  <a:schemeClr val="accent3">
                    <a:lumMod val="75000"/>
                  </a:schemeClr>
                </a:solidFill>
                <a:cs typeface="Trebuchet MS"/>
              </a:rPr>
              <a:t> </a:t>
            </a:r>
            <a:r>
              <a:rPr lang="cs-CZ" sz="4000" spc="-240" dirty="0">
                <a:solidFill>
                  <a:schemeClr val="accent3">
                    <a:lumMod val="75000"/>
                  </a:schemeClr>
                </a:solidFill>
                <a:cs typeface="Trebuchet MS"/>
              </a:rPr>
              <a:t>jetel</a:t>
            </a:r>
            <a:r>
              <a:rPr lang="cs-CZ" sz="4000" spc="-25" dirty="0">
                <a:solidFill>
                  <a:schemeClr val="accent3">
                    <a:lumMod val="75000"/>
                  </a:schemeClr>
                </a:solidFill>
                <a:cs typeface="Trebuchet MS"/>
              </a:rPr>
              <a:t> </a:t>
            </a:r>
            <a:r>
              <a:rPr lang="cs-CZ" sz="4000" spc="-175" dirty="0">
                <a:solidFill>
                  <a:schemeClr val="accent3">
                    <a:lumMod val="75000"/>
                  </a:schemeClr>
                </a:solidFill>
                <a:cs typeface="Trebuchet MS"/>
              </a:rPr>
              <a:t>luční</a:t>
            </a:r>
            <a:r>
              <a:rPr lang="cs-CZ" sz="4000" spc="-25" dirty="0">
                <a:solidFill>
                  <a:schemeClr val="accent3">
                    <a:lumMod val="75000"/>
                  </a:schemeClr>
                </a:solidFill>
                <a:cs typeface="Trebuchet MS"/>
              </a:rPr>
              <a:t> </a:t>
            </a:r>
            <a:r>
              <a:rPr lang="cs-CZ" sz="4000" spc="340" dirty="0">
                <a:solidFill>
                  <a:schemeClr val="accent3">
                    <a:lumMod val="75000"/>
                  </a:schemeClr>
                </a:solidFill>
                <a:cs typeface="Trebuchet MS"/>
              </a:rPr>
              <a:t>–</a:t>
            </a:r>
            <a:r>
              <a:rPr lang="cs-CZ" sz="4000" dirty="0">
                <a:solidFill>
                  <a:schemeClr val="accent3">
                    <a:lumMod val="75000"/>
                  </a:schemeClr>
                </a:solidFill>
                <a:cs typeface="Trebuchet MS"/>
              </a:rPr>
              <a:t> </a:t>
            </a:r>
            <a:r>
              <a:rPr lang="cs-CZ" sz="4000" spc="-155" dirty="0">
                <a:solidFill>
                  <a:schemeClr val="accent3">
                    <a:lumMod val="75000"/>
                  </a:schemeClr>
                </a:solidFill>
                <a:cs typeface="Trebuchet MS"/>
              </a:rPr>
              <a:t>diploidní</a:t>
            </a:r>
            <a:r>
              <a:rPr lang="cs-CZ" sz="4000" spc="-50" dirty="0">
                <a:solidFill>
                  <a:schemeClr val="accent3">
                    <a:lumMod val="75000"/>
                  </a:schemeClr>
                </a:solidFill>
                <a:cs typeface="Trebuchet MS"/>
              </a:rPr>
              <a:t> </a:t>
            </a:r>
            <a:r>
              <a:rPr lang="cs-CZ" sz="4000" spc="-165" dirty="0">
                <a:solidFill>
                  <a:schemeClr val="accent3">
                    <a:lumMod val="75000"/>
                  </a:schemeClr>
                </a:solidFill>
                <a:cs typeface="Trebuchet MS"/>
              </a:rPr>
              <a:t>odrůdy,</a:t>
            </a:r>
            <a:r>
              <a:rPr lang="cs-CZ" sz="4000" spc="-310" dirty="0">
                <a:solidFill>
                  <a:schemeClr val="accent3">
                    <a:lumMod val="75000"/>
                  </a:schemeClr>
                </a:solidFill>
                <a:cs typeface="Trebuchet MS"/>
              </a:rPr>
              <a:t> </a:t>
            </a:r>
            <a:r>
              <a:rPr lang="cs-CZ" sz="4000" spc="-125" dirty="0">
                <a:solidFill>
                  <a:schemeClr val="accent3">
                    <a:lumMod val="75000"/>
                  </a:schemeClr>
                </a:solidFill>
                <a:cs typeface="Trebuchet MS"/>
              </a:rPr>
              <a:t>komonice</a:t>
            </a:r>
            <a:r>
              <a:rPr lang="cs-CZ" sz="4000" spc="-30" dirty="0">
                <a:solidFill>
                  <a:schemeClr val="accent3">
                    <a:lumMod val="75000"/>
                  </a:schemeClr>
                </a:solidFill>
                <a:cs typeface="Trebuchet MS"/>
              </a:rPr>
              <a:t> </a:t>
            </a:r>
            <a:r>
              <a:rPr lang="cs-CZ" sz="4000" spc="-210" dirty="0">
                <a:solidFill>
                  <a:schemeClr val="accent3">
                    <a:lumMod val="75000"/>
                  </a:schemeClr>
                </a:solidFill>
                <a:cs typeface="Trebuchet MS"/>
              </a:rPr>
              <a:t>bílá</a:t>
            </a:r>
            <a:r>
              <a:rPr lang="cs-CZ" sz="4000" spc="-30" dirty="0">
                <a:solidFill>
                  <a:schemeClr val="accent3">
                    <a:lumMod val="75000"/>
                  </a:schemeClr>
                </a:solidFill>
                <a:cs typeface="Trebuchet MS"/>
              </a:rPr>
              <a:t> </a:t>
            </a:r>
            <a:r>
              <a:rPr lang="cs-CZ" sz="4000" spc="-185" dirty="0">
                <a:solidFill>
                  <a:schemeClr val="accent3">
                    <a:lumMod val="75000"/>
                  </a:schemeClr>
                </a:solidFill>
                <a:cs typeface="Trebuchet MS"/>
              </a:rPr>
              <a:t>(jednoleté</a:t>
            </a:r>
            <a:r>
              <a:rPr lang="cs-CZ" sz="4000" spc="-30" dirty="0">
                <a:solidFill>
                  <a:schemeClr val="accent3">
                    <a:lumMod val="75000"/>
                  </a:schemeClr>
                </a:solidFill>
                <a:cs typeface="Trebuchet MS"/>
              </a:rPr>
              <a:t> </a:t>
            </a:r>
            <a:r>
              <a:rPr lang="cs-CZ" sz="4000" spc="-190" dirty="0">
                <a:solidFill>
                  <a:schemeClr val="accent3">
                    <a:lumMod val="75000"/>
                  </a:schemeClr>
                </a:solidFill>
                <a:cs typeface="Trebuchet MS"/>
              </a:rPr>
              <a:t>i</a:t>
            </a:r>
            <a:r>
              <a:rPr lang="cs-CZ" sz="4000" spc="-15" dirty="0">
                <a:solidFill>
                  <a:schemeClr val="accent3">
                    <a:lumMod val="75000"/>
                  </a:schemeClr>
                </a:solidFill>
                <a:cs typeface="Trebuchet MS"/>
              </a:rPr>
              <a:t> </a:t>
            </a:r>
            <a:r>
              <a:rPr lang="cs-CZ" sz="4000" spc="-155" dirty="0">
                <a:solidFill>
                  <a:schemeClr val="accent3">
                    <a:lumMod val="75000"/>
                  </a:schemeClr>
                </a:solidFill>
                <a:cs typeface="Trebuchet MS"/>
              </a:rPr>
              <a:t>dvouleté</a:t>
            </a:r>
            <a:r>
              <a:rPr lang="cs-CZ" sz="4000" spc="-35" dirty="0">
                <a:solidFill>
                  <a:schemeClr val="accent3">
                    <a:lumMod val="75000"/>
                  </a:schemeClr>
                </a:solidFill>
                <a:cs typeface="Trebuchet MS"/>
              </a:rPr>
              <a:t> </a:t>
            </a:r>
            <a:r>
              <a:rPr lang="cs-CZ" sz="4000" spc="-135" dirty="0">
                <a:solidFill>
                  <a:schemeClr val="accent3">
                    <a:lumMod val="75000"/>
                  </a:schemeClr>
                </a:solidFill>
                <a:cs typeface="Trebuchet MS"/>
              </a:rPr>
              <a:t>odrůdy),</a:t>
            </a:r>
            <a:r>
              <a:rPr lang="cs-CZ" sz="4000" spc="-315" dirty="0">
                <a:solidFill>
                  <a:schemeClr val="accent3">
                    <a:lumMod val="75000"/>
                  </a:schemeClr>
                </a:solidFill>
                <a:cs typeface="Trebuchet MS"/>
              </a:rPr>
              <a:t> </a:t>
            </a:r>
            <a:r>
              <a:rPr lang="cs-CZ" sz="4000" spc="-100" dirty="0">
                <a:solidFill>
                  <a:schemeClr val="accent3">
                    <a:lumMod val="75000"/>
                  </a:schemeClr>
                </a:solidFill>
                <a:cs typeface="Trebuchet MS"/>
              </a:rPr>
              <a:t>úročník</a:t>
            </a:r>
            <a:r>
              <a:rPr lang="cs-CZ" sz="4000" spc="-30" dirty="0">
                <a:solidFill>
                  <a:schemeClr val="accent3">
                    <a:lumMod val="75000"/>
                  </a:schemeClr>
                </a:solidFill>
                <a:cs typeface="Trebuchet MS"/>
              </a:rPr>
              <a:t> </a:t>
            </a:r>
            <a:r>
              <a:rPr lang="cs-CZ" sz="4000" spc="-185" dirty="0">
                <a:solidFill>
                  <a:schemeClr val="accent3">
                    <a:lumMod val="75000"/>
                  </a:schemeClr>
                </a:solidFill>
                <a:cs typeface="Trebuchet MS"/>
              </a:rPr>
              <a:t>bolhoj,</a:t>
            </a:r>
            <a:r>
              <a:rPr lang="cs-CZ" sz="4000" spc="-330" dirty="0">
                <a:solidFill>
                  <a:schemeClr val="accent3">
                    <a:lumMod val="75000"/>
                  </a:schemeClr>
                </a:solidFill>
                <a:cs typeface="Trebuchet MS"/>
              </a:rPr>
              <a:t> </a:t>
            </a:r>
            <a:r>
              <a:rPr lang="cs-CZ" sz="4000" spc="-175" dirty="0">
                <a:solidFill>
                  <a:schemeClr val="accent3">
                    <a:lumMod val="75000"/>
                  </a:schemeClr>
                </a:solidFill>
                <a:cs typeface="Trebuchet MS"/>
              </a:rPr>
              <a:t>vičenec</a:t>
            </a:r>
            <a:r>
              <a:rPr lang="cs-CZ" sz="4000" spc="-40" dirty="0">
                <a:solidFill>
                  <a:schemeClr val="accent3">
                    <a:lumMod val="75000"/>
                  </a:schemeClr>
                </a:solidFill>
                <a:cs typeface="Trebuchet MS"/>
              </a:rPr>
              <a:t> </a:t>
            </a:r>
            <a:r>
              <a:rPr lang="cs-CZ" sz="4000" spc="-175" dirty="0">
                <a:solidFill>
                  <a:schemeClr val="accent3">
                    <a:lumMod val="75000"/>
                  </a:schemeClr>
                </a:solidFill>
                <a:cs typeface="Trebuchet MS"/>
              </a:rPr>
              <a:t>ligrus,</a:t>
            </a:r>
            <a:r>
              <a:rPr lang="cs-CZ" sz="4000" spc="-330" dirty="0">
                <a:solidFill>
                  <a:schemeClr val="accent3">
                    <a:lumMod val="75000"/>
                  </a:schemeClr>
                </a:solidFill>
                <a:cs typeface="Trebuchet MS"/>
              </a:rPr>
              <a:t> </a:t>
            </a:r>
            <a:r>
              <a:rPr lang="cs-CZ" sz="4000" spc="-180" dirty="0">
                <a:solidFill>
                  <a:schemeClr val="accent3">
                    <a:lumMod val="75000"/>
                  </a:schemeClr>
                </a:solidFill>
                <a:cs typeface="Trebuchet MS"/>
              </a:rPr>
              <a:t>vikev</a:t>
            </a:r>
            <a:r>
              <a:rPr lang="cs-CZ" sz="4000" spc="-15" dirty="0">
                <a:solidFill>
                  <a:schemeClr val="accent3">
                    <a:lumMod val="75000"/>
                  </a:schemeClr>
                </a:solidFill>
                <a:cs typeface="Trebuchet MS"/>
              </a:rPr>
              <a:t> </a:t>
            </a:r>
            <a:r>
              <a:rPr lang="cs-CZ" sz="4000" spc="-225" dirty="0">
                <a:solidFill>
                  <a:schemeClr val="accent3">
                    <a:lumMod val="75000"/>
                  </a:schemeClr>
                </a:solidFill>
                <a:cs typeface="Trebuchet MS"/>
              </a:rPr>
              <a:t>setá,</a:t>
            </a:r>
            <a:r>
              <a:rPr lang="cs-CZ" sz="4000" spc="-305" dirty="0">
                <a:solidFill>
                  <a:schemeClr val="accent3">
                    <a:lumMod val="75000"/>
                  </a:schemeClr>
                </a:solidFill>
                <a:cs typeface="Trebuchet MS"/>
              </a:rPr>
              <a:t> </a:t>
            </a:r>
            <a:r>
              <a:rPr lang="cs-CZ" sz="4000" spc="-70" dirty="0">
                <a:solidFill>
                  <a:schemeClr val="accent3">
                    <a:lumMod val="75000"/>
                  </a:schemeClr>
                </a:solidFill>
                <a:cs typeface="Trebuchet MS"/>
              </a:rPr>
              <a:t>vojtěška </a:t>
            </a:r>
            <a:r>
              <a:rPr lang="cs-CZ" sz="4000" spc="-220" dirty="0">
                <a:solidFill>
                  <a:schemeClr val="accent3">
                    <a:lumMod val="75000"/>
                  </a:schemeClr>
                </a:solidFill>
                <a:cs typeface="Trebuchet MS"/>
              </a:rPr>
              <a:t>setá,</a:t>
            </a:r>
            <a:r>
              <a:rPr lang="cs-CZ" sz="4000" spc="-310" dirty="0">
                <a:solidFill>
                  <a:schemeClr val="accent3">
                    <a:lumMod val="75000"/>
                  </a:schemeClr>
                </a:solidFill>
                <a:cs typeface="Trebuchet MS"/>
              </a:rPr>
              <a:t> </a:t>
            </a:r>
            <a:r>
              <a:rPr lang="cs-CZ" sz="4000" spc="-130" dirty="0">
                <a:solidFill>
                  <a:schemeClr val="accent3">
                    <a:lumMod val="75000"/>
                  </a:schemeClr>
                </a:solidFill>
                <a:cs typeface="Trebuchet MS"/>
              </a:rPr>
              <a:t>čičorka</a:t>
            </a:r>
            <a:r>
              <a:rPr lang="cs-CZ" sz="4000" spc="-40" dirty="0">
                <a:solidFill>
                  <a:schemeClr val="accent3">
                    <a:lumMod val="75000"/>
                  </a:schemeClr>
                </a:solidFill>
                <a:cs typeface="Trebuchet MS"/>
              </a:rPr>
              <a:t> </a:t>
            </a:r>
            <a:r>
              <a:rPr lang="cs-CZ" sz="4000" spc="-30" dirty="0">
                <a:solidFill>
                  <a:schemeClr val="accent3">
                    <a:lumMod val="75000"/>
                  </a:schemeClr>
                </a:solidFill>
                <a:cs typeface="Trebuchet MS"/>
              </a:rPr>
              <a:t>pestrá,</a:t>
            </a:r>
            <a:endParaRPr lang="cs-CZ" sz="4000" dirty="0">
              <a:solidFill>
                <a:schemeClr val="accent3">
                  <a:lumMod val="75000"/>
                </a:schemeClr>
              </a:solidFill>
              <a:cs typeface="Trebuchet MS"/>
            </a:endParaRPr>
          </a:p>
          <a:p>
            <a:pPr marL="766445" lvl="1" indent="-377825">
              <a:spcBef>
                <a:spcPts val="870"/>
              </a:spcBef>
              <a:buClr>
                <a:srgbClr val="CDCE00"/>
              </a:buClr>
              <a:buFont typeface="Wingdings"/>
              <a:buChar char=""/>
              <a:tabLst>
                <a:tab pos="767080" algn="l"/>
              </a:tabLst>
            </a:pPr>
            <a:r>
              <a:rPr lang="cs-CZ" sz="4000" spc="-180" dirty="0">
                <a:solidFill>
                  <a:schemeClr val="accent3">
                    <a:lumMod val="75000"/>
                  </a:schemeClr>
                </a:solidFill>
                <a:cs typeface="Trebuchet MS"/>
              </a:rPr>
              <a:t>plodiny:</a:t>
            </a:r>
            <a:r>
              <a:rPr lang="cs-CZ" sz="4000" spc="-315" dirty="0">
                <a:solidFill>
                  <a:schemeClr val="accent3">
                    <a:lumMod val="75000"/>
                  </a:schemeClr>
                </a:solidFill>
                <a:cs typeface="Trebuchet MS"/>
              </a:rPr>
              <a:t> </a:t>
            </a:r>
            <a:r>
              <a:rPr lang="cs-CZ" sz="4000" spc="-120" dirty="0">
                <a:solidFill>
                  <a:schemeClr val="accent3">
                    <a:lumMod val="75000"/>
                  </a:schemeClr>
                </a:solidFill>
                <a:cs typeface="Trebuchet MS"/>
              </a:rPr>
              <a:t>hořčice</a:t>
            </a:r>
            <a:r>
              <a:rPr lang="cs-CZ" sz="4000" spc="-15" dirty="0">
                <a:solidFill>
                  <a:schemeClr val="accent3">
                    <a:lumMod val="75000"/>
                  </a:schemeClr>
                </a:solidFill>
                <a:cs typeface="Trebuchet MS"/>
              </a:rPr>
              <a:t> </a:t>
            </a:r>
            <a:r>
              <a:rPr lang="cs-CZ" sz="4000" spc="-250" dirty="0">
                <a:solidFill>
                  <a:schemeClr val="accent3">
                    <a:lumMod val="75000"/>
                  </a:schemeClr>
                </a:solidFill>
                <a:cs typeface="Trebuchet MS"/>
              </a:rPr>
              <a:t>bílá,</a:t>
            </a:r>
            <a:r>
              <a:rPr lang="cs-CZ" sz="4000" spc="-310" dirty="0">
                <a:solidFill>
                  <a:schemeClr val="accent3">
                    <a:lumMod val="75000"/>
                  </a:schemeClr>
                </a:solidFill>
                <a:cs typeface="Trebuchet MS"/>
              </a:rPr>
              <a:t> </a:t>
            </a:r>
            <a:r>
              <a:rPr lang="cs-CZ" sz="4000" spc="-150" dirty="0">
                <a:solidFill>
                  <a:schemeClr val="accent3">
                    <a:lumMod val="75000"/>
                  </a:schemeClr>
                </a:solidFill>
                <a:cs typeface="Trebuchet MS"/>
              </a:rPr>
              <a:t>pohanka</a:t>
            </a:r>
            <a:r>
              <a:rPr lang="cs-CZ" sz="4000" spc="-10" dirty="0">
                <a:solidFill>
                  <a:schemeClr val="accent3">
                    <a:lumMod val="75000"/>
                  </a:schemeClr>
                </a:solidFill>
                <a:cs typeface="Trebuchet MS"/>
              </a:rPr>
              <a:t> </a:t>
            </a:r>
            <a:r>
              <a:rPr lang="cs-CZ" sz="4000" spc="-195" dirty="0">
                <a:solidFill>
                  <a:schemeClr val="accent3">
                    <a:lumMod val="75000"/>
                  </a:schemeClr>
                </a:solidFill>
                <a:cs typeface="Trebuchet MS"/>
              </a:rPr>
              <a:t>obecná,</a:t>
            </a:r>
            <a:r>
              <a:rPr lang="cs-CZ" sz="4000" spc="-320" dirty="0">
                <a:solidFill>
                  <a:schemeClr val="accent3">
                    <a:lumMod val="75000"/>
                  </a:schemeClr>
                </a:solidFill>
                <a:cs typeface="Trebuchet MS"/>
              </a:rPr>
              <a:t> </a:t>
            </a:r>
            <a:r>
              <a:rPr lang="cs-CZ" sz="4000" spc="-165" dirty="0">
                <a:solidFill>
                  <a:schemeClr val="accent3">
                    <a:lumMod val="75000"/>
                  </a:schemeClr>
                </a:solidFill>
                <a:cs typeface="Trebuchet MS"/>
              </a:rPr>
              <a:t>svazenka</a:t>
            </a:r>
            <a:r>
              <a:rPr lang="cs-CZ" sz="4000" spc="-5" dirty="0">
                <a:solidFill>
                  <a:schemeClr val="accent3">
                    <a:lumMod val="75000"/>
                  </a:schemeClr>
                </a:solidFill>
                <a:cs typeface="Trebuchet MS"/>
              </a:rPr>
              <a:t> </a:t>
            </a:r>
            <a:r>
              <a:rPr lang="cs-CZ" sz="4000" spc="-180" dirty="0" err="1">
                <a:solidFill>
                  <a:schemeClr val="accent3">
                    <a:lumMod val="75000"/>
                  </a:schemeClr>
                </a:solidFill>
                <a:cs typeface="Trebuchet MS"/>
              </a:rPr>
              <a:t>vratičolistá</a:t>
            </a:r>
            <a:r>
              <a:rPr lang="cs-CZ" sz="4000" spc="-180" dirty="0">
                <a:solidFill>
                  <a:schemeClr val="accent3">
                    <a:lumMod val="75000"/>
                  </a:schemeClr>
                </a:solidFill>
                <a:cs typeface="Trebuchet MS"/>
              </a:rPr>
              <a:t>,</a:t>
            </a:r>
            <a:r>
              <a:rPr lang="cs-CZ" sz="4000" spc="-315" dirty="0">
                <a:solidFill>
                  <a:schemeClr val="accent3">
                    <a:lumMod val="75000"/>
                  </a:schemeClr>
                </a:solidFill>
                <a:cs typeface="Trebuchet MS"/>
              </a:rPr>
              <a:t> </a:t>
            </a:r>
            <a:r>
              <a:rPr lang="cs-CZ" sz="4000" spc="-165" dirty="0">
                <a:solidFill>
                  <a:schemeClr val="accent3">
                    <a:lumMod val="75000"/>
                  </a:schemeClr>
                </a:solidFill>
                <a:cs typeface="Trebuchet MS"/>
              </a:rPr>
              <a:t>svazenka</a:t>
            </a:r>
            <a:r>
              <a:rPr lang="cs-CZ" sz="4000" spc="-15" dirty="0">
                <a:solidFill>
                  <a:schemeClr val="accent3">
                    <a:lumMod val="75000"/>
                  </a:schemeClr>
                </a:solidFill>
                <a:cs typeface="Trebuchet MS"/>
              </a:rPr>
              <a:t> </a:t>
            </a:r>
            <a:r>
              <a:rPr lang="cs-CZ" sz="4000" spc="-170" dirty="0">
                <a:solidFill>
                  <a:schemeClr val="accent3">
                    <a:lumMod val="75000"/>
                  </a:schemeClr>
                </a:solidFill>
                <a:cs typeface="Trebuchet MS"/>
              </a:rPr>
              <a:t>shloučená,</a:t>
            </a:r>
            <a:r>
              <a:rPr lang="cs-CZ" sz="4000" spc="-315" dirty="0">
                <a:solidFill>
                  <a:schemeClr val="accent3">
                    <a:lumMod val="75000"/>
                  </a:schemeClr>
                </a:solidFill>
                <a:cs typeface="Trebuchet MS"/>
              </a:rPr>
              <a:t> </a:t>
            </a:r>
            <a:r>
              <a:rPr lang="cs-CZ" sz="4000" spc="-155" dirty="0">
                <a:solidFill>
                  <a:schemeClr val="accent3">
                    <a:lumMod val="75000"/>
                  </a:schemeClr>
                </a:solidFill>
                <a:cs typeface="Trebuchet MS"/>
              </a:rPr>
              <a:t>slunečnice</a:t>
            </a:r>
            <a:r>
              <a:rPr lang="cs-CZ" sz="4000" spc="-20" dirty="0">
                <a:solidFill>
                  <a:schemeClr val="accent3">
                    <a:lumMod val="75000"/>
                  </a:schemeClr>
                </a:solidFill>
                <a:cs typeface="Trebuchet MS"/>
              </a:rPr>
              <a:t> </a:t>
            </a:r>
            <a:r>
              <a:rPr lang="cs-CZ" sz="4000" spc="-10" dirty="0">
                <a:solidFill>
                  <a:schemeClr val="accent3">
                    <a:lumMod val="75000"/>
                  </a:schemeClr>
                </a:solidFill>
                <a:cs typeface="Trebuchet MS"/>
              </a:rPr>
              <a:t>roční,</a:t>
            </a:r>
            <a:endParaRPr lang="cs-CZ" sz="4000" dirty="0">
              <a:solidFill>
                <a:schemeClr val="accent3">
                  <a:lumMod val="75000"/>
                </a:schemeClr>
              </a:solidFill>
              <a:cs typeface="Trebuchet MS"/>
            </a:endParaRPr>
          </a:p>
          <a:p>
            <a:pPr marL="766445" lvl="1" indent="-377825">
              <a:spcBef>
                <a:spcPts val="975"/>
              </a:spcBef>
              <a:buClr>
                <a:srgbClr val="CDCE00"/>
              </a:buClr>
              <a:buFont typeface="Wingdings"/>
              <a:buChar char=""/>
              <a:tabLst>
                <a:tab pos="767080" algn="l"/>
              </a:tabLst>
            </a:pPr>
            <a:r>
              <a:rPr lang="cs-CZ" sz="4000" spc="-215" dirty="0">
                <a:solidFill>
                  <a:schemeClr val="accent3">
                    <a:lumMod val="75000"/>
                  </a:schemeClr>
                </a:solidFill>
                <a:cs typeface="Trebuchet MS"/>
              </a:rPr>
              <a:t>byliny:</a:t>
            </a:r>
            <a:r>
              <a:rPr lang="cs-CZ" sz="4000" spc="-345" dirty="0">
                <a:solidFill>
                  <a:schemeClr val="accent3">
                    <a:lumMod val="75000"/>
                  </a:schemeClr>
                </a:solidFill>
                <a:cs typeface="Trebuchet MS"/>
              </a:rPr>
              <a:t> </a:t>
            </a:r>
            <a:r>
              <a:rPr lang="cs-CZ" sz="4000" spc="-145" dirty="0">
                <a:solidFill>
                  <a:schemeClr val="accent3">
                    <a:lumMod val="75000"/>
                  </a:schemeClr>
                </a:solidFill>
                <a:cs typeface="Trebuchet MS"/>
              </a:rPr>
              <a:t>kmín</a:t>
            </a:r>
            <a:r>
              <a:rPr lang="cs-CZ" sz="4000" spc="-30" dirty="0">
                <a:solidFill>
                  <a:schemeClr val="accent3">
                    <a:lumMod val="75000"/>
                  </a:schemeClr>
                </a:solidFill>
                <a:cs typeface="Trebuchet MS"/>
              </a:rPr>
              <a:t> </a:t>
            </a:r>
            <a:r>
              <a:rPr lang="cs-CZ" sz="4000" spc="-145" dirty="0">
                <a:solidFill>
                  <a:schemeClr val="accent3">
                    <a:lumMod val="75000"/>
                  </a:schemeClr>
                </a:solidFill>
                <a:cs typeface="Trebuchet MS"/>
              </a:rPr>
              <a:t>kořenný,</a:t>
            </a:r>
            <a:r>
              <a:rPr lang="cs-CZ" sz="4000" spc="-325" dirty="0">
                <a:solidFill>
                  <a:schemeClr val="accent3">
                    <a:lumMod val="75000"/>
                  </a:schemeClr>
                </a:solidFill>
                <a:cs typeface="Trebuchet MS"/>
              </a:rPr>
              <a:t> </a:t>
            </a:r>
            <a:r>
              <a:rPr lang="cs-CZ" sz="4000" spc="-140" dirty="0">
                <a:solidFill>
                  <a:schemeClr val="accent3">
                    <a:lumMod val="75000"/>
                  </a:schemeClr>
                </a:solidFill>
                <a:cs typeface="Trebuchet MS"/>
              </a:rPr>
              <a:t>mrkev</a:t>
            </a:r>
            <a:r>
              <a:rPr lang="cs-CZ" sz="4000" spc="-40" dirty="0">
                <a:solidFill>
                  <a:schemeClr val="accent3">
                    <a:lumMod val="75000"/>
                  </a:schemeClr>
                </a:solidFill>
                <a:cs typeface="Trebuchet MS"/>
              </a:rPr>
              <a:t> </a:t>
            </a:r>
            <a:r>
              <a:rPr lang="cs-CZ" sz="4000" spc="-175" dirty="0">
                <a:solidFill>
                  <a:schemeClr val="accent3">
                    <a:lumMod val="75000"/>
                  </a:schemeClr>
                </a:solidFill>
                <a:cs typeface="Trebuchet MS"/>
              </a:rPr>
              <a:t>krmná,</a:t>
            </a:r>
            <a:r>
              <a:rPr lang="cs-CZ" sz="4000" spc="-335" dirty="0">
                <a:solidFill>
                  <a:schemeClr val="accent3">
                    <a:lumMod val="75000"/>
                  </a:schemeClr>
                </a:solidFill>
                <a:cs typeface="Trebuchet MS"/>
              </a:rPr>
              <a:t> </a:t>
            </a:r>
            <a:r>
              <a:rPr lang="cs-CZ" sz="4000" spc="-160" dirty="0">
                <a:solidFill>
                  <a:schemeClr val="accent3">
                    <a:lumMod val="75000"/>
                  </a:schemeClr>
                </a:solidFill>
                <a:cs typeface="Trebuchet MS"/>
              </a:rPr>
              <a:t>sléz</a:t>
            </a:r>
            <a:r>
              <a:rPr lang="cs-CZ" sz="4000" spc="-20" dirty="0">
                <a:solidFill>
                  <a:schemeClr val="accent3">
                    <a:lumMod val="75000"/>
                  </a:schemeClr>
                </a:solidFill>
                <a:cs typeface="Trebuchet MS"/>
              </a:rPr>
              <a:t> </a:t>
            </a:r>
            <a:r>
              <a:rPr lang="cs-CZ" sz="4000" spc="-204" dirty="0">
                <a:solidFill>
                  <a:schemeClr val="accent3">
                    <a:lumMod val="75000"/>
                  </a:schemeClr>
                </a:solidFill>
                <a:cs typeface="Trebuchet MS"/>
              </a:rPr>
              <a:t>lesní,</a:t>
            </a:r>
            <a:r>
              <a:rPr lang="cs-CZ" sz="4000" spc="-325" dirty="0">
                <a:solidFill>
                  <a:schemeClr val="accent3">
                    <a:lumMod val="75000"/>
                  </a:schemeClr>
                </a:solidFill>
                <a:cs typeface="Trebuchet MS"/>
              </a:rPr>
              <a:t> </a:t>
            </a:r>
            <a:r>
              <a:rPr lang="cs-CZ" sz="4000" spc="-180" dirty="0">
                <a:solidFill>
                  <a:schemeClr val="accent3">
                    <a:lumMod val="75000"/>
                  </a:schemeClr>
                </a:solidFill>
                <a:cs typeface="Trebuchet MS"/>
              </a:rPr>
              <a:t>divizna</a:t>
            </a:r>
            <a:r>
              <a:rPr lang="cs-CZ" sz="4000" spc="-45" dirty="0">
                <a:solidFill>
                  <a:schemeClr val="accent3">
                    <a:lumMod val="75000"/>
                  </a:schemeClr>
                </a:solidFill>
                <a:cs typeface="Trebuchet MS"/>
              </a:rPr>
              <a:t> </a:t>
            </a:r>
            <a:r>
              <a:rPr lang="cs-CZ" sz="4000" spc="-75" dirty="0">
                <a:solidFill>
                  <a:schemeClr val="accent3">
                    <a:lumMod val="75000"/>
                  </a:schemeClr>
                </a:solidFill>
                <a:cs typeface="Trebuchet MS"/>
              </a:rPr>
              <a:t>velkokvětá</a:t>
            </a:r>
          </a:p>
          <a:p>
            <a:pPr marL="766445" lvl="1" indent="-377825">
              <a:spcBef>
                <a:spcPts val="975"/>
              </a:spcBef>
              <a:buClr>
                <a:srgbClr val="CDCE00"/>
              </a:buClr>
              <a:buFont typeface="Wingdings"/>
              <a:buChar char=""/>
              <a:tabLst>
                <a:tab pos="767080" algn="l"/>
              </a:tabLst>
            </a:pPr>
            <a:r>
              <a:rPr lang="cs-CZ" sz="4000" spc="-75" dirty="0">
                <a:solidFill>
                  <a:schemeClr val="accent3">
                    <a:lumMod val="75000"/>
                  </a:schemeClr>
                </a:solidFill>
                <a:cs typeface="Trebuchet MS"/>
              </a:rPr>
              <a:t>.</a:t>
            </a:r>
            <a:r>
              <a:rPr lang="pl-PL" sz="4000" spc="-75" dirty="0">
                <a:solidFill>
                  <a:schemeClr val="accent3">
                    <a:lumMod val="75000"/>
                  </a:schemeClr>
                </a:solidFill>
                <a:cs typeface="Trebuchet MS"/>
              </a:rPr>
              <a:t> Seč s odklizem biomasy 1.6.-15.9</a:t>
            </a:r>
            <a:endParaRPr lang="cs-CZ" sz="4000" spc="-75" dirty="0">
              <a:solidFill>
                <a:schemeClr val="accent3">
                  <a:lumMod val="75000"/>
                </a:schemeClr>
              </a:solidFill>
              <a:cs typeface="Trebuchet MS"/>
            </a:endParaRPr>
          </a:p>
          <a:p>
            <a:pPr marL="766445" lvl="1" indent="-377825">
              <a:spcBef>
                <a:spcPts val="975"/>
              </a:spcBef>
              <a:buClr>
                <a:srgbClr val="CDCE00"/>
              </a:buClr>
              <a:buFont typeface="Wingdings"/>
              <a:buChar char=""/>
              <a:tabLst>
                <a:tab pos="767080" algn="l"/>
              </a:tabLst>
            </a:pPr>
            <a:endParaRPr lang="cs-CZ" sz="4000" dirty="0">
              <a:solidFill>
                <a:schemeClr val="accent3">
                  <a:lumMod val="75000"/>
                </a:schemeClr>
              </a:solidFill>
              <a:cs typeface="Trebuchet MS"/>
            </a:endParaRPr>
          </a:p>
          <a:p>
            <a:pPr marL="1009725" lvl="1" indent="-118110">
              <a:spcBef>
                <a:spcPts val="975"/>
              </a:spcBef>
              <a:buClr>
                <a:srgbClr val="CDCE00"/>
              </a:buClr>
              <a:buFont typeface="Arial"/>
              <a:buChar char="•"/>
              <a:tabLst>
                <a:tab pos="130810" algn="l"/>
              </a:tabLst>
            </a:pPr>
            <a:r>
              <a:rPr lang="cs-CZ" sz="4000" dirty="0">
                <a:solidFill>
                  <a:schemeClr val="accent3">
                    <a:lumMod val="75000"/>
                  </a:schemeClr>
                </a:solidFill>
                <a:cs typeface="Trebuchet MS"/>
              </a:rPr>
              <a:t>V</a:t>
            </a:r>
            <a:r>
              <a:rPr lang="cs-CZ" sz="4000" spc="-60" dirty="0">
                <a:solidFill>
                  <a:schemeClr val="accent3">
                    <a:lumMod val="75000"/>
                  </a:schemeClr>
                </a:solidFill>
                <a:cs typeface="Trebuchet MS"/>
              </a:rPr>
              <a:t> </a:t>
            </a:r>
            <a:r>
              <a:rPr lang="cs-CZ" sz="4000" spc="-190" dirty="0">
                <a:solidFill>
                  <a:schemeClr val="accent3">
                    <a:lumMod val="75000"/>
                  </a:schemeClr>
                </a:solidFill>
                <a:cs typeface="Trebuchet MS"/>
              </a:rPr>
              <a:t>případě,</a:t>
            </a:r>
            <a:r>
              <a:rPr lang="cs-CZ" sz="4000" spc="-350" dirty="0">
                <a:solidFill>
                  <a:schemeClr val="accent3">
                    <a:lumMod val="75000"/>
                  </a:schemeClr>
                </a:solidFill>
                <a:cs typeface="Trebuchet MS"/>
              </a:rPr>
              <a:t> </a:t>
            </a:r>
            <a:r>
              <a:rPr lang="cs-CZ" sz="4000" spc="-185" dirty="0">
                <a:solidFill>
                  <a:schemeClr val="accent3">
                    <a:lumMod val="75000"/>
                  </a:schemeClr>
                </a:solidFill>
                <a:cs typeface="Trebuchet MS"/>
              </a:rPr>
              <a:t>že</a:t>
            </a:r>
            <a:r>
              <a:rPr lang="cs-CZ" sz="4000" spc="-55" dirty="0">
                <a:solidFill>
                  <a:schemeClr val="accent3">
                    <a:lumMod val="75000"/>
                  </a:schemeClr>
                </a:solidFill>
                <a:cs typeface="Trebuchet MS"/>
              </a:rPr>
              <a:t> </a:t>
            </a:r>
            <a:r>
              <a:rPr lang="cs-CZ" sz="4000" spc="-165" dirty="0">
                <a:solidFill>
                  <a:schemeClr val="accent3">
                    <a:lumMod val="75000"/>
                  </a:schemeClr>
                </a:solidFill>
                <a:cs typeface="Trebuchet MS"/>
              </a:rPr>
              <a:t>bude</a:t>
            </a:r>
            <a:r>
              <a:rPr lang="cs-CZ" sz="4000" spc="-55" dirty="0">
                <a:solidFill>
                  <a:schemeClr val="accent3">
                    <a:lumMod val="75000"/>
                  </a:schemeClr>
                </a:solidFill>
                <a:cs typeface="Trebuchet MS"/>
              </a:rPr>
              <a:t> </a:t>
            </a:r>
            <a:r>
              <a:rPr lang="cs-CZ" sz="4000" spc="-165" dirty="0">
                <a:solidFill>
                  <a:schemeClr val="accent3">
                    <a:lumMod val="75000"/>
                  </a:schemeClr>
                </a:solidFill>
                <a:cs typeface="Trebuchet MS"/>
              </a:rPr>
              <a:t>plocha</a:t>
            </a:r>
            <a:r>
              <a:rPr lang="cs-CZ" sz="4000" spc="-85" dirty="0">
                <a:solidFill>
                  <a:schemeClr val="accent3">
                    <a:lumMod val="75000"/>
                  </a:schemeClr>
                </a:solidFill>
                <a:cs typeface="Trebuchet MS"/>
              </a:rPr>
              <a:t> </a:t>
            </a:r>
            <a:r>
              <a:rPr lang="cs-CZ" sz="4000" spc="-140" dirty="0" err="1">
                <a:solidFill>
                  <a:schemeClr val="accent3">
                    <a:lumMod val="75000"/>
                  </a:schemeClr>
                </a:solidFill>
                <a:cs typeface="Trebuchet MS"/>
              </a:rPr>
              <a:t>biopásu</a:t>
            </a:r>
            <a:r>
              <a:rPr lang="cs-CZ" sz="4000" spc="-80" dirty="0">
                <a:solidFill>
                  <a:schemeClr val="accent3">
                    <a:lumMod val="75000"/>
                  </a:schemeClr>
                </a:solidFill>
                <a:cs typeface="Trebuchet MS"/>
              </a:rPr>
              <a:t> </a:t>
            </a:r>
            <a:r>
              <a:rPr lang="cs-CZ" sz="4000" spc="-175" dirty="0">
                <a:solidFill>
                  <a:schemeClr val="accent3">
                    <a:lumMod val="75000"/>
                  </a:schemeClr>
                </a:solidFill>
                <a:cs typeface="Trebuchet MS"/>
              </a:rPr>
              <a:t>plnit</a:t>
            </a:r>
            <a:r>
              <a:rPr lang="cs-CZ" sz="4000" spc="-70" dirty="0">
                <a:solidFill>
                  <a:schemeClr val="accent3">
                    <a:lumMod val="75000"/>
                  </a:schemeClr>
                </a:solidFill>
                <a:cs typeface="Trebuchet MS"/>
              </a:rPr>
              <a:t> </a:t>
            </a:r>
            <a:r>
              <a:rPr lang="cs-CZ" sz="4000" b="1" spc="-25" dirty="0">
                <a:solidFill>
                  <a:schemeClr val="accent3">
                    <a:lumMod val="75000"/>
                  </a:schemeClr>
                </a:solidFill>
                <a:cs typeface="Trebuchet MS"/>
              </a:rPr>
              <a:t>neprodukční</a:t>
            </a:r>
            <a:r>
              <a:rPr lang="cs-CZ" sz="4000" b="1" spc="-100" dirty="0">
                <a:solidFill>
                  <a:schemeClr val="accent3">
                    <a:lumMod val="75000"/>
                  </a:schemeClr>
                </a:solidFill>
                <a:cs typeface="Trebuchet MS"/>
              </a:rPr>
              <a:t> </a:t>
            </a:r>
            <a:r>
              <a:rPr lang="cs-CZ" sz="4000" b="1" dirty="0">
                <a:solidFill>
                  <a:schemeClr val="accent3">
                    <a:lumMod val="75000"/>
                  </a:schemeClr>
                </a:solidFill>
                <a:cs typeface="Trebuchet MS"/>
              </a:rPr>
              <a:t>plochu</a:t>
            </a:r>
            <a:r>
              <a:rPr lang="cs-CZ" sz="4000" b="1" spc="-80" dirty="0">
                <a:solidFill>
                  <a:schemeClr val="accent3">
                    <a:lumMod val="75000"/>
                  </a:schemeClr>
                </a:solidFill>
                <a:cs typeface="Trebuchet MS"/>
              </a:rPr>
              <a:t> </a:t>
            </a:r>
            <a:r>
              <a:rPr lang="cs-CZ" sz="4000" spc="-150" dirty="0">
                <a:solidFill>
                  <a:schemeClr val="accent3">
                    <a:lumMod val="75000"/>
                  </a:schemeClr>
                </a:solidFill>
                <a:cs typeface="Trebuchet MS"/>
              </a:rPr>
              <a:t>v</a:t>
            </a:r>
            <a:r>
              <a:rPr lang="cs-CZ" sz="4000" spc="-60" dirty="0">
                <a:solidFill>
                  <a:schemeClr val="accent3">
                    <a:lumMod val="75000"/>
                  </a:schemeClr>
                </a:solidFill>
                <a:cs typeface="Trebuchet MS"/>
              </a:rPr>
              <a:t> </a:t>
            </a:r>
            <a:r>
              <a:rPr lang="cs-CZ" sz="4000" spc="-170" dirty="0">
                <a:solidFill>
                  <a:schemeClr val="accent3">
                    <a:lumMod val="75000"/>
                  </a:schemeClr>
                </a:solidFill>
                <a:cs typeface="Trebuchet MS"/>
              </a:rPr>
              <a:t>rámci</a:t>
            </a:r>
            <a:r>
              <a:rPr lang="cs-CZ" sz="4000" spc="-80" dirty="0">
                <a:solidFill>
                  <a:schemeClr val="accent3">
                    <a:lumMod val="75000"/>
                  </a:schemeClr>
                </a:solidFill>
                <a:cs typeface="Trebuchet MS"/>
              </a:rPr>
              <a:t> </a:t>
            </a:r>
            <a:r>
              <a:rPr lang="cs-CZ" sz="4000" spc="100" dirty="0">
                <a:solidFill>
                  <a:schemeClr val="accent3">
                    <a:lumMod val="75000"/>
                  </a:schemeClr>
                </a:solidFill>
                <a:cs typeface="Trebuchet MS"/>
              </a:rPr>
              <a:t>DZES</a:t>
            </a:r>
            <a:r>
              <a:rPr lang="cs-CZ" sz="4000" spc="-75" dirty="0">
                <a:solidFill>
                  <a:schemeClr val="accent3">
                    <a:lumMod val="75000"/>
                  </a:schemeClr>
                </a:solidFill>
                <a:cs typeface="Trebuchet MS"/>
              </a:rPr>
              <a:t> </a:t>
            </a:r>
            <a:r>
              <a:rPr lang="cs-CZ" sz="4000" spc="-245" dirty="0">
                <a:solidFill>
                  <a:schemeClr val="accent3">
                    <a:lumMod val="75000"/>
                  </a:schemeClr>
                </a:solidFill>
                <a:cs typeface="Trebuchet MS"/>
              </a:rPr>
              <a:t>8,</a:t>
            </a:r>
            <a:r>
              <a:rPr lang="cs-CZ" sz="4000" spc="-330" dirty="0">
                <a:solidFill>
                  <a:schemeClr val="accent3">
                    <a:lumMod val="75000"/>
                  </a:schemeClr>
                </a:solidFill>
                <a:cs typeface="Trebuchet MS"/>
              </a:rPr>
              <a:t> </a:t>
            </a:r>
            <a:r>
              <a:rPr lang="cs-CZ" sz="4000" spc="-160" dirty="0">
                <a:solidFill>
                  <a:schemeClr val="accent3">
                    <a:lumMod val="75000"/>
                  </a:schemeClr>
                </a:solidFill>
                <a:cs typeface="Trebuchet MS"/>
              </a:rPr>
              <a:t>bude</a:t>
            </a:r>
            <a:r>
              <a:rPr lang="cs-CZ" sz="4000" spc="-65" dirty="0">
                <a:solidFill>
                  <a:schemeClr val="accent3">
                    <a:lumMod val="75000"/>
                  </a:schemeClr>
                </a:solidFill>
                <a:cs typeface="Trebuchet MS"/>
              </a:rPr>
              <a:t> </a:t>
            </a:r>
            <a:r>
              <a:rPr lang="cs-CZ" sz="4000" spc="-155" dirty="0">
                <a:solidFill>
                  <a:schemeClr val="accent3">
                    <a:lumMod val="75000"/>
                  </a:schemeClr>
                </a:solidFill>
                <a:cs typeface="Trebuchet MS"/>
              </a:rPr>
              <a:t>docházet</a:t>
            </a:r>
            <a:r>
              <a:rPr lang="cs-CZ" sz="4000" spc="-75" dirty="0">
                <a:solidFill>
                  <a:schemeClr val="accent3">
                    <a:lumMod val="75000"/>
                  </a:schemeClr>
                </a:solidFill>
                <a:cs typeface="Trebuchet MS"/>
              </a:rPr>
              <a:t> </a:t>
            </a:r>
            <a:r>
              <a:rPr lang="cs-CZ" sz="4000" dirty="0">
                <a:solidFill>
                  <a:schemeClr val="accent3">
                    <a:lumMod val="75000"/>
                  </a:schemeClr>
                </a:solidFill>
                <a:cs typeface="Trebuchet MS"/>
              </a:rPr>
              <a:t>k</a:t>
            </a:r>
            <a:r>
              <a:rPr lang="cs-CZ" sz="4000" spc="-60" dirty="0">
                <a:solidFill>
                  <a:schemeClr val="accent3">
                    <a:lumMod val="75000"/>
                  </a:schemeClr>
                </a:solidFill>
                <a:cs typeface="Trebuchet MS"/>
              </a:rPr>
              <a:t> </a:t>
            </a:r>
            <a:r>
              <a:rPr lang="cs-CZ" sz="4000" spc="-100" dirty="0">
                <a:solidFill>
                  <a:schemeClr val="accent3">
                    <a:lumMod val="75000"/>
                  </a:schemeClr>
                </a:solidFill>
                <a:cs typeface="Trebuchet MS"/>
              </a:rPr>
              <a:t>odpočtu</a:t>
            </a:r>
            <a:r>
              <a:rPr lang="cs-CZ" sz="4000" spc="-70" dirty="0">
                <a:solidFill>
                  <a:schemeClr val="accent3">
                    <a:lumMod val="75000"/>
                  </a:schemeClr>
                </a:solidFill>
                <a:cs typeface="Trebuchet MS"/>
              </a:rPr>
              <a:t> </a:t>
            </a:r>
            <a:r>
              <a:rPr lang="cs-CZ" sz="4000" spc="-195" dirty="0">
                <a:solidFill>
                  <a:schemeClr val="accent3">
                    <a:lumMod val="75000"/>
                  </a:schemeClr>
                </a:solidFill>
                <a:cs typeface="Trebuchet MS"/>
              </a:rPr>
              <a:t>ve</a:t>
            </a:r>
            <a:r>
              <a:rPr lang="cs-CZ" sz="4000" spc="-55" dirty="0">
                <a:solidFill>
                  <a:schemeClr val="accent3">
                    <a:lumMod val="75000"/>
                  </a:schemeClr>
                </a:solidFill>
                <a:cs typeface="Trebuchet MS"/>
              </a:rPr>
              <a:t> </a:t>
            </a:r>
            <a:r>
              <a:rPr lang="cs-CZ" sz="4000" spc="-135" dirty="0">
                <a:solidFill>
                  <a:schemeClr val="accent3">
                    <a:lumMod val="75000"/>
                  </a:schemeClr>
                </a:solidFill>
                <a:cs typeface="Trebuchet MS"/>
              </a:rPr>
              <a:t>výši</a:t>
            </a:r>
            <a:r>
              <a:rPr lang="cs-CZ" sz="4000" spc="-75" dirty="0">
                <a:solidFill>
                  <a:schemeClr val="accent3">
                    <a:lumMod val="75000"/>
                  </a:schemeClr>
                </a:solidFill>
                <a:cs typeface="Trebuchet MS"/>
              </a:rPr>
              <a:t> </a:t>
            </a:r>
            <a:r>
              <a:rPr lang="cs-CZ" sz="4000" spc="-45" dirty="0">
                <a:solidFill>
                  <a:schemeClr val="accent3">
                    <a:lumMod val="75000"/>
                  </a:schemeClr>
                </a:solidFill>
                <a:cs typeface="Trebuchet MS"/>
              </a:rPr>
              <a:t>460</a:t>
            </a:r>
            <a:r>
              <a:rPr lang="cs-CZ" sz="4000" spc="-70" dirty="0">
                <a:solidFill>
                  <a:schemeClr val="accent3">
                    <a:lumMod val="75000"/>
                  </a:schemeClr>
                </a:solidFill>
                <a:cs typeface="Trebuchet MS"/>
              </a:rPr>
              <a:t> </a:t>
            </a:r>
            <a:r>
              <a:rPr lang="cs-CZ" sz="4000" spc="-10" dirty="0">
                <a:solidFill>
                  <a:schemeClr val="accent3">
                    <a:lumMod val="75000"/>
                  </a:schemeClr>
                </a:solidFill>
                <a:cs typeface="Trebuchet MS"/>
              </a:rPr>
              <a:t>EUR/ha.</a:t>
            </a:r>
          </a:p>
          <a:p>
            <a:pPr marL="1009725" lvl="1" indent="-118110">
              <a:spcBef>
                <a:spcPts val="975"/>
              </a:spcBef>
              <a:buClr>
                <a:srgbClr val="CDCE00"/>
              </a:buClr>
              <a:buFont typeface="Arial"/>
              <a:buChar char="•"/>
              <a:tabLst>
                <a:tab pos="130810" algn="l"/>
              </a:tabLst>
            </a:pPr>
            <a:r>
              <a:rPr lang="cs-CZ" sz="4000" spc="-10" dirty="0" err="1">
                <a:solidFill>
                  <a:schemeClr val="accent3">
                    <a:lumMod val="75000"/>
                  </a:schemeClr>
                </a:solidFill>
                <a:cs typeface="Trebuchet MS"/>
              </a:rPr>
              <a:t>Ekoplatby</a:t>
            </a:r>
            <a:r>
              <a:rPr lang="cs-CZ" sz="4000" spc="-10" dirty="0">
                <a:solidFill>
                  <a:schemeClr val="accent3">
                    <a:lumMod val="75000"/>
                  </a:schemeClr>
                </a:solidFill>
                <a:cs typeface="Trebuchet MS"/>
              </a:rPr>
              <a:t> bude docházet k odpočtu 416 EUR/ha</a:t>
            </a:r>
            <a:endParaRPr lang="cs-CZ" sz="4000" dirty="0">
              <a:solidFill>
                <a:schemeClr val="accent3">
                  <a:lumMod val="75000"/>
                </a:schemeClr>
              </a:solidFill>
              <a:cs typeface="Trebuchet MS"/>
            </a:endParaRPr>
          </a:p>
          <a:p>
            <a:pPr marL="1009725" lvl="1" indent="-118110">
              <a:spcBef>
                <a:spcPts val="975"/>
              </a:spcBef>
              <a:buClr>
                <a:srgbClr val="CDCE00"/>
              </a:buClr>
              <a:buFont typeface="Arial"/>
              <a:buChar char="•"/>
              <a:tabLst>
                <a:tab pos="130810" algn="l"/>
              </a:tabLst>
            </a:pPr>
            <a:r>
              <a:rPr lang="cs-CZ" sz="4000" spc="-60" dirty="0">
                <a:solidFill>
                  <a:schemeClr val="accent3">
                    <a:lumMod val="75000"/>
                  </a:schemeClr>
                </a:solidFill>
                <a:cs typeface="Trebuchet MS"/>
              </a:rPr>
              <a:t>.</a:t>
            </a:r>
            <a:endParaRPr lang="cs-CZ" sz="4000" dirty="0">
              <a:solidFill>
                <a:schemeClr val="accent3">
                  <a:lumMod val="75000"/>
                </a:schemeClr>
              </a:solidFill>
              <a:cs typeface="Trebuchet MS"/>
            </a:endParaRPr>
          </a:p>
          <a:p>
            <a:pPr marL="427990">
              <a:spcBef>
                <a:spcPts val="2135"/>
              </a:spcBef>
            </a:pPr>
            <a:endParaRPr lang="cs-CZ" sz="2800" b="1" spc="-10" dirty="0">
              <a:solidFill>
                <a:srgbClr val="00B050"/>
              </a:solidFill>
              <a:cs typeface="Trebuchet MS"/>
            </a:endParaRPr>
          </a:p>
          <a:p>
            <a:pPr marL="427990">
              <a:spcBef>
                <a:spcPts val="2135"/>
              </a:spcBef>
            </a:pPr>
            <a:endParaRPr lang="cs-CZ" sz="2800" b="1" spc="-10" dirty="0">
              <a:solidFill>
                <a:srgbClr val="00B050"/>
              </a:solidFill>
              <a:cs typeface="Trebuchet MS"/>
            </a:endParaRPr>
          </a:p>
          <a:p>
            <a:endParaRPr lang="cs-CZ" dirty="0"/>
          </a:p>
        </p:txBody>
      </p:sp>
    </p:spTree>
    <p:extLst>
      <p:ext uri="{BB962C8B-B14F-4D97-AF65-F5344CB8AC3E}">
        <p14:creationId xmlns:p14="http://schemas.microsoft.com/office/powerpoint/2010/main" val="20510197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415" y="2273887"/>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sp>
        <p:nvSpPr>
          <p:cNvPr id="3" name="object 3"/>
          <p:cNvSpPr txBox="1">
            <a:spLocks noGrp="1"/>
          </p:cNvSpPr>
          <p:nvPr>
            <p:ph type="title"/>
          </p:nvPr>
        </p:nvSpPr>
        <p:spPr>
          <a:xfrm>
            <a:off x="3956050" y="682625"/>
            <a:ext cx="11092194" cy="621324"/>
          </a:xfrm>
          <a:prstGeom prst="rect">
            <a:avLst/>
          </a:prstGeom>
        </p:spPr>
        <p:txBody>
          <a:bodyPr vert="horz" wrap="square" lIns="0" tIns="13335" rIns="0" bIns="0" rtlCol="0">
            <a:spAutoFit/>
          </a:bodyPr>
          <a:lstStyle/>
          <a:p>
            <a:pPr marL="12700">
              <a:spcBef>
                <a:spcPts val="105"/>
              </a:spcBef>
            </a:pPr>
            <a:r>
              <a:rPr sz="3950" b="1" spc="360" dirty="0"/>
              <a:t>TITUL</a:t>
            </a:r>
            <a:r>
              <a:rPr sz="3950" b="1" spc="-70" dirty="0"/>
              <a:t> </a:t>
            </a:r>
            <a:r>
              <a:rPr sz="3950" b="1" spc="415" dirty="0"/>
              <a:t>KOMBINOVANÉ</a:t>
            </a:r>
            <a:r>
              <a:rPr sz="3950" b="1" spc="-55" dirty="0"/>
              <a:t> </a:t>
            </a:r>
            <a:r>
              <a:rPr sz="3950" b="1" spc="385" dirty="0"/>
              <a:t>BIOPÁSY</a:t>
            </a:r>
            <a:endParaRPr sz="3950" b="1" dirty="0"/>
          </a:p>
        </p:txBody>
      </p:sp>
      <p:sp>
        <p:nvSpPr>
          <p:cNvPr id="8" name="object 8"/>
          <p:cNvSpPr txBox="1">
            <a:spLocks noGrp="1"/>
          </p:cNvSpPr>
          <p:nvPr>
            <p:ph type="sldNum" sz="quarter" idx="12"/>
          </p:nvPr>
        </p:nvSpPr>
        <p:spPr>
          <a:xfrm>
            <a:off x="14474954" y="17797463"/>
            <a:ext cx="4623943" cy="273793"/>
          </a:xfrm>
          <a:prstGeom prst="rect">
            <a:avLst/>
          </a:prstGeom>
        </p:spPr>
        <p:txBody>
          <a:bodyPr vert="horz" wrap="square" lIns="0" tIns="0" rIns="0" bIns="0" rtlCol="0">
            <a:spAutoFit/>
          </a:bodyPr>
          <a:lstStyle/>
          <a:p>
            <a:pPr marL="38100">
              <a:lnSpc>
                <a:spcPts val="2330"/>
              </a:lnSpc>
            </a:pPr>
            <a:fld id="{81D60167-4931-47E6-BA6A-407CBD079E47}" type="slidenum">
              <a:rPr spc="-25" dirty="0"/>
              <a:pPr marL="38100">
                <a:lnSpc>
                  <a:spcPts val="2330"/>
                </a:lnSpc>
              </a:pPr>
              <a:t>105</a:t>
            </a:fld>
            <a:endParaRPr spc="-25" dirty="0"/>
          </a:p>
        </p:txBody>
      </p:sp>
      <p:pic>
        <p:nvPicPr>
          <p:cNvPr id="4" name="object 4"/>
          <p:cNvPicPr/>
          <p:nvPr/>
        </p:nvPicPr>
        <p:blipFill>
          <a:blip r:embed="rId2" cstate="print"/>
          <a:stretch>
            <a:fillRect/>
          </a:stretch>
        </p:blipFill>
        <p:spPr>
          <a:xfrm>
            <a:off x="1145582" y="3108378"/>
            <a:ext cx="219861" cy="234937"/>
          </a:xfrm>
          <a:prstGeom prst="rect">
            <a:avLst/>
          </a:prstGeom>
        </p:spPr>
      </p:pic>
      <p:sp>
        <p:nvSpPr>
          <p:cNvPr id="5" name="object 5"/>
          <p:cNvSpPr txBox="1"/>
          <p:nvPr/>
        </p:nvSpPr>
        <p:spPr>
          <a:xfrm>
            <a:off x="372414" y="1908165"/>
            <a:ext cx="18290235" cy="11966417"/>
          </a:xfrm>
          <a:prstGeom prst="rect">
            <a:avLst/>
          </a:prstGeom>
        </p:spPr>
        <p:txBody>
          <a:bodyPr vert="horz" wrap="square" lIns="0" tIns="11430" rIns="0" bIns="0" rtlCol="0">
            <a:spAutoFit/>
          </a:bodyPr>
          <a:lstStyle/>
          <a:p>
            <a:pPr marL="129539">
              <a:lnSpc>
                <a:spcPts val="3180"/>
              </a:lnSpc>
              <a:spcBef>
                <a:spcPts val="90"/>
              </a:spcBef>
            </a:pPr>
            <a:r>
              <a:rPr lang="cs-CZ" sz="3600" b="1" dirty="0">
                <a:solidFill>
                  <a:srgbClr val="00B050"/>
                </a:solidFill>
                <a:cs typeface="Trebuchet MS"/>
              </a:rPr>
              <a:t>Kombinované</a:t>
            </a:r>
            <a:r>
              <a:rPr lang="cs-CZ" sz="3600" b="1" spc="-140" dirty="0">
                <a:solidFill>
                  <a:srgbClr val="00B050"/>
                </a:solidFill>
                <a:cs typeface="Trebuchet MS"/>
              </a:rPr>
              <a:t> </a:t>
            </a:r>
            <a:r>
              <a:rPr lang="cs-CZ" sz="3600" b="1" spc="-10" dirty="0" err="1">
                <a:solidFill>
                  <a:srgbClr val="00B050"/>
                </a:solidFill>
                <a:cs typeface="Trebuchet MS"/>
              </a:rPr>
              <a:t>biopásy</a:t>
            </a:r>
            <a:endParaRPr lang="cs-CZ" sz="3600" b="1" spc="-10" dirty="0">
              <a:solidFill>
                <a:srgbClr val="00B050"/>
              </a:solidFill>
              <a:cs typeface="Trebuchet MS"/>
            </a:endParaRPr>
          </a:p>
          <a:p>
            <a:pPr marL="129539">
              <a:lnSpc>
                <a:spcPts val="3180"/>
              </a:lnSpc>
              <a:spcBef>
                <a:spcPts val="90"/>
              </a:spcBef>
            </a:pPr>
            <a:endParaRPr lang="cs-CZ" sz="3600" b="1" spc="-35" dirty="0">
              <a:solidFill>
                <a:srgbClr val="00B050"/>
              </a:solidFill>
              <a:latin typeface="Trebuchet MS"/>
              <a:cs typeface="Trebuchet MS"/>
            </a:endParaRPr>
          </a:p>
          <a:p>
            <a:pPr marL="129539">
              <a:lnSpc>
                <a:spcPts val="3180"/>
              </a:lnSpc>
              <a:spcBef>
                <a:spcPts val="90"/>
              </a:spcBef>
            </a:pPr>
            <a:endParaRPr lang="cs-CZ" sz="3600" b="1" spc="-35" dirty="0">
              <a:solidFill>
                <a:srgbClr val="00B050"/>
              </a:solidFill>
              <a:latin typeface="Trebuchet MS"/>
              <a:cs typeface="Trebuchet MS"/>
            </a:endParaRPr>
          </a:p>
          <a:p>
            <a:pPr marL="129539">
              <a:lnSpc>
                <a:spcPts val="3180"/>
              </a:lnSpc>
              <a:spcBef>
                <a:spcPts val="90"/>
              </a:spcBef>
            </a:pPr>
            <a:r>
              <a:rPr sz="3600" b="1" spc="-35" dirty="0" err="1">
                <a:solidFill>
                  <a:srgbClr val="00B050"/>
                </a:solidFill>
                <a:latin typeface="Trebuchet MS"/>
                <a:cs typeface="Trebuchet MS"/>
              </a:rPr>
              <a:t>založení</a:t>
            </a:r>
            <a:r>
              <a:rPr sz="3600" b="1" spc="-135" dirty="0">
                <a:solidFill>
                  <a:srgbClr val="00B050"/>
                </a:solidFill>
                <a:latin typeface="Trebuchet MS"/>
                <a:cs typeface="Trebuchet MS"/>
              </a:rPr>
              <a:t> </a:t>
            </a:r>
            <a:r>
              <a:rPr sz="3600" b="1" spc="-10" dirty="0" err="1">
                <a:solidFill>
                  <a:srgbClr val="00B050"/>
                </a:solidFill>
                <a:latin typeface="Trebuchet MS"/>
                <a:cs typeface="Trebuchet MS"/>
              </a:rPr>
              <a:t>biopásu</a:t>
            </a:r>
            <a:endParaRPr sz="3600" dirty="0">
              <a:solidFill>
                <a:srgbClr val="00B050"/>
              </a:solidFill>
              <a:latin typeface="Trebuchet MS"/>
              <a:cs typeface="Trebuchet MS"/>
            </a:endParaRPr>
          </a:p>
          <a:p>
            <a:pPr marL="379095" indent="-367030">
              <a:lnSpc>
                <a:spcPts val="3180"/>
              </a:lnSpc>
              <a:buClr>
                <a:srgbClr val="CDCE00"/>
              </a:buClr>
              <a:buFont typeface="Arial"/>
              <a:buChar char="•"/>
              <a:tabLst>
                <a:tab pos="379095" algn="l"/>
                <a:tab pos="379730" algn="l"/>
              </a:tabLst>
            </a:pPr>
            <a:r>
              <a:rPr sz="4400" dirty="0">
                <a:solidFill>
                  <a:schemeClr val="accent3">
                    <a:lumMod val="50000"/>
                  </a:schemeClr>
                </a:solidFill>
                <a:latin typeface="Calibri"/>
                <a:cs typeface="Calibri"/>
              </a:rPr>
              <a:t>v</a:t>
            </a:r>
            <a:r>
              <a:rPr sz="4400" spc="-7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souvislé</a:t>
            </a:r>
            <a:r>
              <a:rPr sz="4400" spc="-7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délce</a:t>
            </a:r>
            <a:r>
              <a:rPr sz="4400" spc="-7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nejméně</a:t>
            </a:r>
            <a:r>
              <a:rPr sz="4400" spc="-7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50</a:t>
            </a:r>
            <a:r>
              <a:rPr sz="4400" spc="-75"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metrů</a:t>
            </a:r>
            <a:endParaRPr sz="4400" dirty="0">
              <a:solidFill>
                <a:schemeClr val="accent3">
                  <a:lumMod val="50000"/>
                </a:schemeClr>
              </a:solidFill>
              <a:latin typeface="Calibri"/>
              <a:cs typeface="Calibri"/>
            </a:endParaRPr>
          </a:p>
          <a:p>
            <a:pPr marL="379095" indent="-367030">
              <a:spcBef>
                <a:spcPts val="865"/>
              </a:spcBef>
              <a:buClr>
                <a:srgbClr val="CDCE00"/>
              </a:buClr>
              <a:buFont typeface="Arial"/>
              <a:buChar char="•"/>
              <a:tabLst>
                <a:tab pos="379095" algn="l"/>
                <a:tab pos="379730" algn="l"/>
              </a:tabLst>
            </a:pPr>
            <a:r>
              <a:rPr sz="4400" dirty="0">
                <a:solidFill>
                  <a:schemeClr val="accent3">
                    <a:lumMod val="50000"/>
                  </a:schemeClr>
                </a:solidFill>
                <a:latin typeface="Calibri"/>
                <a:cs typeface="Calibri"/>
              </a:rPr>
              <a:t>o</a:t>
            </a:r>
            <a:r>
              <a:rPr sz="4400" spc="-7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souhrnné</a:t>
            </a:r>
            <a:r>
              <a:rPr sz="4400" spc="-5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ploše</a:t>
            </a:r>
            <a:r>
              <a:rPr sz="4400" spc="-8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nejvýše</a:t>
            </a:r>
            <a:r>
              <a:rPr sz="4400" spc="-9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50</a:t>
            </a:r>
            <a:r>
              <a:rPr sz="4400" spc="-6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a:t>
            </a:r>
            <a:r>
              <a:rPr sz="4400" spc="-70" dirty="0">
                <a:solidFill>
                  <a:schemeClr val="accent3">
                    <a:lumMod val="50000"/>
                  </a:schemeClr>
                </a:solidFill>
                <a:latin typeface="Calibri"/>
                <a:cs typeface="Calibri"/>
              </a:rPr>
              <a:t> </a:t>
            </a:r>
            <a:r>
              <a:rPr sz="4400" spc="-20" dirty="0" err="1">
                <a:solidFill>
                  <a:schemeClr val="accent3">
                    <a:lumMod val="50000"/>
                  </a:schemeClr>
                </a:solidFill>
                <a:latin typeface="Calibri"/>
                <a:cs typeface="Calibri"/>
              </a:rPr>
              <a:t>rozlohy</a:t>
            </a:r>
            <a:r>
              <a:rPr sz="4400" spc="-70"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příslušného</a:t>
            </a:r>
            <a:r>
              <a:rPr sz="4400" spc="-60" dirty="0">
                <a:solidFill>
                  <a:schemeClr val="accent3">
                    <a:lumMod val="50000"/>
                  </a:schemeClr>
                </a:solidFill>
                <a:latin typeface="Calibri"/>
                <a:cs typeface="Calibri"/>
              </a:rPr>
              <a:t> </a:t>
            </a:r>
            <a:r>
              <a:rPr sz="4400" spc="-25" dirty="0">
                <a:solidFill>
                  <a:schemeClr val="accent3">
                    <a:lumMod val="50000"/>
                  </a:schemeClr>
                </a:solidFill>
                <a:latin typeface="Calibri"/>
                <a:cs typeface="Calibri"/>
              </a:rPr>
              <a:t>DPB</a:t>
            </a:r>
            <a:endParaRPr sz="4400" dirty="0">
              <a:solidFill>
                <a:schemeClr val="accent3">
                  <a:lumMod val="50000"/>
                </a:schemeClr>
              </a:solidFill>
              <a:latin typeface="Calibri"/>
              <a:cs typeface="Calibri"/>
            </a:endParaRPr>
          </a:p>
          <a:p>
            <a:pPr marL="379095" indent="-367030">
              <a:spcBef>
                <a:spcPts val="869"/>
              </a:spcBef>
              <a:buClr>
                <a:srgbClr val="CDCE00"/>
              </a:buClr>
              <a:buFont typeface="Arial"/>
              <a:buChar char="•"/>
              <a:tabLst>
                <a:tab pos="379095" algn="l"/>
                <a:tab pos="379730" algn="l"/>
              </a:tabLst>
            </a:pPr>
            <a:r>
              <a:rPr sz="4400" dirty="0" err="1">
                <a:solidFill>
                  <a:schemeClr val="accent3">
                    <a:lumMod val="50000"/>
                  </a:schemeClr>
                </a:solidFill>
                <a:latin typeface="Calibri"/>
                <a:cs typeface="Calibri"/>
              </a:rPr>
              <a:t>při</a:t>
            </a:r>
            <a:r>
              <a:rPr sz="4400" spc="-70"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okrajích</a:t>
            </a:r>
            <a:r>
              <a:rPr sz="4400" spc="-7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nebo</a:t>
            </a:r>
            <a:r>
              <a:rPr sz="4400" spc="-7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uvnitř</a:t>
            </a:r>
            <a:r>
              <a:rPr sz="4400" spc="-5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DPB</a:t>
            </a:r>
            <a:r>
              <a:rPr sz="4400" spc="-6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ve</a:t>
            </a:r>
            <a:r>
              <a:rPr sz="4400" spc="-7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směru</a:t>
            </a:r>
            <a:r>
              <a:rPr sz="4400" spc="-70" dirty="0">
                <a:solidFill>
                  <a:schemeClr val="accent3">
                    <a:lumMod val="50000"/>
                  </a:schemeClr>
                </a:solidFill>
                <a:latin typeface="Calibri"/>
                <a:cs typeface="Calibri"/>
              </a:rPr>
              <a:t> </a:t>
            </a:r>
            <a:r>
              <a:rPr sz="4400" spc="-20" dirty="0" err="1">
                <a:solidFill>
                  <a:schemeClr val="accent3">
                    <a:lumMod val="50000"/>
                  </a:schemeClr>
                </a:solidFill>
                <a:latin typeface="Calibri"/>
                <a:cs typeface="Calibri"/>
              </a:rPr>
              <a:t>orby</a:t>
            </a:r>
            <a:endParaRPr sz="4400" dirty="0">
              <a:solidFill>
                <a:schemeClr val="accent3">
                  <a:lumMod val="50000"/>
                </a:schemeClr>
              </a:solidFill>
              <a:latin typeface="Calibri"/>
              <a:cs typeface="Calibri"/>
            </a:endParaRPr>
          </a:p>
          <a:p>
            <a:pPr marL="379095" marR="5080" indent="-367030">
              <a:lnSpc>
                <a:spcPct val="106700"/>
              </a:lnSpc>
              <a:spcBef>
                <a:spcPts val="650"/>
              </a:spcBef>
              <a:buClr>
                <a:srgbClr val="CDCE00"/>
              </a:buClr>
              <a:buFont typeface="Arial"/>
              <a:buChar char="•"/>
              <a:tabLst>
                <a:tab pos="379095" algn="l"/>
                <a:tab pos="379730" algn="l"/>
              </a:tabLst>
            </a:pPr>
            <a:r>
              <a:rPr sz="4400" dirty="0" err="1">
                <a:solidFill>
                  <a:schemeClr val="accent3">
                    <a:lumMod val="50000"/>
                  </a:schemeClr>
                </a:solidFill>
                <a:latin typeface="Calibri"/>
                <a:cs typeface="Calibri"/>
              </a:rPr>
              <a:t>nejméně</a:t>
            </a:r>
            <a:r>
              <a:rPr sz="4400" spc="-8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50</a:t>
            </a:r>
            <a:r>
              <a:rPr sz="4400" spc="-7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metrů</a:t>
            </a:r>
            <a:r>
              <a:rPr sz="4400" spc="-8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od</a:t>
            </a:r>
            <a:r>
              <a:rPr sz="4400" spc="-8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dálnice</a:t>
            </a:r>
            <a:r>
              <a:rPr sz="4400" dirty="0">
                <a:solidFill>
                  <a:schemeClr val="accent3">
                    <a:lumMod val="50000"/>
                  </a:schemeClr>
                </a:solidFill>
                <a:latin typeface="Calibri"/>
                <a:cs typeface="Calibri"/>
              </a:rPr>
              <a:t>,</a:t>
            </a:r>
            <a:r>
              <a:rPr sz="4400" spc="-7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silnice</a:t>
            </a:r>
            <a:r>
              <a:rPr sz="4400" spc="-7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I.</a:t>
            </a:r>
            <a:r>
              <a:rPr sz="4400" spc="-7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nebo</a:t>
            </a:r>
            <a:r>
              <a:rPr sz="4400" spc="-8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II.</a:t>
            </a:r>
            <a:r>
              <a:rPr sz="4400" spc="-5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třídy</a:t>
            </a:r>
            <a:r>
              <a:rPr sz="4400" spc="-8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nebo</a:t>
            </a:r>
            <a:r>
              <a:rPr sz="4400" spc="-7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od</a:t>
            </a:r>
            <a:r>
              <a:rPr sz="4400" spc="-8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dalšího</a:t>
            </a:r>
            <a:r>
              <a:rPr sz="4400" spc="-4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biopásu</a:t>
            </a:r>
            <a:r>
              <a:rPr sz="4400" spc="-6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uvnitř</a:t>
            </a:r>
            <a:r>
              <a:rPr sz="4400" spc="-6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příslušného</a:t>
            </a:r>
            <a:r>
              <a:rPr sz="4400" spc="-5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DPB,</a:t>
            </a:r>
            <a:r>
              <a:rPr sz="4400" spc="-8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přičemž</a:t>
            </a:r>
            <a:r>
              <a:rPr sz="4400" spc="-75"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oddělení</a:t>
            </a:r>
            <a:r>
              <a:rPr sz="4400" spc="-110"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biopásů</a:t>
            </a:r>
            <a:r>
              <a:rPr sz="4400" spc="-10" dirty="0">
                <a:solidFill>
                  <a:schemeClr val="accent3">
                    <a:lumMod val="50000"/>
                  </a:schemeClr>
                </a:solidFill>
                <a:latin typeface="Calibri"/>
                <a:cs typeface="Calibri"/>
              </a:rPr>
              <a:t> </a:t>
            </a:r>
            <a:r>
              <a:rPr sz="4400" spc="-20" dirty="0" err="1">
                <a:solidFill>
                  <a:schemeClr val="accent3">
                    <a:lumMod val="50000"/>
                  </a:schemeClr>
                </a:solidFill>
                <a:latin typeface="Calibri"/>
                <a:cs typeface="Calibri"/>
              </a:rPr>
              <a:t>prolukou</a:t>
            </a:r>
            <a:r>
              <a:rPr sz="4400" spc="-8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kratší</a:t>
            </a:r>
            <a:r>
              <a:rPr sz="4400" spc="-8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než</a:t>
            </a:r>
            <a:r>
              <a:rPr sz="4400" spc="-8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50</a:t>
            </a:r>
            <a:r>
              <a:rPr sz="4400" spc="-8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m</a:t>
            </a:r>
            <a:r>
              <a:rPr sz="4400" spc="-8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není</a:t>
            </a:r>
            <a:r>
              <a:rPr sz="4400" spc="-80" dirty="0">
                <a:solidFill>
                  <a:schemeClr val="accent3">
                    <a:lumMod val="50000"/>
                  </a:schemeClr>
                </a:solidFill>
                <a:latin typeface="Calibri"/>
                <a:cs typeface="Calibri"/>
              </a:rPr>
              <a:t> </a:t>
            </a:r>
            <a:r>
              <a:rPr sz="4400" spc="-25" dirty="0" err="1">
                <a:solidFill>
                  <a:schemeClr val="accent3">
                    <a:lumMod val="50000"/>
                  </a:schemeClr>
                </a:solidFill>
                <a:latin typeface="Calibri"/>
                <a:cs typeface="Calibri"/>
              </a:rPr>
              <a:t>považováno</a:t>
            </a:r>
            <a:r>
              <a:rPr sz="4400" spc="-7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za</a:t>
            </a:r>
            <a:r>
              <a:rPr sz="4400" spc="-8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nesplnění</a:t>
            </a:r>
            <a:r>
              <a:rPr sz="4400" spc="-70"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podmínky</a:t>
            </a:r>
            <a:endParaRPr sz="4400" dirty="0">
              <a:solidFill>
                <a:schemeClr val="accent3">
                  <a:lumMod val="50000"/>
                </a:schemeClr>
              </a:solidFill>
              <a:latin typeface="Calibri"/>
              <a:cs typeface="Calibri"/>
            </a:endParaRPr>
          </a:p>
          <a:p>
            <a:pPr marL="379095" indent="-367030">
              <a:spcBef>
                <a:spcPts val="870"/>
              </a:spcBef>
              <a:buClr>
                <a:srgbClr val="CDCE00"/>
              </a:buClr>
              <a:buFont typeface="Arial"/>
              <a:buChar char="•"/>
              <a:tabLst>
                <a:tab pos="379095" algn="l"/>
                <a:tab pos="379730" algn="l"/>
              </a:tabLst>
            </a:pPr>
            <a:r>
              <a:rPr sz="4400" dirty="0">
                <a:solidFill>
                  <a:schemeClr val="accent3">
                    <a:lumMod val="50000"/>
                  </a:schemeClr>
                </a:solidFill>
                <a:latin typeface="Calibri"/>
                <a:cs typeface="Calibri"/>
              </a:rPr>
              <a:t>se</a:t>
            </a:r>
            <a:r>
              <a:rPr sz="4400" spc="-65" dirty="0">
                <a:solidFill>
                  <a:schemeClr val="accent3">
                    <a:lumMod val="50000"/>
                  </a:schemeClr>
                </a:solidFill>
                <a:latin typeface="Calibri"/>
                <a:cs typeface="Calibri"/>
              </a:rPr>
              <a:t> </a:t>
            </a:r>
            <a:r>
              <a:rPr sz="4400" spc="-25" dirty="0" err="1">
                <a:solidFill>
                  <a:schemeClr val="accent3">
                    <a:lumMod val="50000"/>
                  </a:schemeClr>
                </a:solidFill>
                <a:latin typeface="Calibri"/>
                <a:cs typeface="Calibri"/>
              </a:rPr>
              <a:t>zákazem</a:t>
            </a:r>
            <a:r>
              <a:rPr sz="4400" spc="-60"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aplikace</a:t>
            </a:r>
            <a:r>
              <a:rPr sz="4400" spc="-5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hnojiv</a:t>
            </a:r>
            <a:r>
              <a:rPr sz="4400" spc="-6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a</a:t>
            </a:r>
            <a:r>
              <a:rPr sz="4400" spc="-5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POR</a:t>
            </a:r>
            <a:r>
              <a:rPr sz="4400" spc="-7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na</a:t>
            </a:r>
            <a:r>
              <a:rPr sz="4400" spc="-5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ploše</a:t>
            </a:r>
            <a:r>
              <a:rPr sz="4400" spc="-55"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biopásu</a:t>
            </a:r>
            <a:endParaRPr sz="4400" dirty="0">
              <a:solidFill>
                <a:schemeClr val="accent3">
                  <a:lumMod val="50000"/>
                </a:schemeClr>
              </a:solidFill>
              <a:latin typeface="Calibri"/>
              <a:cs typeface="Calibri"/>
            </a:endParaRPr>
          </a:p>
          <a:p>
            <a:pPr marL="129539">
              <a:spcBef>
                <a:spcPts val="2460"/>
              </a:spcBef>
            </a:pPr>
            <a:r>
              <a:rPr sz="4000" b="1" spc="-50" dirty="0" err="1">
                <a:solidFill>
                  <a:schemeClr val="accent3">
                    <a:lumMod val="50000"/>
                  </a:schemeClr>
                </a:solidFill>
                <a:latin typeface="Trebuchet MS"/>
                <a:cs typeface="Trebuchet MS"/>
              </a:rPr>
              <a:t>jednoletý</a:t>
            </a:r>
            <a:r>
              <a:rPr sz="4000" b="1" spc="-145" dirty="0">
                <a:solidFill>
                  <a:schemeClr val="accent3">
                    <a:lumMod val="50000"/>
                  </a:schemeClr>
                </a:solidFill>
                <a:latin typeface="Trebuchet MS"/>
                <a:cs typeface="Trebuchet MS"/>
              </a:rPr>
              <a:t> </a:t>
            </a:r>
            <a:r>
              <a:rPr sz="4000" b="1" spc="-10" dirty="0" err="1">
                <a:solidFill>
                  <a:schemeClr val="accent3">
                    <a:lumMod val="50000"/>
                  </a:schemeClr>
                </a:solidFill>
                <a:latin typeface="Trebuchet MS"/>
                <a:cs typeface="Trebuchet MS"/>
              </a:rPr>
              <a:t>kombinovaný</a:t>
            </a:r>
            <a:r>
              <a:rPr sz="4000" b="1" spc="-140" dirty="0">
                <a:solidFill>
                  <a:schemeClr val="accent3">
                    <a:lumMod val="50000"/>
                  </a:schemeClr>
                </a:solidFill>
                <a:latin typeface="Trebuchet MS"/>
                <a:cs typeface="Trebuchet MS"/>
              </a:rPr>
              <a:t> </a:t>
            </a:r>
            <a:r>
              <a:rPr sz="4000" b="1" dirty="0" err="1">
                <a:solidFill>
                  <a:schemeClr val="accent3">
                    <a:lumMod val="50000"/>
                  </a:schemeClr>
                </a:solidFill>
                <a:latin typeface="Trebuchet MS"/>
                <a:cs typeface="Trebuchet MS"/>
              </a:rPr>
              <a:t>biopás</a:t>
            </a:r>
            <a:r>
              <a:rPr sz="4000" b="1" spc="-145" dirty="0">
                <a:solidFill>
                  <a:schemeClr val="accent3">
                    <a:lumMod val="50000"/>
                  </a:schemeClr>
                </a:solidFill>
                <a:latin typeface="Trebuchet MS"/>
                <a:cs typeface="Trebuchet MS"/>
              </a:rPr>
              <a:t> </a:t>
            </a:r>
            <a:r>
              <a:rPr sz="4400" dirty="0">
                <a:solidFill>
                  <a:schemeClr val="accent3">
                    <a:lumMod val="50000"/>
                  </a:schemeClr>
                </a:solidFill>
                <a:latin typeface="Calibri"/>
                <a:cs typeface="Calibri"/>
              </a:rPr>
              <a:t>o</a:t>
            </a:r>
            <a:r>
              <a:rPr sz="4400" spc="-5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šíři</a:t>
            </a:r>
            <a:r>
              <a:rPr sz="4400" spc="-4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nejméně</a:t>
            </a:r>
            <a:r>
              <a:rPr sz="4400" spc="-5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6</a:t>
            </a:r>
            <a:r>
              <a:rPr sz="4400" spc="-4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m</a:t>
            </a:r>
            <a:r>
              <a:rPr sz="4400" spc="-4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a</a:t>
            </a:r>
            <a:r>
              <a:rPr sz="4400" spc="-5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nejvýše</a:t>
            </a:r>
            <a:r>
              <a:rPr sz="4400" spc="-6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24</a:t>
            </a:r>
            <a:r>
              <a:rPr sz="4400" spc="-35" dirty="0">
                <a:solidFill>
                  <a:schemeClr val="accent3">
                    <a:lumMod val="50000"/>
                  </a:schemeClr>
                </a:solidFill>
                <a:latin typeface="Calibri"/>
                <a:cs typeface="Calibri"/>
              </a:rPr>
              <a:t> </a:t>
            </a:r>
            <a:r>
              <a:rPr sz="4400" spc="-50" dirty="0">
                <a:solidFill>
                  <a:schemeClr val="accent3">
                    <a:lumMod val="50000"/>
                  </a:schemeClr>
                </a:solidFill>
                <a:latin typeface="Calibri"/>
                <a:cs typeface="Calibri"/>
              </a:rPr>
              <a:t>m</a:t>
            </a:r>
            <a:endParaRPr sz="4400" dirty="0">
              <a:solidFill>
                <a:schemeClr val="accent3">
                  <a:lumMod val="50000"/>
                </a:schemeClr>
              </a:solidFill>
              <a:latin typeface="Calibri"/>
              <a:cs typeface="Calibri"/>
            </a:endParaRPr>
          </a:p>
          <a:p>
            <a:pPr marL="379095" indent="-367030">
              <a:spcBef>
                <a:spcPts val="35"/>
              </a:spcBef>
              <a:buClr>
                <a:srgbClr val="CDCE00"/>
              </a:buClr>
              <a:buFont typeface="Arial"/>
              <a:buChar char="•"/>
              <a:tabLst>
                <a:tab pos="379095" algn="l"/>
                <a:tab pos="379730" algn="l"/>
              </a:tabLst>
            </a:pPr>
            <a:r>
              <a:rPr sz="4400" spc="-10" dirty="0" err="1">
                <a:solidFill>
                  <a:schemeClr val="accent3">
                    <a:lumMod val="50000"/>
                  </a:schemeClr>
                </a:solidFill>
                <a:latin typeface="Calibri"/>
                <a:cs typeface="Calibri"/>
              </a:rPr>
              <a:t>založit</a:t>
            </a:r>
            <a:r>
              <a:rPr sz="4400" spc="-60" dirty="0">
                <a:solidFill>
                  <a:schemeClr val="accent3">
                    <a:lumMod val="50000"/>
                  </a:schemeClr>
                </a:solidFill>
                <a:latin typeface="Calibri"/>
                <a:cs typeface="Calibri"/>
              </a:rPr>
              <a:t> </a:t>
            </a:r>
            <a:r>
              <a:rPr sz="4400" spc="-25" dirty="0" err="1">
                <a:solidFill>
                  <a:schemeClr val="accent3">
                    <a:lumMod val="50000"/>
                  </a:schemeClr>
                </a:solidFill>
                <a:latin typeface="Calibri"/>
                <a:cs typeface="Calibri"/>
              </a:rPr>
              <a:t>každoročně</a:t>
            </a:r>
            <a:r>
              <a:rPr sz="4400" spc="-6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do</a:t>
            </a:r>
            <a:r>
              <a:rPr sz="4400" spc="-6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31.</a:t>
            </a:r>
            <a:r>
              <a:rPr sz="4400" spc="-4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5.</a:t>
            </a:r>
            <a:r>
              <a:rPr sz="4400" spc="-6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směsí</a:t>
            </a:r>
            <a:r>
              <a:rPr sz="4400" spc="-60" dirty="0">
                <a:solidFill>
                  <a:schemeClr val="accent3">
                    <a:lumMod val="50000"/>
                  </a:schemeClr>
                </a:solidFill>
                <a:latin typeface="Calibri"/>
                <a:cs typeface="Calibri"/>
              </a:rPr>
              <a:t> </a:t>
            </a:r>
            <a:r>
              <a:rPr sz="4400" spc="-20" dirty="0" err="1">
                <a:solidFill>
                  <a:schemeClr val="accent3">
                    <a:lumMod val="50000"/>
                  </a:schemeClr>
                </a:solidFill>
                <a:latin typeface="Calibri"/>
                <a:cs typeface="Calibri"/>
              </a:rPr>
              <a:t>osiv</a:t>
            </a:r>
            <a:endParaRPr sz="4400" dirty="0">
              <a:solidFill>
                <a:schemeClr val="accent3">
                  <a:lumMod val="50000"/>
                </a:schemeClr>
              </a:solidFill>
              <a:latin typeface="Calibri"/>
              <a:cs typeface="Calibri"/>
            </a:endParaRPr>
          </a:p>
          <a:p>
            <a:pPr marL="379095" indent="-367030">
              <a:spcBef>
                <a:spcPts val="865"/>
              </a:spcBef>
              <a:buClr>
                <a:srgbClr val="CDCE00"/>
              </a:buClr>
              <a:buFont typeface="Arial"/>
              <a:buChar char="•"/>
              <a:tabLst>
                <a:tab pos="379095" algn="l"/>
                <a:tab pos="379730" algn="l"/>
              </a:tabLst>
            </a:pPr>
            <a:r>
              <a:rPr sz="4400" spc="-10" dirty="0" err="1">
                <a:solidFill>
                  <a:schemeClr val="accent3">
                    <a:lumMod val="50000"/>
                  </a:schemeClr>
                </a:solidFill>
                <a:latin typeface="Calibri"/>
                <a:cs typeface="Calibri"/>
              </a:rPr>
              <a:t>ponechat</a:t>
            </a:r>
            <a:r>
              <a:rPr sz="4400" spc="-75"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vytvořený</a:t>
            </a:r>
            <a:r>
              <a:rPr sz="4400" spc="-7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biopás</a:t>
            </a:r>
            <a:r>
              <a:rPr sz="4400" spc="-6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bez</a:t>
            </a:r>
            <a:r>
              <a:rPr sz="4400" spc="-8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zásahu</a:t>
            </a:r>
            <a:r>
              <a:rPr sz="4400" spc="-70" dirty="0">
                <a:solidFill>
                  <a:schemeClr val="accent3">
                    <a:lumMod val="50000"/>
                  </a:schemeClr>
                </a:solidFill>
                <a:latin typeface="Calibri"/>
                <a:cs typeface="Calibri"/>
              </a:rPr>
              <a:t> </a:t>
            </a:r>
            <a:r>
              <a:rPr sz="4400" spc="-25" dirty="0" err="1">
                <a:solidFill>
                  <a:schemeClr val="accent3">
                    <a:lumMod val="50000"/>
                  </a:schemeClr>
                </a:solidFill>
                <a:latin typeface="Calibri"/>
                <a:cs typeface="Calibri"/>
              </a:rPr>
              <a:t>zemědělskou</a:t>
            </a:r>
            <a:r>
              <a:rPr sz="4400" spc="-7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nebo</a:t>
            </a:r>
            <a:r>
              <a:rPr sz="4400" spc="-7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jinou</a:t>
            </a:r>
            <a:r>
              <a:rPr sz="4400" spc="-60" dirty="0">
                <a:solidFill>
                  <a:schemeClr val="accent3">
                    <a:lumMod val="50000"/>
                  </a:schemeClr>
                </a:solidFill>
                <a:latin typeface="Calibri"/>
                <a:cs typeface="Calibri"/>
              </a:rPr>
              <a:t> </a:t>
            </a:r>
            <a:r>
              <a:rPr sz="4400" spc="-20" dirty="0" err="1">
                <a:solidFill>
                  <a:schemeClr val="accent3">
                    <a:lumMod val="50000"/>
                  </a:schemeClr>
                </a:solidFill>
                <a:latin typeface="Calibri"/>
                <a:cs typeface="Calibri"/>
              </a:rPr>
              <a:t>technikou</a:t>
            </a:r>
            <a:r>
              <a:rPr sz="4400" spc="-7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do</a:t>
            </a:r>
            <a:r>
              <a:rPr sz="4400" spc="-7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15.</a:t>
            </a:r>
            <a:r>
              <a:rPr sz="4400" spc="-6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3.</a:t>
            </a:r>
            <a:r>
              <a:rPr sz="4400" spc="-75"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následujícího</a:t>
            </a:r>
            <a:r>
              <a:rPr sz="4400" spc="-50"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kalendářního</a:t>
            </a:r>
            <a:r>
              <a:rPr sz="4400" spc="-55" dirty="0">
                <a:solidFill>
                  <a:schemeClr val="accent3">
                    <a:lumMod val="50000"/>
                  </a:schemeClr>
                </a:solidFill>
                <a:latin typeface="Calibri"/>
                <a:cs typeface="Calibri"/>
              </a:rPr>
              <a:t> </a:t>
            </a:r>
            <a:r>
              <a:rPr sz="4400" spc="-20" dirty="0" err="1">
                <a:solidFill>
                  <a:schemeClr val="accent3">
                    <a:lumMod val="50000"/>
                  </a:schemeClr>
                </a:solidFill>
                <a:latin typeface="Calibri"/>
                <a:cs typeface="Calibri"/>
              </a:rPr>
              <a:t>roku</a:t>
            </a:r>
            <a:endParaRPr sz="4400" dirty="0">
              <a:solidFill>
                <a:schemeClr val="accent3">
                  <a:lumMod val="50000"/>
                </a:schemeClr>
              </a:solidFill>
              <a:latin typeface="Calibri"/>
              <a:cs typeface="Calibri"/>
            </a:endParaRPr>
          </a:p>
          <a:p>
            <a:pPr marL="379095" marR="284480" indent="-367030">
              <a:lnSpc>
                <a:spcPct val="106400"/>
              </a:lnSpc>
              <a:spcBef>
                <a:spcPts val="670"/>
              </a:spcBef>
              <a:buClr>
                <a:srgbClr val="CDCE00"/>
              </a:buClr>
              <a:buFont typeface="Arial"/>
              <a:buChar char="•"/>
              <a:tabLst>
                <a:tab pos="379095" algn="l"/>
                <a:tab pos="379730" algn="l"/>
              </a:tabLst>
            </a:pPr>
            <a:r>
              <a:rPr sz="4400" spc="-20" dirty="0" err="1">
                <a:solidFill>
                  <a:schemeClr val="accent3">
                    <a:lumMod val="50000"/>
                  </a:schemeClr>
                </a:solidFill>
                <a:latin typeface="Calibri"/>
                <a:cs typeface="Calibri"/>
              </a:rPr>
              <a:t>zapravit</a:t>
            </a:r>
            <a:r>
              <a:rPr sz="4400" spc="-70"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porost</a:t>
            </a:r>
            <a:r>
              <a:rPr sz="4400" spc="-6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půdy</a:t>
            </a:r>
            <a:r>
              <a:rPr sz="4400" spc="-5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v</a:t>
            </a:r>
            <a:r>
              <a:rPr sz="4400" spc="-5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období</a:t>
            </a:r>
            <a:r>
              <a:rPr sz="4400" spc="-6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od</a:t>
            </a:r>
            <a:r>
              <a:rPr sz="4400" spc="-6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16.</a:t>
            </a:r>
            <a:r>
              <a:rPr sz="4400" spc="-5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3.</a:t>
            </a:r>
            <a:r>
              <a:rPr sz="4400" spc="-6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do</a:t>
            </a:r>
            <a:r>
              <a:rPr sz="4400" spc="-6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15.</a:t>
            </a:r>
            <a:r>
              <a:rPr sz="4400" spc="-6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6.</a:t>
            </a:r>
            <a:r>
              <a:rPr sz="4400" spc="-60"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následujícího</a:t>
            </a:r>
            <a:r>
              <a:rPr sz="4400" spc="-4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kal</a:t>
            </a:r>
            <a:r>
              <a:rPr sz="4400" dirty="0">
                <a:solidFill>
                  <a:schemeClr val="accent3">
                    <a:lumMod val="50000"/>
                  </a:schemeClr>
                </a:solidFill>
                <a:latin typeface="Calibri"/>
                <a:cs typeface="Calibri"/>
              </a:rPr>
              <a:t>.</a:t>
            </a:r>
            <a:r>
              <a:rPr sz="4400" spc="-60"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roku</a:t>
            </a:r>
            <a:r>
              <a:rPr sz="4400" spc="-80"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a</a:t>
            </a:r>
            <a:r>
              <a:rPr sz="4400" spc="-6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do</a:t>
            </a:r>
            <a:r>
              <a:rPr sz="4400" spc="-6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30.</a:t>
            </a:r>
            <a:r>
              <a:rPr sz="4400" spc="-5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4.</a:t>
            </a:r>
            <a:r>
              <a:rPr sz="4400" spc="-6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násl</a:t>
            </a:r>
            <a:r>
              <a:rPr sz="4400" dirty="0">
                <a:solidFill>
                  <a:schemeClr val="accent3">
                    <a:lumMod val="50000"/>
                  </a:schemeClr>
                </a:solidFill>
                <a:latin typeface="Calibri"/>
                <a:cs typeface="Calibri"/>
              </a:rPr>
              <a:t>.</a:t>
            </a:r>
            <a:r>
              <a:rPr sz="4400" spc="-55"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kalendářního</a:t>
            </a:r>
            <a:r>
              <a:rPr sz="4400" spc="-50"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roku</a:t>
            </a:r>
            <a:r>
              <a:rPr sz="4400" spc="-65" dirty="0">
                <a:solidFill>
                  <a:schemeClr val="accent3">
                    <a:lumMod val="50000"/>
                  </a:schemeClr>
                </a:solidFill>
                <a:latin typeface="Calibri"/>
                <a:cs typeface="Calibri"/>
              </a:rPr>
              <a:t> </a:t>
            </a:r>
            <a:r>
              <a:rPr sz="4400" dirty="0">
                <a:solidFill>
                  <a:schemeClr val="accent3">
                    <a:lumMod val="50000"/>
                  </a:schemeClr>
                </a:solidFill>
                <a:latin typeface="Calibri"/>
                <a:cs typeface="Calibri"/>
              </a:rPr>
              <a:t>po</a:t>
            </a:r>
            <a:r>
              <a:rPr sz="4400" spc="-65" dirty="0">
                <a:solidFill>
                  <a:schemeClr val="accent3">
                    <a:lumMod val="50000"/>
                  </a:schemeClr>
                </a:solidFill>
                <a:latin typeface="Calibri"/>
                <a:cs typeface="Calibri"/>
              </a:rPr>
              <a:t> </a:t>
            </a:r>
            <a:r>
              <a:rPr sz="4400" dirty="0" err="1">
                <a:solidFill>
                  <a:schemeClr val="accent3">
                    <a:lumMod val="50000"/>
                  </a:schemeClr>
                </a:solidFill>
                <a:latin typeface="Calibri"/>
                <a:cs typeface="Calibri"/>
              </a:rPr>
              <a:t>posledním</a:t>
            </a:r>
            <a:r>
              <a:rPr sz="4400" spc="-45" dirty="0">
                <a:solidFill>
                  <a:schemeClr val="accent3">
                    <a:lumMod val="50000"/>
                  </a:schemeClr>
                </a:solidFill>
                <a:latin typeface="Calibri"/>
                <a:cs typeface="Calibri"/>
              </a:rPr>
              <a:t> </a:t>
            </a:r>
            <a:r>
              <a:rPr sz="4400" spc="-20" dirty="0" err="1">
                <a:solidFill>
                  <a:schemeClr val="accent3">
                    <a:lumMod val="50000"/>
                  </a:schemeClr>
                </a:solidFill>
                <a:latin typeface="Calibri"/>
                <a:cs typeface="Calibri"/>
              </a:rPr>
              <a:t>roce</a:t>
            </a:r>
            <a:r>
              <a:rPr sz="4400" spc="-20" dirty="0">
                <a:solidFill>
                  <a:schemeClr val="accent3">
                    <a:lumMod val="50000"/>
                  </a:schemeClr>
                </a:solidFill>
                <a:latin typeface="Calibri"/>
                <a:cs typeface="Calibri"/>
              </a:rPr>
              <a:t> </a:t>
            </a:r>
            <a:r>
              <a:rPr sz="4400" spc="-10" dirty="0" err="1">
                <a:solidFill>
                  <a:schemeClr val="accent3">
                    <a:lumMod val="50000"/>
                  </a:schemeClr>
                </a:solidFill>
                <a:latin typeface="Calibri"/>
                <a:cs typeface="Calibri"/>
              </a:rPr>
              <a:t>závazku</a:t>
            </a:r>
            <a:endParaRPr sz="4400" dirty="0">
              <a:solidFill>
                <a:schemeClr val="accent3">
                  <a:lumMod val="50000"/>
                </a:schemeClr>
              </a:solidFill>
              <a:latin typeface="Calibri"/>
              <a:cs typeface="Calibri"/>
            </a:endParaRPr>
          </a:p>
          <a:p>
            <a:pPr>
              <a:lnSpc>
                <a:spcPct val="100000"/>
              </a:lnSpc>
              <a:buClr>
                <a:srgbClr val="CDCE00"/>
              </a:buClr>
              <a:buFont typeface="Arial"/>
              <a:buChar char="•"/>
            </a:pPr>
            <a:endParaRPr sz="3600" dirty="0">
              <a:latin typeface="Calibri"/>
              <a:cs typeface="Calibri"/>
            </a:endParaRPr>
          </a:p>
        </p:txBody>
      </p:sp>
      <p:pic>
        <p:nvPicPr>
          <p:cNvPr id="6" name="object 6"/>
          <p:cNvPicPr/>
          <p:nvPr/>
        </p:nvPicPr>
        <p:blipFill>
          <a:blip r:embed="rId2" cstate="print"/>
          <a:stretch>
            <a:fillRect/>
          </a:stretch>
        </p:blipFill>
        <p:spPr>
          <a:xfrm>
            <a:off x="1145582" y="6714100"/>
            <a:ext cx="219861" cy="234937"/>
          </a:xfrm>
          <a:prstGeom prst="rect">
            <a:avLst/>
          </a:prstGeom>
        </p:spPr>
      </p:pic>
      <p:pic>
        <p:nvPicPr>
          <p:cNvPr id="7" name="object 7"/>
          <p:cNvPicPr/>
          <p:nvPr/>
        </p:nvPicPr>
        <p:blipFill>
          <a:blip r:embed="rId2" cstate="print"/>
          <a:stretch>
            <a:fillRect/>
          </a:stretch>
        </p:blipFill>
        <p:spPr>
          <a:xfrm>
            <a:off x="1145582" y="9297155"/>
            <a:ext cx="219861" cy="234937"/>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16A0F9-3387-4492-95D1-26889F666A94}"/>
              </a:ext>
            </a:extLst>
          </p:cNvPr>
          <p:cNvSpPr>
            <a:spLocks noGrp="1"/>
          </p:cNvSpPr>
          <p:nvPr>
            <p:ph type="title"/>
          </p:nvPr>
        </p:nvSpPr>
        <p:spPr>
          <a:xfrm>
            <a:off x="1340272" y="1340556"/>
            <a:ext cx="13956152" cy="789869"/>
          </a:xfrm>
        </p:spPr>
        <p:txBody>
          <a:bodyPr>
            <a:normAutofit fontScale="90000"/>
          </a:bodyPr>
          <a:lstStyle/>
          <a:p>
            <a:pPr algn="ctr"/>
            <a:r>
              <a:rPr lang="cs-CZ" sz="4800" b="1" spc="360" dirty="0"/>
              <a:t>TITUL</a:t>
            </a:r>
            <a:r>
              <a:rPr lang="cs-CZ" sz="4800" b="1" spc="-70" dirty="0"/>
              <a:t> </a:t>
            </a:r>
            <a:r>
              <a:rPr lang="cs-CZ" sz="4800" b="1" spc="415" dirty="0"/>
              <a:t>KOMBINOVANÉ</a:t>
            </a:r>
            <a:r>
              <a:rPr lang="cs-CZ" sz="4800" b="1" spc="-55" dirty="0"/>
              <a:t> </a:t>
            </a:r>
            <a:r>
              <a:rPr lang="cs-CZ" sz="4800" b="1" spc="385" dirty="0"/>
              <a:t>BIOPÁSY</a:t>
            </a:r>
            <a:endParaRPr lang="cs-CZ" sz="4800" dirty="0"/>
          </a:p>
        </p:txBody>
      </p:sp>
      <p:sp>
        <p:nvSpPr>
          <p:cNvPr id="3" name="Zástupný symbol pro obsah 2">
            <a:extLst>
              <a:ext uri="{FF2B5EF4-FFF2-40B4-BE49-F238E27FC236}">
                <a16:creationId xmlns:a16="http://schemas.microsoft.com/office/drawing/2014/main" xmlns="" id="{AC38C404-B12A-4655-AF99-DE1D63345FBB}"/>
              </a:ext>
            </a:extLst>
          </p:cNvPr>
          <p:cNvSpPr>
            <a:spLocks noGrp="1"/>
          </p:cNvSpPr>
          <p:nvPr>
            <p:ph idx="1"/>
          </p:nvPr>
        </p:nvSpPr>
        <p:spPr>
          <a:xfrm>
            <a:off x="1060451" y="2892425"/>
            <a:ext cx="16154400" cy="10286707"/>
          </a:xfrm>
        </p:spPr>
        <p:txBody>
          <a:bodyPr>
            <a:normAutofit fontScale="92500"/>
          </a:bodyPr>
          <a:lstStyle/>
          <a:p>
            <a:pPr marL="129539"/>
            <a:r>
              <a:rPr lang="cs-CZ" sz="4800" dirty="0">
                <a:solidFill>
                  <a:schemeClr val="accent3">
                    <a:lumMod val="75000"/>
                  </a:schemeClr>
                </a:solidFill>
                <a:latin typeface="Calibri"/>
                <a:cs typeface="Calibri"/>
              </a:rPr>
              <a:t>na</a:t>
            </a:r>
            <a:r>
              <a:rPr lang="cs-CZ" sz="4800" spc="-6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něho</a:t>
            </a:r>
            <a:r>
              <a:rPr lang="cs-CZ" sz="4800" spc="-65" dirty="0">
                <a:solidFill>
                  <a:schemeClr val="accent3">
                    <a:lumMod val="75000"/>
                  </a:schemeClr>
                </a:solidFill>
                <a:latin typeface="Calibri"/>
                <a:cs typeface="Calibri"/>
              </a:rPr>
              <a:t> </a:t>
            </a:r>
            <a:r>
              <a:rPr lang="cs-CZ" sz="4800" spc="-10" dirty="0">
                <a:solidFill>
                  <a:schemeClr val="accent3">
                    <a:lumMod val="75000"/>
                  </a:schemeClr>
                </a:solidFill>
                <a:latin typeface="Calibri"/>
                <a:cs typeface="Calibri"/>
              </a:rPr>
              <a:t>navazujícího</a:t>
            </a:r>
            <a:r>
              <a:rPr lang="cs-CZ" sz="4800" spc="-6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podélně</a:t>
            </a:r>
            <a:r>
              <a:rPr lang="cs-CZ" sz="4800" spc="-6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po</a:t>
            </a:r>
            <a:r>
              <a:rPr lang="cs-CZ" sz="4800" spc="-6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delším</a:t>
            </a:r>
            <a:r>
              <a:rPr lang="cs-CZ" sz="4800" spc="-6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okraji</a:t>
            </a:r>
            <a:r>
              <a:rPr lang="cs-CZ" sz="4800" spc="-85" dirty="0">
                <a:solidFill>
                  <a:schemeClr val="accent3">
                    <a:lumMod val="75000"/>
                  </a:schemeClr>
                </a:solidFill>
                <a:latin typeface="Calibri"/>
                <a:cs typeface="Calibri"/>
              </a:rPr>
              <a:t> </a:t>
            </a:r>
            <a:r>
              <a:rPr lang="cs-CZ" sz="4800" b="1" dirty="0">
                <a:solidFill>
                  <a:schemeClr val="accent3">
                    <a:lumMod val="75000"/>
                  </a:schemeClr>
                </a:solidFill>
                <a:latin typeface="Calibri"/>
                <a:cs typeface="Calibri"/>
              </a:rPr>
              <a:t>víceletý</a:t>
            </a:r>
            <a:r>
              <a:rPr lang="cs-CZ" sz="4800" b="1" spc="-70" dirty="0">
                <a:solidFill>
                  <a:schemeClr val="accent3">
                    <a:lumMod val="75000"/>
                  </a:schemeClr>
                </a:solidFill>
                <a:latin typeface="Calibri"/>
                <a:cs typeface="Calibri"/>
              </a:rPr>
              <a:t> </a:t>
            </a:r>
            <a:r>
              <a:rPr lang="cs-CZ" sz="4800" b="1" spc="-20" dirty="0">
                <a:solidFill>
                  <a:schemeClr val="accent3">
                    <a:lumMod val="75000"/>
                  </a:schemeClr>
                </a:solidFill>
                <a:latin typeface="Calibri"/>
                <a:cs typeface="Calibri"/>
              </a:rPr>
              <a:t>jetelotravní</a:t>
            </a:r>
            <a:r>
              <a:rPr lang="cs-CZ" sz="4800" b="1" spc="-90" dirty="0">
                <a:solidFill>
                  <a:schemeClr val="accent3">
                    <a:lumMod val="75000"/>
                  </a:schemeClr>
                </a:solidFill>
                <a:latin typeface="Calibri"/>
                <a:cs typeface="Calibri"/>
              </a:rPr>
              <a:t> </a:t>
            </a:r>
            <a:r>
              <a:rPr lang="cs-CZ" sz="4800" b="1" dirty="0">
                <a:solidFill>
                  <a:schemeClr val="accent3">
                    <a:lumMod val="75000"/>
                  </a:schemeClr>
                </a:solidFill>
                <a:latin typeface="Calibri"/>
                <a:cs typeface="Calibri"/>
              </a:rPr>
              <a:t>pás</a:t>
            </a:r>
            <a:r>
              <a:rPr lang="cs-CZ" sz="4800" b="1" spc="-8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o</a:t>
            </a:r>
            <a:r>
              <a:rPr lang="cs-CZ" sz="4800" spc="-7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šíři</a:t>
            </a:r>
            <a:r>
              <a:rPr lang="cs-CZ" sz="4800" spc="-6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nejméně</a:t>
            </a:r>
            <a:r>
              <a:rPr lang="cs-CZ" sz="4800" spc="-7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18</a:t>
            </a:r>
            <a:r>
              <a:rPr lang="cs-CZ" sz="4800" spc="-6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m</a:t>
            </a:r>
            <a:r>
              <a:rPr lang="cs-CZ" sz="4800" spc="-6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a</a:t>
            </a:r>
            <a:r>
              <a:rPr lang="cs-CZ" sz="4800" spc="-6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nejvýše</a:t>
            </a:r>
            <a:r>
              <a:rPr lang="cs-CZ" sz="4800" spc="-9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24</a:t>
            </a:r>
            <a:r>
              <a:rPr lang="cs-CZ" sz="4800" spc="-65" dirty="0">
                <a:solidFill>
                  <a:schemeClr val="accent3">
                    <a:lumMod val="75000"/>
                  </a:schemeClr>
                </a:solidFill>
                <a:latin typeface="Calibri"/>
                <a:cs typeface="Calibri"/>
              </a:rPr>
              <a:t> </a:t>
            </a:r>
            <a:r>
              <a:rPr lang="cs-CZ" sz="4800" spc="-50" dirty="0">
                <a:solidFill>
                  <a:schemeClr val="accent3">
                    <a:lumMod val="75000"/>
                  </a:schemeClr>
                </a:solidFill>
                <a:latin typeface="Calibri"/>
                <a:cs typeface="Calibri"/>
              </a:rPr>
              <a:t>m</a:t>
            </a:r>
            <a:endParaRPr lang="cs-CZ" sz="4800" dirty="0">
              <a:solidFill>
                <a:schemeClr val="accent3">
                  <a:lumMod val="75000"/>
                </a:schemeClr>
              </a:solidFill>
              <a:latin typeface="Calibri"/>
              <a:cs typeface="Calibri"/>
            </a:endParaRPr>
          </a:p>
          <a:p>
            <a:pPr marL="379095" indent="-367030">
              <a:spcBef>
                <a:spcPts val="65"/>
              </a:spcBef>
              <a:buClr>
                <a:srgbClr val="CDCE00"/>
              </a:buClr>
              <a:buFont typeface="Arial"/>
              <a:buChar char="•"/>
              <a:tabLst>
                <a:tab pos="379095" algn="l"/>
                <a:tab pos="379730" algn="l"/>
              </a:tabLst>
            </a:pPr>
            <a:r>
              <a:rPr lang="cs-CZ" sz="4800" spc="-10" dirty="0">
                <a:solidFill>
                  <a:schemeClr val="accent3">
                    <a:lumMod val="75000"/>
                  </a:schemeClr>
                </a:solidFill>
                <a:latin typeface="Calibri"/>
                <a:cs typeface="Calibri"/>
              </a:rPr>
              <a:t>založit</a:t>
            </a:r>
            <a:r>
              <a:rPr lang="cs-CZ" sz="4800" spc="-6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do</a:t>
            </a:r>
            <a:r>
              <a:rPr lang="cs-CZ" sz="4800" spc="-5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31.</a:t>
            </a:r>
            <a:r>
              <a:rPr lang="cs-CZ" sz="4800" spc="-6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5.</a:t>
            </a:r>
            <a:r>
              <a:rPr lang="cs-CZ" sz="4800" spc="-5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směsí</a:t>
            </a:r>
            <a:r>
              <a:rPr lang="cs-CZ" sz="4800" spc="-60" dirty="0">
                <a:solidFill>
                  <a:schemeClr val="accent3">
                    <a:lumMod val="75000"/>
                  </a:schemeClr>
                </a:solidFill>
                <a:latin typeface="Calibri"/>
                <a:cs typeface="Calibri"/>
              </a:rPr>
              <a:t> </a:t>
            </a:r>
            <a:r>
              <a:rPr lang="cs-CZ" sz="4800" spc="-20" dirty="0">
                <a:solidFill>
                  <a:schemeClr val="accent3">
                    <a:lumMod val="75000"/>
                  </a:schemeClr>
                </a:solidFill>
                <a:latin typeface="Calibri"/>
                <a:cs typeface="Calibri"/>
              </a:rPr>
              <a:t>osiv, </a:t>
            </a:r>
            <a:r>
              <a:rPr lang="cs-CZ" sz="4800" spc="-20" dirty="0">
                <a:solidFill>
                  <a:schemeClr val="accent5"/>
                </a:solidFill>
                <a:latin typeface="Calibri"/>
                <a:cs typeface="Calibri"/>
              </a:rPr>
              <a:t>bylo upřesněno složení osevní směsi (příloha č. 5) stanoven minimální počet druhů ve směsi a jejich minimální množství</a:t>
            </a:r>
            <a:endParaRPr lang="cs-CZ" sz="4800" dirty="0">
              <a:solidFill>
                <a:schemeClr val="accent5"/>
              </a:solidFill>
              <a:latin typeface="Calibri"/>
              <a:cs typeface="Calibri"/>
            </a:endParaRPr>
          </a:p>
          <a:p>
            <a:pPr marL="379095" indent="-367030">
              <a:spcBef>
                <a:spcPts val="870"/>
              </a:spcBef>
              <a:buClr>
                <a:srgbClr val="CDCE00"/>
              </a:buClr>
              <a:buFont typeface="Arial"/>
              <a:buChar char="•"/>
              <a:tabLst>
                <a:tab pos="379095" algn="l"/>
                <a:tab pos="379730" algn="l"/>
              </a:tabLst>
            </a:pPr>
            <a:r>
              <a:rPr lang="cs-CZ" sz="4800" spc="-25" dirty="0">
                <a:solidFill>
                  <a:schemeClr val="accent3">
                    <a:lumMod val="75000"/>
                  </a:schemeClr>
                </a:solidFill>
                <a:latin typeface="Calibri"/>
                <a:cs typeface="Calibri"/>
              </a:rPr>
              <a:t>založený</a:t>
            </a:r>
            <a:r>
              <a:rPr lang="cs-CZ" sz="4800" spc="-80" dirty="0">
                <a:solidFill>
                  <a:schemeClr val="accent3">
                    <a:lumMod val="75000"/>
                  </a:schemeClr>
                </a:solidFill>
                <a:latin typeface="Calibri"/>
                <a:cs typeface="Calibri"/>
              </a:rPr>
              <a:t> </a:t>
            </a:r>
            <a:r>
              <a:rPr lang="cs-CZ" sz="4800" dirty="0" err="1">
                <a:solidFill>
                  <a:schemeClr val="accent3">
                    <a:lumMod val="75000"/>
                  </a:schemeClr>
                </a:solidFill>
                <a:latin typeface="Calibri"/>
                <a:cs typeface="Calibri"/>
              </a:rPr>
              <a:t>biopás</a:t>
            </a:r>
            <a:r>
              <a:rPr lang="cs-CZ" sz="4800" spc="-65" dirty="0">
                <a:solidFill>
                  <a:schemeClr val="accent3">
                    <a:lumMod val="75000"/>
                  </a:schemeClr>
                </a:solidFill>
                <a:latin typeface="Calibri"/>
                <a:cs typeface="Calibri"/>
              </a:rPr>
              <a:t> </a:t>
            </a:r>
            <a:r>
              <a:rPr lang="cs-CZ" sz="4800" spc="-10" dirty="0">
                <a:solidFill>
                  <a:schemeClr val="accent3">
                    <a:lumMod val="75000"/>
                  </a:schemeClr>
                </a:solidFill>
                <a:latin typeface="Calibri"/>
                <a:cs typeface="Calibri"/>
              </a:rPr>
              <a:t>ponechat</a:t>
            </a:r>
            <a:r>
              <a:rPr lang="cs-CZ" sz="4800" spc="-7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na</a:t>
            </a:r>
            <a:r>
              <a:rPr lang="cs-CZ" sz="4800" spc="-70" dirty="0">
                <a:solidFill>
                  <a:schemeClr val="accent3">
                    <a:lumMod val="75000"/>
                  </a:schemeClr>
                </a:solidFill>
                <a:latin typeface="Calibri"/>
                <a:cs typeface="Calibri"/>
              </a:rPr>
              <a:t> </a:t>
            </a:r>
            <a:r>
              <a:rPr lang="cs-CZ" sz="4800" spc="-10" dirty="0">
                <a:solidFill>
                  <a:schemeClr val="accent3">
                    <a:lumMod val="75000"/>
                  </a:schemeClr>
                </a:solidFill>
                <a:latin typeface="Calibri"/>
                <a:cs typeface="Calibri"/>
              </a:rPr>
              <a:t>stejné</a:t>
            </a:r>
            <a:r>
              <a:rPr lang="cs-CZ" sz="4800" spc="-7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ploše</a:t>
            </a:r>
            <a:r>
              <a:rPr lang="cs-CZ" sz="4800" spc="-7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po</a:t>
            </a:r>
            <a:r>
              <a:rPr lang="cs-CZ" sz="4800" spc="-7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celou</a:t>
            </a:r>
            <a:r>
              <a:rPr lang="cs-CZ" sz="4800" spc="-7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dobu</a:t>
            </a:r>
            <a:r>
              <a:rPr lang="cs-CZ" sz="4800" spc="-65" dirty="0">
                <a:solidFill>
                  <a:schemeClr val="accent3">
                    <a:lumMod val="75000"/>
                  </a:schemeClr>
                </a:solidFill>
                <a:latin typeface="Calibri"/>
                <a:cs typeface="Calibri"/>
              </a:rPr>
              <a:t> </a:t>
            </a:r>
            <a:r>
              <a:rPr lang="cs-CZ" sz="4800" spc="-10" dirty="0">
                <a:solidFill>
                  <a:schemeClr val="accent3">
                    <a:lumMod val="75000"/>
                  </a:schemeClr>
                </a:solidFill>
                <a:latin typeface="Calibri"/>
                <a:cs typeface="Calibri"/>
              </a:rPr>
              <a:t>závazku</a:t>
            </a:r>
            <a:endParaRPr lang="cs-CZ" sz="4800" dirty="0">
              <a:solidFill>
                <a:schemeClr val="accent3">
                  <a:lumMod val="75000"/>
                </a:schemeClr>
              </a:solidFill>
              <a:latin typeface="Calibri"/>
              <a:cs typeface="Calibri"/>
            </a:endParaRPr>
          </a:p>
          <a:p>
            <a:pPr marL="379095" indent="-367030">
              <a:spcBef>
                <a:spcPts val="865"/>
              </a:spcBef>
              <a:buClr>
                <a:srgbClr val="CDCE00"/>
              </a:buClr>
              <a:buFont typeface="Arial"/>
              <a:buChar char="•"/>
              <a:tabLst>
                <a:tab pos="379095" algn="l"/>
                <a:tab pos="379730" algn="l"/>
              </a:tabLst>
            </a:pPr>
            <a:r>
              <a:rPr lang="cs-CZ" sz="4800" dirty="0">
                <a:solidFill>
                  <a:schemeClr val="accent3">
                    <a:lumMod val="75000"/>
                  </a:schemeClr>
                </a:solidFill>
                <a:latin typeface="Calibri"/>
                <a:cs typeface="Calibri"/>
              </a:rPr>
              <a:t>následně</a:t>
            </a:r>
            <a:r>
              <a:rPr lang="cs-CZ" sz="4800" spc="-55" dirty="0">
                <a:solidFill>
                  <a:schemeClr val="accent3">
                    <a:lumMod val="75000"/>
                  </a:schemeClr>
                </a:solidFill>
                <a:latin typeface="Calibri"/>
                <a:cs typeface="Calibri"/>
              </a:rPr>
              <a:t> </a:t>
            </a:r>
            <a:r>
              <a:rPr lang="cs-CZ" sz="4800" spc="-20" dirty="0">
                <a:solidFill>
                  <a:schemeClr val="accent3">
                    <a:lumMod val="75000"/>
                  </a:schemeClr>
                </a:solidFill>
                <a:latin typeface="Calibri"/>
                <a:cs typeface="Calibri"/>
              </a:rPr>
              <a:t>zapravit</a:t>
            </a:r>
            <a:r>
              <a:rPr lang="cs-CZ" sz="4800" spc="-65" dirty="0">
                <a:solidFill>
                  <a:schemeClr val="accent3">
                    <a:lumMod val="75000"/>
                  </a:schemeClr>
                </a:solidFill>
                <a:latin typeface="Calibri"/>
                <a:cs typeface="Calibri"/>
              </a:rPr>
              <a:t> </a:t>
            </a:r>
            <a:r>
              <a:rPr lang="cs-CZ" sz="4800" dirty="0" err="1">
                <a:solidFill>
                  <a:schemeClr val="accent3">
                    <a:lumMod val="75000"/>
                  </a:schemeClr>
                </a:solidFill>
                <a:latin typeface="Calibri"/>
                <a:cs typeface="Calibri"/>
              </a:rPr>
              <a:t>biopás</a:t>
            </a:r>
            <a:r>
              <a:rPr lang="cs-CZ" sz="4800" spc="-5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v</a:t>
            </a:r>
            <a:r>
              <a:rPr lang="cs-CZ" sz="4800" spc="-5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období</a:t>
            </a:r>
            <a:r>
              <a:rPr lang="cs-CZ" sz="4800" spc="-5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od</a:t>
            </a:r>
            <a:r>
              <a:rPr lang="cs-CZ" sz="4800" spc="-6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16.</a:t>
            </a:r>
            <a:r>
              <a:rPr lang="cs-CZ" sz="4800" spc="-5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3.</a:t>
            </a:r>
            <a:r>
              <a:rPr lang="cs-CZ" sz="4800" spc="-5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do</a:t>
            </a:r>
            <a:r>
              <a:rPr lang="cs-CZ" sz="4800" spc="-6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30.</a:t>
            </a:r>
            <a:r>
              <a:rPr lang="cs-CZ" sz="4800" spc="-50" dirty="0">
                <a:solidFill>
                  <a:schemeClr val="accent3">
                    <a:lumMod val="75000"/>
                  </a:schemeClr>
                </a:solidFill>
                <a:latin typeface="Calibri"/>
                <a:cs typeface="Calibri"/>
              </a:rPr>
              <a:t> </a:t>
            </a:r>
            <a:r>
              <a:rPr lang="cs-CZ" sz="4800" spc="-25" dirty="0">
                <a:solidFill>
                  <a:schemeClr val="accent3">
                    <a:lumMod val="75000"/>
                  </a:schemeClr>
                </a:solidFill>
                <a:latin typeface="Calibri"/>
                <a:cs typeface="Calibri"/>
              </a:rPr>
              <a:t>4.</a:t>
            </a:r>
            <a:endParaRPr lang="cs-CZ" sz="4800" dirty="0">
              <a:solidFill>
                <a:schemeClr val="accent3">
                  <a:lumMod val="75000"/>
                </a:schemeClr>
              </a:solidFill>
              <a:latin typeface="Calibri"/>
              <a:cs typeface="Calibri"/>
            </a:endParaRPr>
          </a:p>
          <a:p>
            <a:pPr marL="379095" indent="-367030">
              <a:spcBef>
                <a:spcPts val="865"/>
              </a:spcBef>
              <a:buClr>
                <a:srgbClr val="CDCE00"/>
              </a:buClr>
              <a:buFont typeface="Arial"/>
              <a:buChar char="•"/>
              <a:tabLst>
                <a:tab pos="379095" algn="l"/>
                <a:tab pos="379730" algn="l"/>
              </a:tabLst>
            </a:pPr>
            <a:r>
              <a:rPr lang="cs-CZ" sz="4800" spc="-10" dirty="0">
                <a:solidFill>
                  <a:schemeClr val="accent3">
                    <a:lumMod val="75000"/>
                  </a:schemeClr>
                </a:solidFill>
                <a:latin typeface="Calibri"/>
                <a:cs typeface="Calibri"/>
              </a:rPr>
              <a:t>provádět</a:t>
            </a:r>
            <a:r>
              <a:rPr lang="cs-CZ" sz="4800" spc="-65" dirty="0">
                <a:solidFill>
                  <a:schemeClr val="accent3">
                    <a:lumMod val="75000"/>
                  </a:schemeClr>
                </a:solidFill>
                <a:latin typeface="Calibri"/>
                <a:cs typeface="Calibri"/>
              </a:rPr>
              <a:t> </a:t>
            </a:r>
            <a:r>
              <a:rPr lang="cs-CZ" sz="4800" spc="-25" dirty="0">
                <a:solidFill>
                  <a:schemeClr val="accent3">
                    <a:lumMod val="75000"/>
                  </a:schemeClr>
                </a:solidFill>
                <a:latin typeface="Calibri"/>
                <a:cs typeface="Calibri"/>
              </a:rPr>
              <a:t>každoročně</a:t>
            </a:r>
            <a:r>
              <a:rPr lang="cs-CZ" sz="4800" spc="-6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seč</a:t>
            </a:r>
            <a:r>
              <a:rPr lang="cs-CZ" sz="4800" spc="-7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s</a:t>
            </a:r>
            <a:r>
              <a:rPr lang="cs-CZ" sz="4800" spc="-60" dirty="0">
                <a:solidFill>
                  <a:schemeClr val="accent3">
                    <a:lumMod val="75000"/>
                  </a:schemeClr>
                </a:solidFill>
                <a:latin typeface="Calibri"/>
                <a:cs typeface="Calibri"/>
              </a:rPr>
              <a:t> </a:t>
            </a:r>
            <a:r>
              <a:rPr lang="cs-CZ" sz="4800" spc="-10" dirty="0">
                <a:solidFill>
                  <a:schemeClr val="accent3">
                    <a:lumMod val="75000"/>
                  </a:schemeClr>
                </a:solidFill>
                <a:latin typeface="Calibri"/>
                <a:cs typeface="Calibri"/>
              </a:rPr>
              <a:t>odklizením</a:t>
            </a:r>
            <a:r>
              <a:rPr lang="cs-CZ" sz="4800" spc="-60" dirty="0">
                <a:solidFill>
                  <a:schemeClr val="accent3">
                    <a:lumMod val="75000"/>
                  </a:schemeClr>
                </a:solidFill>
                <a:latin typeface="Calibri"/>
                <a:cs typeface="Calibri"/>
              </a:rPr>
              <a:t> </a:t>
            </a:r>
            <a:r>
              <a:rPr lang="cs-CZ" sz="4800" spc="-10" dirty="0">
                <a:solidFill>
                  <a:schemeClr val="accent3">
                    <a:lumMod val="75000"/>
                  </a:schemeClr>
                </a:solidFill>
                <a:latin typeface="Calibri"/>
                <a:cs typeface="Calibri"/>
              </a:rPr>
              <a:t>biomasy</a:t>
            </a:r>
            <a:r>
              <a:rPr lang="cs-CZ" sz="4800" spc="-5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v</a:t>
            </a:r>
            <a:r>
              <a:rPr lang="cs-CZ" sz="4800" spc="-5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termínu</a:t>
            </a:r>
            <a:r>
              <a:rPr lang="cs-CZ" sz="4800" spc="-5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od</a:t>
            </a:r>
            <a:r>
              <a:rPr lang="cs-CZ" sz="4800" spc="-6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16.</a:t>
            </a:r>
            <a:r>
              <a:rPr lang="cs-CZ" sz="4800" spc="-5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8.</a:t>
            </a:r>
            <a:r>
              <a:rPr lang="cs-CZ" sz="4800" spc="-6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do</a:t>
            </a:r>
            <a:r>
              <a:rPr lang="cs-CZ" sz="4800" spc="-6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31.</a:t>
            </a:r>
            <a:r>
              <a:rPr lang="cs-CZ" sz="4800" spc="-55" dirty="0">
                <a:solidFill>
                  <a:schemeClr val="accent3">
                    <a:lumMod val="75000"/>
                  </a:schemeClr>
                </a:solidFill>
                <a:latin typeface="Calibri"/>
                <a:cs typeface="Calibri"/>
              </a:rPr>
              <a:t> </a:t>
            </a:r>
            <a:r>
              <a:rPr lang="cs-CZ" sz="4800" spc="-25" dirty="0">
                <a:solidFill>
                  <a:schemeClr val="accent3">
                    <a:lumMod val="75000"/>
                  </a:schemeClr>
                </a:solidFill>
                <a:latin typeface="Calibri"/>
                <a:cs typeface="Calibri"/>
              </a:rPr>
              <a:t>10.</a:t>
            </a:r>
            <a:endParaRPr lang="cs-CZ" sz="4800" dirty="0">
              <a:solidFill>
                <a:schemeClr val="accent3">
                  <a:lumMod val="75000"/>
                </a:schemeClr>
              </a:solidFill>
              <a:latin typeface="Calibri"/>
              <a:cs typeface="Calibri"/>
            </a:endParaRPr>
          </a:p>
          <a:p>
            <a:pPr marL="379095" indent="-367030">
              <a:spcBef>
                <a:spcPts val="870"/>
              </a:spcBef>
              <a:buClr>
                <a:srgbClr val="CDCE00"/>
              </a:buClr>
              <a:buFont typeface="Arial"/>
              <a:buChar char="•"/>
              <a:tabLst>
                <a:tab pos="379095" algn="l"/>
                <a:tab pos="379730" algn="l"/>
              </a:tabLst>
            </a:pPr>
            <a:r>
              <a:rPr lang="cs-CZ" sz="4800" spc="-10" dirty="0">
                <a:solidFill>
                  <a:schemeClr val="accent3">
                    <a:lumMod val="75000"/>
                  </a:schemeClr>
                </a:solidFill>
                <a:latin typeface="Calibri"/>
                <a:cs typeface="Calibri"/>
              </a:rPr>
              <a:t>nepoužívat</a:t>
            </a:r>
            <a:r>
              <a:rPr lang="cs-CZ" sz="4800" spc="-7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plochu</a:t>
            </a:r>
            <a:r>
              <a:rPr lang="cs-CZ" sz="4800" spc="-65" dirty="0">
                <a:solidFill>
                  <a:schemeClr val="accent3">
                    <a:lumMod val="75000"/>
                  </a:schemeClr>
                </a:solidFill>
                <a:latin typeface="Calibri"/>
                <a:cs typeface="Calibri"/>
              </a:rPr>
              <a:t> </a:t>
            </a:r>
            <a:r>
              <a:rPr lang="cs-CZ" sz="4800" dirty="0" err="1">
                <a:solidFill>
                  <a:schemeClr val="accent3">
                    <a:lumMod val="75000"/>
                  </a:schemeClr>
                </a:solidFill>
                <a:latin typeface="Calibri"/>
                <a:cs typeface="Calibri"/>
              </a:rPr>
              <a:t>biopásu</a:t>
            </a:r>
            <a:r>
              <a:rPr lang="cs-CZ" sz="4800" spc="-6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k</a:t>
            </a:r>
            <a:r>
              <a:rPr lang="cs-CZ" sz="4800" spc="-80" dirty="0">
                <a:solidFill>
                  <a:schemeClr val="accent3">
                    <a:lumMod val="75000"/>
                  </a:schemeClr>
                </a:solidFill>
                <a:latin typeface="Calibri"/>
                <a:cs typeface="Calibri"/>
              </a:rPr>
              <a:t> </a:t>
            </a:r>
            <a:r>
              <a:rPr lang="cs-CZ" sz="4800" spc="-20" dirty="0">
                <a:solidFill>
                  <a:schemeClr val="accent3">
                    <a:lumMod val="75000"/>
                  </a:schemeClr>
                </a:solidFill>
                <a:latin typeface="Calibri"/>
                <a:cs typeface="Calibri"/>
              </a:rPr>
              <a:t>pojezdům</a:t>
            </a:r>
            <a:r>
              <a:rPr lang="cs-CZ" sz="4800" spc="-70" dirty="0">
                <a:solidFill>
                  <a:schemeClr val="accent3">
                    <a:lumMod val="75000"/>
                  </a:schemeClr>
                </a:solidFill>
                <a:latin typeface="Calibri"/>
                <a:cs typeface="Calibri"/>
              </a:rPr>
              <a:t> </a:t>
            </a:r>
            <a:r>
              <a:rPr lang="cs-CZ" sz="4800" spc="-25" dirty="0">
                <a:solidFill>
                  <a:schemeClr val="accent3">
                    <a:lumMod val="75000"/>
                  </a:schemeClr>
                </a:solidFill>
                <a:latin typeface="Calibri"/>
                <a:cs typeface="Calibri"/>
              </a:rPr>
              <a:t>zemědělské</a:t>
            </a:r>
            <a:r>
              <a:rPr lang="cs-CZ" sz="4800" spc="-7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nebo</a:t>
            </a:r>
            <a:r>
              <a:rPr lang="cs-CZ" sz="4800" spc="-80"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jiné</a:t>
            </a:r>
            <a:r>
              <a:rPr lang="cs-CZ" sz="4800" spc="-75" dirty="0">
                <a:solidFill>
                  <a:schemeClr val="accent3">
                    <a:lumMod val="75000"/>
                  </a:schemeClr>
                </a:solidFill>
                <a:latin typeface="Calibri"/>
                <a:cs typeface="Calibri"/>
              </a:rPr>
              <a:t> </a:t>
            </a:r>
            <a:r>
              <a:rPr lang="cs-CZ" sz="4800" spc="-30" dirty="0">
                <a:solidFill>
                  <a:schemeClr val="accent3">
                    <a:lumMod val="75000"/>
                  </a:schemeClr>
                </a:solidFill>
                <a:latin typeface="Calibri"/>
                <a:cs typeface="Calibri"/>
              </a:rPr>
              <a:t>techniky,</a:t>
            </a:r>
            <a:r>
              <a:rPr lang="cs-CZ" sz="4800" spc="-75" dirty="0">
                <a:solidFill>
                  <a:schemeClr val="accent3">
                    <a:lumMod val="75000"/>
                  </a:schemeClr>
                </a:solidFill>
                <a:latin typeface="Calibri"/>
                <a:cs typeface="Calibri"/>
              </a:rPr>
              <a:t> </a:t>
            </a:r>
            <a:r>
              <a:rPr lang="cs-CZ" sz="4800" dirty="0">
                <a:solidFill>
                  <a:schemeClr val="accent3">
                    <a:lumMod val="75000"/>
                  </a:schemeClr>
                </a:solidFill>
                <a:latin typeface="Calibri"/>
                <a:cs typeface="Calibri"/>
              </a:rPr>
              <a:t>ani</a:t>
            </a:r>
            <a:r>
              <a:rPr lang="cs-CZ" sz="4800" spc="-70" dirty="0">
                <a:solidFill>
                  <a:schemeClr val="accent3">
                    <a:lumMod val="75000"/>
                  </a:schemeClr>
                </a:solidFill>
                <a:latin typeface="Calibri"/>
                <a:cs typeface="Calibri"/>
              </a:rPr>
              <a:t> </a:t>
            </a:r>
            <a:r>
              <a:rPr lang="cs-CZ" sz="4800" spc="-10" dirty="0">
                <a:solidFill>
                  <a:schemeClr val="accent3">
                    <a:lumMod val="75000"/>
                  </a:schemeClr>
                </a:solidFill>
                <a:latin typeface="Calibri"/>
                <a:cs typeface="Calibri"/>
              </a:rPr>
              <a:t>jako</a:t>
            </a:r>
            <a:r>
              <a:rPr lang="cs-CZ" sz="4800" spc="-75" dirty="0">
                <a:solidFill>
                  <a:schemeClr val="accent3">
                    <a:lumMod val="75000"/>
                  </a:schemeClr>
                </a:solidFill>
                <a:latin typeface="Calibri"/>
                <a:cs typeface="Calibri"/>
              </a:rPr>
              <a:t> </a:t>
            </a:r>
            <a:r>
              <a:rPr lang="cs-CZ" sz="4800" spc="-10" dirty="0">
                <a:solidFill>
                  <a:schemeClr val="accent3">
                    <a:lumMod val="75000"/>
                  </a:schemeClr>
                </a:solidFill>
                <a:latin typeface="Calibri"/>
                <a:cs typeface="Calibri"/>
              </a:rPr>
              <a:t>souvrať</a:t>
            </a:r>
          </a:p>
          <a:p>
            <a:r>
              <a:rPr lang="cs-CZ" dirty="0">
                <a:solidFill>
                  <a:schemeClr val="accent5"/>
                </a:solidFill>
              </a:rPr>
              <a:t>dosev možný pouze směsí, která svým složením zajistí shodné nebo vyšší zastoupení minimálního počtu druhů z jednotlivých skupin v porostu se směsí, kterou bylo provedeno založení </a:t>
            </a:r>
            <a:r>
              <a:rPr lang="cs-CZ" dirty="0" err="1">
                <a:solidFill>
                  <a:schemeClr val="accent5"/>
                </a:solidFill>
              </a:rPr>
              <a:t>biopásu</a:t>
            </a:r>
            <a:r>
              <a:rPr lang="cs-CZ" dirty="0">
                <a:solidFill>
                  <a:schemeClr val="accent5"/>
                </a:solidFill>
              </a:rPr>
              <a:t>.</a:t>
            </a:r>
          </a:p>
          <a:p>
            <a:pPr marL="379095" indent="-367030">
              <a:spcBef>
                <a:spcPts val="870"/>
              </a:spcBef>
              <a:buClr>
                <a:srgbClr val="CDCE00"/>
              </a:buClr>
              <a:buFont typeface="Arial"/>
              <a:buChar char="•"/>
              <a:tabLst>
                <a:tab pos="379095" algn="l"/>
                <a:tab pos="379730" algn="l"/>
              </a:tabLst>
            </a:pPr>
            <a:endParaRPr lang="cs-CZ" sz="4800" dirty="0">
              <a:solidFill>
                <a:schemeClr val="accent3">
                  <a:lumMod val="75000"/>
                </a:schemeClr>
              </a:solidFill>
              <a:latin typeface="Calibri"/>
              <a:cs typeface="Calibri"/>
            </a:endParaRPr>
          </a:p>
          <a:p>
            <a:endParaRPr lang="cs-CZ" dirty="0"/>
          </a:p>
        </p:txBody>
      </p:sp>
    </p:spTree>
    <p:extLst>
      <p:ext uri="{BB962C8B-B14F-4D97-AF65-F5344CB8AC3E}">
        <p14:creationId xmlns:p14="http://schemas.microsoft.com/office/powerpoint/2010/main" val="19107334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A69624C-0A90-4171-87EF-1D64BDC91B7E}"/>
              </a:ext>
            </a:extLst>
          </p:cNvPr>
          <p:cNvSpPr>
            <a:spLocks noGrp="1"/>
          </p:cNvSpPr>
          <p:nvPr>
            <p:ph type="title"/>
          </p:nvPr>
        </p:nvSpPr>
        <p:spPr>
          <a:xfrm>
            <a:off x="1340272" y="1340556"/>
            <a:ext cx="13956152" cy="1628069"/>
          </a:xfrm>
        </p:spPr>
        <p:txBody>
          <a:bodyPr>
            <a:normAutofit/>
          </a:bodyPr>
          <a:lstStyle/>
          <a:p>
            <a:pPr algn="ctr"/>
            <a:r>
              <a:rPr lang="cs-CZ" sz="4800" b="1" cap="all" dirty="0"/>
              <a:t>Odpočty za neprodukční plochy v rámci DZES 8 a </a:t>
            </a:r>
            <a:r>
              <a:rPr lang="cs-CZ" sz="4800" b="1" cap="all" dirty="0" err="1"/>
              <a:t>ekoplatby</a:t>
            </a:r>
            <a:endParaRPr lang="cs-CZ" sz="4800" b="1" cap="all" dirty="0"/>
          </a:p>
        </p:txBody>
      </p:sp>
      <p:sp>
        <p:nvSpPr>
          <p:cNvPr id="3" name="Zástupný symbol pro obsah 2">
            <a:extLst>
              <a:ext uri="{FF2B5EF4-FFF2-40B4-BE49-F238E27FC236}">
                <a16:creationId xmlns:a16="http://schemas.microsoft.com/office/drawing/2014/main" xmlns="" id="{EBA44D6A-E2A9-4D98-B9A6-C52A8C7C7CC0}"/>
              </a:ext>
            </a:extLst>
          </p:cNvPr>
          <p:cNvSpPr>
            <a:spLocks noGrp="1"/>
          </p:cNvSpPr>
          <p:nvPr>
            <p:ph idx="1"/>
          </p:nvPr>
        </p:nvSpPr>
        <p:spPr>
          <a:xfrm>
            <a:off x="1340271" y="3349625"/>
            <a:ext cx="13956155" cy="11201400"/>
          </a:xfrm>
        </p:spPr>
        <p:txBody>
          <a:bodyPr>
            <a:normAutofit lnSpcReduction="10000"/>
          </a:bodyPr>
          <a:lstStyle/>
          <a:p>
            <a:endParaRPr lang="cs-CZ" dirty="0"/>
          </a:p>
          <a:p>
            <a:r>
              <a:rPr lang="cs-CZ" sz="5400" dirty="0">
                <a:solidFill>
                  <a:schemeClr val="accent3">
                    <a:lumMod val="75000"/>
                  </a:schemeClr>
                </a:solidFill>
              </a:rPr>
              <a:t>Žadatel bude moci v rámci předtiskové aplikace při deklaraci neprodukčních ploch v I. pilíři u každého </a:t>
            </a:r>
            <a:r>
              <a:rPr lang="cs-CZ" sz="5400" dirty="0" err="1">
                <a:solidFill>
                  <a:schemeClr val="accent3">
                    <a:lumMod val="75000"/>
                  </a:schemeClr>
                </a:solidFill>
              </a:rPr>
              <a:t>podopatření</a:t>
            </a:r>
            <a:r>
              <a:rPr lang="cs-CZ" sz="5400" dirty="0">
                <a:solidFill>
                  <a:schemeClr val="accent3">
                    <a:lumMod val="75000"/>
                  </a:schemeClr>
                </a:solidFill>
              </a:rPr>
              <a:t> AEKO, které lze započítat do neprodukčních ploch, deklarovat, zda se jedná o neprodukční plochu pro potřeby splnění podmínky DZES8 nebo </a:t>
            </a:r>
            <a:r>
              <a:rPr lang="cs-CZ" sz="5400" dirty="0" err="1">
                <a:solidFill>
                  <a:schemeClr val="accent3">
                    <a:lumMod val="75000"/>
                  </a:schemeClr>
                </a:solidFill>
              </a:rPr>
              <a:t>ekoplatby</a:t>
            </a:r>
            <a:r>
              <a:rPr lang="cs-CZ" sz="5400" dirty="0">
                <a:solidFill>
                  <a:schemeClr val="accent3">
                    <a:lumMod val="75000"/>
                  </a:schemeClr>
                </a:solidFill>
              </a:rPr>
              <a:t> </a:t>
            </a:r>
          </a:p>
          <a:p>
            <a:endParaRPr lang="cs-CZ" sz="5400" dirty="0">
              <a:solidFill>
                <a:schemeClr val="accent3">
                  <a:lumMod val="75000"/>
                </a:schemeClr>
              </a:solidFill>
            </a:endParaRPr>
          </a:p>
          <a:p>
            <a:endParaRPr lang="cs-CZ" sz="5400" dirty="0">
              <a:solidFill>
                <a:schemeClr val="accent3">
                  <a:lumMod val="75000"/>
                </a:schemeClr>
              </a:solidFill>
            </a:endParaRPr>
          </a:p>
          <a:p>
            <a:r>
              <a:rPr lang="cs-CZ" sz="5400" dirty="0">
                <a:solidFill>
                  <a:schemeClr val="accent3">
                    <a:lumMod val="75000"/>
                  </a:schemeClr>
                </a:solidFill>
              </a:rPr>
              <a:t>Na základě provedené deklarace neprodukčních ploch budou v rámci AEKO provedeny odpočty </a:t>
            </a:r>
          </a:p>
          <a:p>
            <a:endParaRPr lang="cs-CZ" dirty="0"/>
          </a:p>
        </p:txBody>
      </p:sp>
    </p:spTree>
    <p:extLst>
      <p:ext uri="{BB962C8B-B14F-4D97-AF65-F5344CB8AC3E}">
        <p14:creationId xmlns:p14="http://schemas.microsoft.com/office/powerpoint/2010/main" val="821442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2420" y="2273883"/>
            <a:ext cx="436880" cy="10539095"/>
            <a:chOff x="372420" y="387932"/>
            <a:chExt cx="436880" cy="10539095"/>
          </a:xfrm>
        </p:grpSpPr>
        <p:sp>
          <p:nvSpPr>
            <p:cNvPr id="3" name="object 3"/>
            <p:cNvSpPr/>
            <p:nvPr/>
          </p:nvSpPr>
          <p:spPr>
            <a:xfrm>
              <a:off x="372414" y="387936"/>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pic>
          <p:nvPicPr>
            <p:cNvPr id="4" name="object 4"/>
            <p:cNvPicPr/>
            <p:nvPr/>
          </p:nvPicPr>
          <p:blipFill>
            <a:blip r:embed="rId2" cstate="print"/>
            <a:stretch>
              <a:fillRect/>
            </a:stretch>
          </p:blipFill>
          <p:spPr>
            <a:xfrm>
              <a:off x="526232" y="1179921"/>
              <a:ext cx="251269" cy="263833"/>
            </a:xfrm>
            <a:prstGeom prst="rect">
              <a:avLst/>
            </a:prstGeom>
          </p:spPr>
        </p:pic>
        <p:pic>
          <p:nvPicPr>
            <p:cNvPr id="5" name="object 5"/>
            <p:cNvPicPr/>
            <p:nvPr/>
          </p:nvPicPr>
          <p:blipFill>
            <a:blip r:embed="rId2" cstate="print"/>
            <a:stretch>
              <a:fillRect/>
            </a:stretch>
          </p:blipFill>
          <p:spPr>
            <a:xfrm>
              <a:off x="526232" y="3588342"/>
              <a:ext cx="282678" cy="292729"/>
            </a:xfrm>
            <a:prstGeom prst="rect">
              <a:avLst/>
            </a:prstGeom>
          </p:spPr>
        </p:pic>
        <p:pic>
          <p:nvPicPr>
            <p:cNvPr id="6" name="object 6"/>
            <p:cNvPicPr/>
            <p:nvPr/>
          </p:nvPicPr>
          <p:blipFill>
            <a:blip r:embed="rId2" cstate="print"/>
            <a:stretch>
              <a:fillRect/>
            </a:stretch>
          </p:blipFill>
          <p:spPr>
            <a:xfrm>
              <a:off x="526232" y="6024403"/>
              <a:ext cx="282678" cy="292729"/>
            </a:xfrm>
            <a:prstGeom prst="rect">
              <a:avLst/>
            </a:prstGeom>
          </p:spPr>
        </p:pic>
      </p:grpSp>
      <p:sp>
        <p:nvSpPr>
          <p:cNvPr id="7" name="object 7"/>
          <p:cNvSpPr txBox="1"/>
          <p:nvPr/>
        </p:nvSpPr>
        <p:spPr>
          <a:xfrm>
            <a:off x="18811913" y="12466033"/>
            <a:ext cx="276860" cy="327025"/>
          </a:xfrm>
          <a:prstGeom prst="rect">
            <a:avLst/>
          </a:prstGeom>
        </p:spPr>
        <p:txBody>
          <a:bodyPr vert="horz" wrap="square" lIns="0" tIns="15875" rIns="0" bIns="0" rtlCol="0">
            <a:spAutoFit/>
          </a:bodyPr>
          <a:lstStyle/>
          <a:p>
            <a:pPr marL="12700">
              <a:spcBef>
                <a:spcPts val="125"/>
              </a:spcBef>
            </a:pPr>
            <a:r>
              <a:rPr sz="1950" spc="-25" dirty="0">
                <a:solidFill>
                  <a:srgbClr val="C5C5C5"/>
                </a:solidFill>
                <a:latin typeface="Trebuchet MS"/>
                <a:cs typeface="Trebuchet MS"/>
              </a:rPr>
              <a:t>20</a:t>
            </a:r>
            <a:endParaRPr sz="1950">
              <a:latin typeface="Trebuchet MS"/>
              <a:cs typeface="Trebuchet MS"/>
            </a:endParaRPr>
          </a:p>
        </p:txBody>
      </p:sp>
      <p:sp>
        <p:nvSpPr>
          <p:cNvPr id="8" name="object 8"/>
          <p:cNvSpPr txBox="1">
            <a:spLocks noGrp="1"/>
          </p:cNvSpPr>
          <p:nvPr>
            <p:ph type="title"/>
          </p:nvPr>
        </p:nvSpPr>
        <p:spPr>
          <a:xfrm>
            <a:off x="1018512" y="2239057"/>
            <a:ext cx="16748125" cy="628650"/>
          </a:xfrm>
          <a:prstGeom prst="rect">
            <a:avLst/>
          </a:prstGeom>
        </p:spPr>
        <p:txBody>
          <a:bodyPr vert="horz" wrap="square" lIns="0" tIns="13335" rIns="0" bIns="0" rtlCol="0">
            <a:spAutoFit/>
          </a:bodyPr>
          <a:lstStyle/>
          <a:p>
            <a:pPr marL="12700">
              <a:spcBef>
                <a:spcPts val="105"/>
              </a:spcBef>
            </a:pPr>
            <a:r>
              <a:rPr sz="3950" b="1" spc="355" dirty="0"/>
              <a:t>PODOPATŘENÍ</a:t>
            </a:r>
            <a:r>
              <a:rPr sz="3950" b="1" spc="-65" dirty="0"/>
              <a:t> </a:t>
            </a:r>
            <a:r>
              <a:rPr sz="3950" b="1" spc="405" dirty="0"/>
              <a:t>DRUHOVĚ</a:t>
            </a:r>
            <a:r>
              <a:rPr sz="3950" b="1" spc="-65" dirty="0"/>
              <a:t> </a:t>
            </a:r>
            <a:r>
              <a:rPr sz="3950" b="1" spc="390" dirty="0"/>
              <a:t>BOHATÉ</a:t>
            </a:r>
            <a:r>
              <a:rPr sz="3950" b="1" spc="-65" dirty="0"/>
              <a:t> </a:t>
            </a:r>
            <a:r>
              <a:rPr sz="3950" b="1" spc="310" dirty="0"/>
              <a:t>POKRYTÍ</a:t>
            </a:r>
            <a:r>
              <a:rPr sz="3950" b="1" spc="-70" dirty="0"/>
              <a:t> </a:t>
            </a:r>
            <a:r>
              <a:rPr sz="3950" b="1" spc="475" dirty="0"/>
              <a:t>ORNÉ</a:t>
            </a:r>
            <a:r>
              <a:rPr sz="3950" b="1" spc="-70" dirty="0"/>
              <a:t> </a:t>
            </a:r>
            <a:r>
              <a:rPr sz="3950" b="1" spc="355" dirty="0"/>
              <a:t>PŮDY</a:t>
            </a:r>
            <a:endParaRPr sz="3950" b="1" dirty="0"/>
          </a:p>
        </p:txBody>
      </p:sp>
      <p:sp>
        <p:nvSpPr>
          <p:cNvPr id="9" name="object 9"/>
          <p:cNvSpPr txBox="1"/>
          <p:nvPr/>
        </p:nvSpPr>
        <p:spPr>
          <a:xfrm>
            <a:off x="513460" y="2908154"/>
            <a:ext cx="19076035" cy="10711907"/>
          </a:xfrm>
          <a:prstGeom prst="rect">
            <a:avLst/>
          </a:prstGeom>
        </p:spPr>
        <p:txBody>
          <a:bodyPr vert="horz" wrap="square" lIns="0" tIns="46990" rIns="0" bIns="0" rtlCol="0">
            <a:spAutoFit/>
          </a:bodyPr>
          <a:lstStyle/>
          <a:p>
            <a:pPr marL="428625">
              <a:spcBef>
                <a:spcPts val="370"/>
              </a:spcBef>
            </a:pPr>
            <a:r>
              <a:rPr sz="3200" b="1" spc="-10" dirty="0">
                <a:solidFill>
                  <a:srgbClr val="00B050"/>
                </a:solidFill>
                <a:latin typeface="Trebuchet MS"/>
                <a:cs typeface="Trebuchet MS"/>
              </a:rPr>
              <a:t>Zařazení</a:t>
            </a:r>
            <a:endParaRPr sz="3200" dirty="0">
              <a:solidFill>
                <a:srgbClr val="00B050"/>
              </a:solidFill>
              <a:latin typeface="Trebuchet MS"/>
              <a:cs typeface="Trebuchet MS"/>
            </a:endParaRPr>
          </a:p>
          <a:p>
            <a:pPr marL="248920" indent="-236854">
              <a:spcBef>
                <a:spcPts val="270"/>
              </a:spcBef>
              <a:buClr>
                <a:srgbClr val="CDCE00"/>
              </a:buClr>
              <a:buFont typeface="Arial"/>
              <a:buChar char="•"/>
              <a:tabLst>
                <a:tab pos="249554" algn="l"/>
              </a:tabLst>
            </a:pPr>
            <a:r>
              <a:rPr sz="3200" spc="-240" dirty="0">
                <a:latin typeface="Trebuchet MS"/>
                <a:cs typeface="Trebuchet MS"/>
              </a:rPr>
              <a:t>min.</a:t>
            </a:r>
            <a:r>
              <a:rPr sz="3200" spc="-365" dirty="0">
                <a:latin typeface="Trebuchet MS"/>
                <a:cs typeface="Trebuchet MS"/>
              </a:rPr>
              <a:t> </a:t>
            </a:r>
            <a:r>
              <a:rPr sz="3200" dirty="0">
                <a:latin typeface="Trebuchet MS"/>
                <a:cs typeface="Trebuchet MS"/>
              </a:rPr>
              <a:t>2</a:t>
            </a:r>
            <a:r>
              <a:rPr sz="3200" spc="-120" dirty="0">
                <a:latin typeface="Trebuchet MS"/>
                <a:cs typeface="Trebuchet MS"/>
              </a:rPr>
              <a:t> </a:t>
            </a:r>
            <a:r>
              <a:rPr sz="3200" spc="-229" dirty="0">
                <a:latin typeface="Trebuchet MS"/>
                <a:cs typeface="Trebuchet MS"/>
              </a:rPr>
              <a:t>ha</a:t>
            </a:r>
            <a:r>
              <a:rPr sz="3200" spc="-60" dirty="0">
                <a:latin typeface="Trebuchet MS"/>
                <a:cs typeface="Trebuchet MS"/>
              </a:rPr>
              <a:t> </a:t>
            </a:r>
            <a:r>
              <a:rPr sz="3200" spc="-165" dirty="0">
                <a:latin typeface="Trebuchet MS"/>
                <a:cs typeface="Trebuchet MS"/>
              </a:rPr>
              <a:t>standardní</a:t>
            </a:r>
            <a:r>
              <a:rPr sz="3200" spc="-60" dirty="0">
                <a:latin typeface="Trebuchet MS"/>
                <a:cs typeface="Trebuchet MS"/>
              </a:rPr>
              <a:t> </a:t>
            </a:r>
            <a:r>
              <a:rPr sz="3200" spc="-30" dirty="0">
                <a:latin typeface="Trebuchet MS"/>
                <a:cs typeface="Trebuchet MS"/>
              </a:rPr>
              <a:t>orné</a:t>
            </a:r>
            <a:r>
              <a:rPr sz="3200" spc="-80" dirty="0">
                <a:latin typeface="Trebuchet MS"/>
                <a:cs typeface="Trebuchet MS"/>
              </a:rPr>
              <a:t> </a:t>
            </a:r>
            <a:r>
              <a:rPr sz="3200" spc="-260" dirty="0">
                <a:latin typeface="Trebuchet MS"/>
                <a:cs typeface="Trebuchet MS"/>
              </a:rPr>
              <a:t>půdy,</a:t>
            </a:r>
            <a:r>
              <a:rPr sz="3200" spc="-355" dirty="0">
                <a:latin typeface="Trebuchet MS"/>
                <a:cs typeface="Trebuchet MS"/>
              </a:rPr>
              <a:t> </a:t>
            </a:r>
            <a:r>
              <a:rPr sz="3200" spc="-225" dirty="0">
                <a:latin typeface="Trebuchet MS"/>
                <a:cs typeface="Trebuchet MS"/>
              </a:rPr>
              <a:t>na</a:t>
            </a:r>
            <a:r>
              <a:rPr sz="3200" spc="-65" dirty="0">
                <a:latin typeface="Trebuchet MS"/>
                <a:cs typeface="Trebuchet MS"/>
              </a:rPr>
              <a:t> </a:t>
            </a:r>
            <a:r>
              <a:rPr sz="3200" spc="-125" dirty="0">
                <a:latin typeface="Trebuchet MS"/>
                <a:cs typeface="Trebuchet MS"/>
              </a:rPr>
              <a:t>které</a:t>
            </a:r>
            <a:r>
              <a:rPr sz="3200" spc="-80" dirty="0">
                <a:latin typeface="Trebuchet MS"/>
                <a:cs typeface="Trebuchet MS"/>
              </a:rPr>
              <a:t> </a:t>
            </a:r>
            <a:r>
              <a:rPr sz="3200" spc="-145" dirty="0">
                <a:latin typeface="Trebuchet MS"/>
                <a:cs typeface="Trebuchet MS"/>
              </a:rPr>
              <a:t>hodlá</a:t>
            </a:r>
            <a:r>
              <a:rPr sz="3200" spc="-70" dirty="0">
                <a:latin typeface="Trebuchet MS"/>
                <a:cs typeface="Trebuchet MS"/>
              </a:rPr>
              <a:t> </a:t>
            </a:r>
            <a:r>
              <a:rPr sz="3200" spc="-170" dirty="0">
                <a:latin typeface="Trebuchet MS"/>
                <a:cs typeface="Trebuchet MS"/>
              </a:rPr>
              <a:t>založit</a:t>
            </a:r>
            <a:r>
              <a:rPr sz="3200" spc="-65" dirty="0">
                <a:latin typeface="Trebuchet MS"/>
                <a:cs typeface="Trebuchet MS"/>
              </a:rPr>
              <a:t> </a:t>
            </a:r>
            <a:r>
              <a:rPr sz="3200" spc="-50" dirty="0">
                <a:latin typeface="Trebuchet MS"/>
                <a:cs typeface="Trebuchet MS"/>
              </a:rPr>
              <a:t>porost</a:t>
            </a:r>
            <a:r>
              <a:rPr sz="3200" spc="-85" dirty="0">
                <a:latin typeface="Trebuchet MS"/>
                <a:cs typeface="Trebuchet MS"/>
              </a:rPr>
              <a:t> </a:t>
            </a:r>
            <a:r>
              <a:rPr sz="3200" spc="-90" dirty="0">
                <a:latin typeface="Trebuchet MS"/>
                <a:cs typeface="Trebuchet MS"/>
              </a:rPr>
              <a:t>druhově</a:t>
            </a:r>
            <a:r>
              <a:rPr sz="3200" spc="-80" dirty="0">
                <a:latin typeface="Trebuchet MS"/>
                <a:cs typeface="Trebuchet MS"/>
              </a:rPr>
              <a:t> </a:t>
            </a:r>
            <a:r>
              <a:rPr sz="3200" spc="-155" dirty="0">
                <a:latin typeface="Trebuchet MS"/>
                <a:cs typeface="Trebuchet MS"/>
              </a:rPr>
              <a:t>bohaté</a:t>
            </a:r>
            <a:r>
              <a:rPr sz="3200" spc="-70" dirty="0">
                <a:latin typeface="Trebuchet MS"/>
                <a:cs typeface="Trebuchet MS"/>
              </a:rPr>
              <a:t> </a:t>
            </a:r>
            <a:r>
              <a:rPr sz="3200" spc="-10" dirty="0">
                <a:latin typeface="Trebuchet MS"/>
                <a:cs typeface="Trebuchet MS"/>
              </a:rPr>
              <a:t>směsi,</a:t>
            </a:r>
            <a:endParaRPr sz="3200" dirty="0">
              <a:latin typeface="Trebuchet MS"/>
              <a:cs typeface="Trebuchet MS"/>
            </a:endParaRPr>
          </a:p>
          <a:p>
            <a:pPr marL="248920" indent="-236854">
              <a:spcBef>
                <a:spcPts val="930"/>
              </a:spcBef>
              <a:buClr>
                <a:srgbClr val="CDCE00"/>
              </a:buClr>
              <a:buFont typeface="Arial"/>
              <a:buChar char="•"/>
              <a:tabLst>
                <a:tab pos="249554" algn="l"/>
              </a:tabLst>
            </a:pPr>
            <a:r>
              <a:rPr sz="3200" spc="-225" dirty="0">
                <a:latin typeface="Trebuchet MS"/>
                <a:cs typeface="Trebuchet MS"/>
              </a:rPr>
              <a:t>max.</a:t>
            </a:r>
            <a:r>
              <a:rPr sz="3200" spc="-365" dirty="0">
                <a:latin typeface="Trebuchet MS"/>
                <a:cs typeface="Trebuchet MS"/>
              </a:rPr>
              <a:t> </a:t>
            </a:r>
            <a:r>
              <a:rPr sz="3200" dirty="0">
                <a:latin typeface="Trebuchet MS"/>
                <a:cs typeface="Trebuchet MS"/>
              </a:rPr>
              <a:t>25</a:t>
            </a:r>
            <a:r>
              <a:rPr sz="3200" spc="-55" dirty="0">
                <a:latin typeface="Trebuchet MS"/>
                <a:cs typeface="Trebuchet MS"/>
              </a:rPr>
              <a:t> </a:t>
            </a:r>
            <a:r>
              <a:rPr sz="3200" spc="229" dirty="0">
                <a:latin typeface="Trebuchet MS"/>
                <a:cs typeface="Trebuchet MS"/>
              </a:rPr>
              <a:t>%</a:t>
            </a:r>
            <a:r>
              <a:rPr sz="3200" spc="-55" dirty="0">
                <a:latin typeface="Trebuchet MS"/>
                <a:cs typeface="Trebuchet MS"/>
              </a:rPr>
              <a:t> </a:t>
            </a:r>
            <a:r>
              <a:rPr sz="3200" spc="-175" dirty="0">
                <a:latin typeface="Trebuchet MS"/>
                <a:cs typeface="Trebuchet MS"/>
              </a:rPr>
              <a:t>z</a:t>
            </a:r>
            <a:r>
              <a:rPr sz="3200" spc="-65" dirty="0">
                <a:latin typeface="Trebuchet MS"/>
                <a:cs typeface="Trebuchet MS"/>
              </a:rPr>
              <a:t> </a:t>
            </a:r>
            <a:r>
              <a:rPr sz="3200" spc="-155" dirty="0">
                <a:latin typeface="Trebuchet MS"/>
                <a:cs typeface="Trebuchet MS"/>
              </a:rPr>
              <a:t>celkové</a:t>
            </a:r>
            <a:r>
              <a:rPr sz="3200" spc="-60" dirty="0">
                <a:latin typeface="Trebuchet MS"/>
                <a:cs typeface="Trebuchet MS"/>
              </a:rPr>
              <a:t> </a:t>
            </a:r>
            <a:r>
              <a:rPr sz="3200" spc="-114" dirty="0">
                <a:latin typeface="Trebuchet MS"/>
                <a:cs typeface="Trebuchet MS"/>
              </a:rPr>
              <a:t>výměry</a:t>
            </a:r>
            <a:r>
              <a:rPr sz="3200" spc="-55" dirty="0">
                <a:latin typeface="Trebuchet MS"/>
                <a:cs typeface="Trebuchet MS"/>
              </a:rPr>
              <a:t> </a:t>
            </a:r>
            <a:r>
              <a:rPr sz="3200" spc="-165" dirty="0">
                <a:latin typeface="Trebuchet MS"/>
                <a:cs typeface="Trebuchet MS"/>
              </a:rPr>
              <a:t>standardní</a:t>
            </a:r>
            <a:r>
              <a:rPr sz="3200" spc="-55" dirty="0">
                <a:latin typeface="Trebuchet MS"/>
                <a:cs typeface="Trebuchet MS"/>
              </a:rPr>
              <a:t> </a:t>
            </a:r>
            <a:r>
              <a:rPr sz="3200" spc="-40" dirty="0">
                <a:latin typeface="Trebuchet MS"/>
                <a:cs typeface="Trebuchet MS"/>
              </a:rPr>
              <a:t>orné</a:t>
            </a:r>
            <a:r>
              <a:rPr sz="3200" spc="-70" dirty="0">
                <a:latin typeface="Trebuchet MS"/>
                <a:cs typeface="Trebuchet MS"/>
              </a:rPr>
              <a:t> </a:t>
            </a:r>
            <a:r>
              <a:rPr sz="3200" spc="-165" dirty="0">
                <a:latin typeface="Trebuchet MS"/>
                <a:cs typeface="Trebuchet MS"/>
              </a:rPr>
              <a:t>půdy</a:t>
            </a:r>
            <a:r>
              <a:rPr sz="3200" spc="-55" dirty="0">
                <a:latin typeface="Trebuchet MS"/>
                <a:cs typeface="Trebuchet MS"/>
              </a:rPr>
              <a:t> </a:t>
            </a:r>
            <a:r>
              <a:rPr sz="3200" spc="-95" dirty="0">
                <a:latin typeface="Trebuchet MS"/>
                <a:cs typeface="Trebuchet MS"/>
              </a:rPr>
              <a:t>obhospodařované</a:t>
            </a:r>
            <a:r>
              <a:rPr sz="3200" spc="-65" dirty="0">
                <a:latin typeface="Trebuchet MS"/>
                <a:cs typeface="Trebuchet MS"/>
              </a:rPr>
              <a:t> </a:t>
            </a:r>
            <a:r>
              <a:rPr sz="3200" spc="-210" dirty="0">
                <a:latin typeface="Trebuchet MS"/>
                <a:cs typeface="Trebuchet MS"/>
              </a:rPr>
              <a:t>žadatelem</a:t>
            </a:r>
            <a:r>
              <a:rPr sz="3200" spc="-60" dirty="0">
                <a:latin typeface="Trebuchet MS"/>
                <a:cs typeface="Trebuchet MS"/>
              </a:rPr>
              <a:t> </a:t>
            </a:r>
            <a:r>
              <a:rPr sz="3200" spc="-170" dirty="0">
                <a:latin typeface="Trebuchet MS"/>
                <a:cs typeface="Trebuchet MS"/>
              </a:rPr>
              <a:t>evidované</a:t>
            </a:r>
            <a:r>
              <a:rPr sz="3200" spc="-65" dirty="0">
                <a:latin typeface="Trebuchet MS"/>
                <a:cs typeface="Trebuchet MS"/>
              </a:rPr>
              <a:t> </a:t>
            </a:r>
            <a:r>
              <a:rPr sz="3200" spc="-160" dirty="0">
                <a:latin typeface="Trebuchet MS"/>
                <a:cs typeface="Trebuchet MS"/>
              </a:rPr>
              <a:t>v</a:t>
            </a:r>
            <a:r>
              <a:rPr sz="3200" spc="-60" dirty="0">
                <a:latin typeface="Trebuchet MS"/>
                <a:cs typeface="Trebuchet MS"/>
              </a:rPr>
              <a:t> </a:t>
            </a:r>
            <a:r>
              <a:rPr sz="3200" spc="-180" dirty="0">
                <a:latin typeface="Trebuchet MS"/>
                <a:cs typeface="Trebuchet MS"/>
              </a:rPr>
              <a:t>evidenci</a:t>
            </a:r>
            <a:r>
              <a:rPr sz="3200" spc="-60" dirty="0">
                <a:latin typeface="Trebuchet MS"/>
                <a:cs typeface="Trebuchet MS"/>
              </a:rPr>
              <a:t> </a:t>
            </a:r>
            <a:r>
              <a:rPr sz="3200" spc="-270" dirty="0">
                <a:latin typeface="Trebuchet MS"/>
                <a:cs typeface="Trebuchet MS"/>
              </a:rPr>
              <a:t>půdy.</a:t>
            </a:r>
            <a:endParaRPr sz="3200" dirty="0">
              <a:latin typeface="Trebuchet MS"/>
              <a:cs typeface="Trebuchet MS"/>
            </a:endParaRPr>
          </a:p>
          <a:p>
            <a:pPr>
              <a:lnSpc>
                <a:spcPct val="100000"/>
              </a:lnSpc>
              <a:buClr>
                <a:srgbClr val="CDCE00"/>
              </a:buClr>
              <a:buFont typeface="Arial"/>
              <a:buChar char="•"/>
            </a:pPr>
            <a:endParaRPr sz="3200" dirty="0">
              <a:latin typeface="Trebuchet MS"/>
              <a:cs typeface="Trebuchet MS"/>
            </a:endParaRPr>
          </a:p>
          <a:p>
            <a:pPr>
              <a:spcBef>
                <a:spcPts val="45"/>
              </a:spcBef>
              <a:buClr>
                <a:srgbClr val="CDCE00"/>
              </a:buClr>
              <a:buFont typeface="Arial"/>
              <a:buChar char="•"/>
            </a:pPr>
            <a:endParaRPr sz="3200" dirty="0">
              <a:latin typeface="Trebuchet MS"/>
              <a:cs typeface="Trebuchet MS"/>
            </a:endParaRPr>
          </a:p>
          <a:p>
            <a:pPr marL="428625"/>
            <a:r>
              <a:rPr sz="3200" b="1" spc="80" dirty="0">
                <a:solidFill>
                  <a:srgbClr val="00B050"/>
                </a:solidFill>
                <a:latin typeface="Trebuchet MS"/>
                <a:cs typeface="Trebuchet MS"/>
              </a:rPr>
              <a:t>Žádost</a:t>
            </a:r>
            <a:r>
              <a:rPr sz="3200" b="1" spc="-65" dirty="0">
                <a:solidFill>
                  <a:srgbClr val="00B050"/>
                </a:solidFill>
                <a:latin typeface="Trebuchet MS"/>
                <a:cs typeface="Trebuchet MS"/>
              </a:rPr>
              <a:t> </a:t>
            </a:r>
            <a:r>
              <a:rPr sz="3200" b="1" spc="70" dirty="0">
                <a:solidFill>
                  <a:srgbClr val="00B050"/>
                </a:solidFill>
                <a:latin typeface="Trebuchet MS"/>
                <a:cs typeface="Trebuchet MS"/>
              </a:rPr>
              <a:t>o</a:t>
            </a:r>
            <a:r>
              <a:rPr sz="3200" b="1" spc="-70" dirty="0">
                <a:solidFill>
                  <a:srgbClr val="00B050"/>
                </a:solidFill>
                <a:latin typeface="Trebuchet MS"/>
                <a:cs typeface="Trebuchet MS"/>
              </a:rPr>
              <a:t> </a:t>
            </a:r>
            <a:r>
              <a:rPr sz="3200" b="1" spc="-10" dirty="0">
                <a:solidFill>
                  <a:srgbClr val="00B050"/>
                </a:solidFill>
                <a:latin typeface="Trebuchet MS"/>
                <a:cs typeface="Trebuchet MS"/>
              </a:rPr>
              <a:t>dotaci</a:t>
            </a:r>
            <a:endParaRPr sz="3200" dirty="0">
              <a:solidFill>
                <a:srgbClr val="00B050"/>
              </a:solidFill>
              <a:latin typeface="Trebuchet MS"/>
              <a:cs typeface="Trebuchet MS"/>
            </a:endParaRPr>
          </a:p>
          <a:p>
            <a:pPr marL="248920" indent="-236854">
              <a:spcBef>
                <a:spcPts val="525"/>
              </a:spcBef>
              <a:buClr>
                <a:srgbClr val="CDCE00"/>
              </a:buClr>
              <a:buFont typeface="Arial"/>
              <a:buChar char="•"/>
              <a:tabLst>
                <a:tab pos="249554" algn="l"/>
              </a:tabLst>
            </a:pPr>
            <a:r>
              <a:rPr sz="3200" spc="-229" dirty="0">
                <a:latin typeface="Trebuchet MS"/>
                <a:cs typeface="Trebuchet MS"/>
              </a:rPr>
              <a:t>na</a:t>
            </a:r>
            <a:r>
              <a:rPr sz="3200" spc="-65" dirty="0">
                <a:latin typeface="Trebuchet MS"/>
                <a:cs typeface="Trebuchet MS"/>
              </a:rPr>
              <a:t> </a:t>
            </a:r>
            <a:r>
              <a:rPr sz="3200" spc="-60" dirty="0">
                <a:latin typeface="Trebuchet MS"/>
                <a:cs typeface="Trebuchet MS"/>
              </a:rPr>
              <a:t>souhrnnou</a:t>
            </a:r>
            <a:r>
              <a:rPr sz="3200" spc="-130" dirty="0">
                <a:latin typeface="Trebuchet MS"/>
                <a:cs typeface="Trebuchet MS"/>
              </a:rPr>
              <a:t> plochu</a:t>
            </a:r>
            <a:r>
              <a:rPr sz="3200" spc="-80" dirty="0">
                <a:latin typeface="Trebuchet MS"/>
                <a:cs typeface="Trebuchet MS"/>
              </a:rPr>
              <a:t> </a:t>
            </a:r>
            <a:r>
              <a:rPr sz="3200" spc="-204" dirty="0">
                <a:latin typeface="Trebuchet MS"/>
                <a:cs typeface="Trebuchet MS"/>
              </a:rPr>
              <a:t>nejvýše</a:t>
            </a:r>
            <a:r>
              <a:rPr sz="3200" spc="-60" dirty="0">
                <a:latin typeface="Trebuchet MS"/>
                <a:cs typeface="Trebuchet MS"/>
              </a:rPr>
              <a:t> </a:t>
            </a:r>
            <a:r>
              <a:rPr sz="3200" dirty="0">
                <a:latin typeface="Trebuchet MS"/>
                <a:cs typeface="Trebuchet MS"/>
              </a:rPr>
              <a:t>50</a:t>
            </a:r>
            <a:r>
              <a:rPr sz="3200" spc="-80" dirty="0">
                <a:latin typeface="Trebuchet MS"/>
                <a:cs typeface="Trebuchet MS"/>
              </a:rPr>
              <a:t> </a:t>
            </a:r>
            <a:r>
              <a:rPr sz="3200" spc="229" dirty="0">
                <a:latin typeface="Trebuchet MS"/>
                <a:cs typeface="Trebuchet MS"/>
              </a:rPr>
              <a:t>%</a:t>
            </a:r>
            <a:r>
              <a:rPr sz="3200" spc="-80" dirty="0">
                <a:latin typeface="Trebuchet MS"/>
                <a:cs typeface="Trebuchet MS"/>
              </a:rPr>
              <a:t> </a:t>
            </a:r>
            <a:r>
              <a:rPr sz="3200" spc="-110" dirty="0">
                <a:latin typeface="Trebuchet MS"/>
                <a:cs typeface="Trebuchet MS"/>
              </a:rPr>
              <a:t>rozlohy</a:t>
            </a:r>
            <a:r>
              <a:rPr sz="3200" spc="-100" dirty="0">
                <a:latin typeface="Trebuchet MS"/>
                <a:cs typeface="Trebuchet MS"/>
              </a:rPr>
              <a:t> </a:t>
            </a:r>
            <a:r>
              <a:rPr sz="3200" spc="-110" dirty="0">
                <a:latin typeface="Trebuchet MS"/>
                <a:cs typeface="Trebuchet MS"/>
              </a:rPr>
              <a:t>příslušného</a:t>
            </a:r>
            <a:r>
              <a:rPr sz="3200" spc="-80" dirty="0">
                <a:latin typeface="Trebuchet MS"/>
                <a:cs typeface="Trebuchet MS"/>
              </a:rPr>
              <a:t> </a:t>
            </a:r>
            <a:r>
              <a:rPr sz="3200" spc="-175" dirty="0">
                <a:latin typeface="Trebuchet MS"/>
                <a:cs typeface="Trebuchet MS"/>
              </a:rPr>
              <a:t>dílu</a:t>
            </a:r>
            <a:r>
              <a:rPr sz="3200" spc="-65" dirty="0">
                <a:latin typeface="Trebuchet MS"/>
                <a:cs typeface="Trebuchet MS"/>
              </a:rPr>
              <a:t> </a:t>
            </a:r>
            <a:r>
              <a:rPr sz="3200" spc="-120" dirty="0">
                <a:latin typeface="Trebuchet MS"/>
                <a:cs typeface="Trebuchet MS"/>
              </a:rPr>
              <a:t>půdního</a:t>
            </a:r>
            <a:r>
              <a:rPr sz="3200" spc="-90" dirty="0">
                <a:latin typeface="Trebuchet MS"/>
                <a:cs typeface="Trebuchet MS"/>
              </a:rPr>
              <a:t> </a:t>
            </a:r>
            <a:r>
              <a:rPr sz="3200" spc="-10" dirty="0">
                <a:latin typeface="Trebuchet MS"/>
                <a:cs typeface="Trebuchet MS"/>
              </a:rPr>
              <a:t>bloku,</a:t>
            </a:r>
            <a:endParaRPr sz="3200" dirty="0">
              <a:latin typeface="Trebuchet MS"/>
              <a:cs typeface="Trebuchet MS"/>
            </a:endParaRPr>
          </a:p>
          <a:p>
            <a:pPr marL="248920" indent="-236854">
              <a:spcBef>
                <a:spcPts val="1010"/>
              </a:spcBef>
              <a:buClr>
                <a:srgbClr val="CDCE00"/>
              </a:buClr>
              <a:buFont typeface="Arial"/>
              <a:buChar char="•"/>
              <a:tabLst>
                <a:tab pos="249554" algn="l"/>
              </a:tabLst>
            </a:pPr>
            <a:r>
              <a:rPr sz="3200" spc="-245" dirty="0">
                <a:latin typeface="Trebuchet MS"/>
                <a:cs typeface="Trebuchet MS"/>
              </a:rPr>
              <a:t>min.</a:t>
            </a:r>
            <a:r>
              <a:rPr sz="3200" spc="-360" dirty="0">
                <a:latin typeface="Trebuchet MS"/>
                <a:cs typeface="Trebuchet MS"/>
              </a:rPr>
              <a:t> </a:t>
            </a:r>
            <a:r>
              <a:rPr sz="3200" dirty="0">
                <a:latin typeface="Trebuchet MS"/>
                <a:cs typeface="Trebuchet MS"/>
              </a:rPr>
              <a:t>75</a:t>
            </a:r>
            <a:r>
              <a:rPr sz="3200" spc="-190" dirty="0">
                <a:latin typeface="Trebuchet MS"/>
                <a:cs typeface="Trebuchet MS"/>
              </a:rPr>
              <a:t> </a:t>
            </a:r>
            <a:r>
              <a:rPr sz="3200" spc="229" dirty="0">
                <a:latin typeface="Trebuchet MS"/>
                <a:cs typeface="Trebuchet MS"/>
              </a:rPr>
              <a:t>%</a:t>
            </a:r>
            <a:r>
              <a:rPr sz="3200" spc="-110" dirty="0">
                <a:latin typeface="Trebuchet MS"/>
                <a:cs typeface="Trebuchet MS"/>
              </a:rPr>
              <a:t> </a:t>
            </a:r>
            <a:r>
              <a:rPr sz="3200" spc="-120" dirty="0">
                <a:latin typeface="Trebuchet MS"/>
                <a:cs typeface="Trebuchet MS"/>
              </a:rPr>
              <a:t>výměry</a:t>
            </a:r>
            <a:r>
              <a:rPr sz="3200" spc="-100" dirty="0">
                <a:latin typeface="Trebuchet MS"/>
                <a:cs typeface="Trebuchet MS"/>
              </a:rPr>
              <a:t> </a:t>
            </a:r>
            <a:r>
              <a:rPr sz="3200" spc="-190" dirty="0">
                <a:latin typeface="Trebuchet MS"/>
                <a:cs typeface="Trebuchet MS"/>
              </a:rPr>
              <a:t>zařazené</a:t>
            </a:r>
            <a:r>
              <a:rPr sz="3200" spc="-65" dirty="0">
                <a:latin typeface="Trebuchet MS"/>
                <a:cs typeface="Trebuchet MS"/>
              </a:rPr>
              <a:t> </a:t>
            </a:r>
            <a:r>
              <a:rPr sz="3200" dirty="0">
                <a:latin typeface="Trebuchet MS"/>
                <a:cs typeface="Trebuchet MS"/>
              </a:rPr>
              <a:t>v</a:t>
            </a:r>
            <a:r>
              <a:rPr sz="3200" spc="-105" dirty="0">
                <a:latin typeface="Trebuchet MS"/>
                <a:cs typeface="Trebuchet MS"/>
              </a:rPr>
              <a:t> </a:t>
            </a:r>
            <a:r>
              <a:rPr sz="3200" spc="-50" dirty="0">
                <a:latin typeface="Trebuchet MS"/>
                <a:cs typeface="Trebuchet MS"/>
              </a:rPr>
              <a:t>podopatření,</a:t>
            </a:r>
            <a:endParaRPr sz="3200" dirty="0">
              <a:latin typeface="Trebuchet MS"/>
              <a:cs typeface="Trebuchet MS"/>
            </a:endParaRPr>
          </a:p>
          <a:p>
            <a:pPr>
              <a:lnSpc>
                <a:spcPct val="100000"/>
              </a:lnSpc>
              <a:buClr>
                <a:srgbClr val="CDCE00"/>
              </a:buClr>
              <a:buFont typeface="Arial"/>
              <a:buChar char="•"/>
            </a:pPr>
            <a:endParaRPr sz="3200" dirty="0">
              <a:latin typeface="Trebuchet MS"/>
              <a:cs typeface="Trebuchet MS"/>
            </a:endParaRPr>
          </a:p>
          <a:p>
            <a:pPr marL="428625">
              <a:spcBef>
                <a:spcPts val="2665"/>
              </a:spcBef>
            </a:pPr>
            <a:r>
              <a:rPr sz="3200" b="1" spc="-10" dirty="0">
                <a:solidFill>
                  <a:srgbClr val="00B050"/>
                </a:solidFill>
                <a:latin typeface="Trebuchet MS"/>
                <a:cs typeface="Trebuchet MS"/>
              </a:rPr>
              <a:t>Podmínky</a:t>
            </a:r>
            <a:endParaRPr sz="3200" dirty="0">
              <a:solidFill>
                <a:srgbClr val="00B050"/>
              </a:solidFill>
              <a:latin typeface="Trebuchet MS"/>
              <a:cs typeface="Trebuchet MS"/>
            </a:endParaRPr>
          </a:p>
          <a:p>
            <a:pPr marL="248920" indent="-236854">
              <a:spcBef>
                <a:spcPts val="305"/>
              </a:spcBef>
              <a:buClr>
                <a:srgbClr val="CDCE00"/>
              </a:buClr>
              <a:buFont typeface="Arial"/>
              <a:buChar char="•"/>
              <a:tabLst>
                <a:tab pos="249554" algn="l"/>
              </a:tabLst>
            </a:pPr>
            <a:r>
              <a:rPr sz="3200" spc="-110" dirty="0">
                <a:latin typeface="Trebuchet MS"/>
                <a:cs typeface="Trebuchet MS"/>
              </a:rPr>
              <a:t>založit </a:t>
            </a:r>
            <a:r>
              <a:rPr sz="3200" dirty="0">
                <a:latin typeface="Trebuchet MS"/>
                <a:cs typeface="Trebuchet MS"/>
              </a:rPr>
              <a:t>porost</a:t>
            </a:r>
            <a:r>
              <a:rPr sz="3200" spc="-110" dirty="0">
                <a:latin typeface="Trebuchet MS"/>
                <a:cs typeface="Trebuchet MS"/>
              </a:rPr>
              <a:t> </a:t>
            </a:r>
            <a:r>
              <a:rPr sz="3200" spc="-170" dirty="0">
                <a:latin typeface="Trebuchet MS"/>
                <a:cs typeface="Trebuchet MS"/>
              </a:rPr>
              <a:t>nejpozději</a:t>
            </a:r>
            <a:r>
              <a:rPr sz="3200" spc="-50" dirty="0">
                <a:latin typeface="Trebuchet MS"/>
                <a:cs typeface="Trebuchet MS"/>
              </a:rPr>
              <a:t> </a:t>
            </a:r>
            <a:r>
              <a:rPr sz="3200" dirty="0">
                <a:latin typeface="Trebuchet MS"/>
                <a:cs typeface="Trebuchet MS"/>
              </a:rPr>
              <a:t>do</a:t>
            </a:r>
            <a:r>
              <a:rPr sz="3200" spc="70" dirty="0">
                <a:latin typeface="Trebuchet MS"/>
                <a:cs typeface="Trebuchet MS"/>
              </a:rPr>
              <a:t> </a:t>
            </a:r>
            <a:r>
              <a:rPr sz="3200" spc="-175" dirty="0">
                <a:latin typeface="Trebuchet MS"/>
                <a:cs typeface="Trebuchet MS"/>
              </a:rPr>
              <a:t>31.</a:t>
            </a:r>
            <a:r>
              <a:rPr sz="3200" spc="-50" dirty="0">
                <a:latin typeface="Trebuchet MS"/>
                <a:cs typeface="Trebuchet MS"/>
              </a:rPr>
              <a:t> </a:t>
            </a:r>
            <a:r>
              <a:rPr sz="3200" spc="-260" dirty="0">
                <a:latin typeface="Trebuchet MS"/>
                <a:cs typeface="Trebuchet MS"/>
              </a:rPr>
              <a:t>5.</a:t>
            </a:r>
            <a:r>
              <a:rPr sz="3200" spc="30" dirty="0">
                <a:latin typeface="Trebuchet MS"/>
                <a:cs typeface="Trebuchet MS"/>
              </a:rPr>
              <a:t> </a:t>
            </a:r>
            <a:r>
              <a:rPr sz="3200" strike="sngStrike" dirty="0">
                <a:solidFill>
                  <a:schemeClr val="accent5"/>
                </a:solidFill>
                <a:latin typeface="Trebuchet MS"/>
                <a:cs typeface="Trebuchet MS"/>
              </a:rPr>
              <a:t>v</a:t>
            </a:r>
            <a:r>
              <a:rPr sz="3200" strike="sngStrike" spc="90" dirty="0">
                <a:solidFill>
                  <a:schemeClr val="accent5"/>
                </a:solidFill>
                <a:latin typeface="Trebuchet MS"/>
                <a:cs typeface="Trebuchet MS"/>
              </a:rPr>
              <a:t> </a:t>
            </a:r>
            <a:r>
              <a:rPr sz="3200" strike="sngStrike" spc="-105" dirty="0">
                <a:solidFill>
                  <a:schemeClr val="accent5"/>
                </a:solidFill>
                <a:latin typeface="Trebuchet MS"/>
                <a:cs typeface="Trebuchet MS"/>
              </a:rPr>
              <a:t>případě</a:t>
            </a:r>
            <a:r>
              <a:rPr sz="3200" strike="sngStrike" spc="95" dirty="0">
                <a:solidFill>
                  <a:schemeClr val="accent5"/>
                </a:solidFill>
                <a:latin typeface="Trebuchet MS"/>
                <a:cs typeface="Trebuchet MS"/>
              </a:rPr>
              <a:t> </a:t>
            </a:r>
            <a:r>
              <a:rPr sz="3200" strike="sngStrike" spc="-35" dirty="0">
                <a:solidFill>
                  <a:schemeClr val="accent5"/>
                </a:solidFill>
                <a:latin typeface="Trebuchet MS"/>
                <a:cs typeface="Trebuchet MS"/>
              </a:rPr>
              <a:t>prvního</a:t>
            </a:r>
            <a:r>
              <a:rPr sz="3200" strike="sngStrike" spc="90" dirty="0">
                <a:solidFill>
                  <a:schemeClr val="accent5"/>
                </a:solidFill>
                <a:latin typeface="Trebuchet MS"/>
                <a:cs typeface="Trebuchet MS"/>
              </a:rPr>
              <a:t> </a:t>
            </a:r>
            <a:r>
              <a:rPr sz="3200" strike="sngStrike" dirty="0">
                <a:solidFill>
                  <a:schemeClr val="accent5"/>
                </a:solidFill>
                <a:latin typeface="Trebuchet MS"/>
                <a:cs typeface="Trebuchet MS"/>
              </a:rPr>
              <a:t>roku</a:t>
            </a:r>
            <a:r>
              <a:rPr sz="3200" strike="sngStrike" spc="100" dirty="0">
                <a:solidFill>
                  <a:schemeClr val="accent5"/>
                </a:solidFill>
                <a:latin typeface="Trebuchet MS"/>
                <a:cs typeface="Trebuchet MS"/>
              </a:rPr>
              <a:t> </a:t>
            </a:r>
            <a:r>
              <a:rPr sz="3200" strike="sngStrike" spc="-80" dirty="0">
                <a:solidFill>
                  <a:schemeClr val="accent5"/>
                </a:solidFill>
                <a:latin typeface="Trebuchet MS"/>
                <a:cs typeface="Trebuchet MS"/>
              </a:rPr>
              <a:t>trvání</a:t>
            </a:r>
            <a:r>
              <a:rPr sz="3200" strike="sngStrike" spc="90" dirty="0">
                <a:solidFill>
                  <a:schemeClr val="accent5"/>
                </a:solidFill>
                <a:latin typeface="Trebuchet MS"/>
                <a:cs typeface="Trebuchet MS"/>
              </a:rPr>
              <a:t> </a:t>
            </a:r>
            <a:r>
              <a:rPr sz="3200" strike="sngStrike" spc="-125" dirty="0">
                <a:solidFill>
                  <a:schemeClr val="accent5"/>
                </a:solidFill>
                <a:latin typeface="Trebuchet MS"/>
                <a:cs typeface="Trebuchet MS"/>
              </a:rPr>
              <a:t>závazku</a:t>
            </a:r>
            <a:r>
              <a:rPr sz="3200" strike="sngStrike" spc="85" dirty="0">
                <a:solidFill>
                  <a:schemeClr val="accent5"/>
                </a:solidFill>
                <a:latin typeface="Trebuchet MS"/>
                <a:cs typeface="Trebuchet MS"/>
              </a:rPr>
              <a:t> </a:t>
            </a:r>
            <a:r>
              <a:rPr sz="3200" strike="sngStrike" spc="-165" dirty="0">
                <a:solidFill>
                  <a:schemeClr val="accent5"/>
                </a:solidFill>
                <a:latin typeface="Trebuchet MS"/>
                <a:cs typeface="Trebuchet MS"/>
              </a:rPr>
              <a:t>(nejpozději</a:t>
            </a:r>
            <a:r>
              <a:rPr sz="3200" strike="sngStrike" spc="105" dirty="0">
                <a:solidFill>
                  <a:schemeClr val="accent5"/>
                </a:solidFill>
                <a:latin typeface="Trebuchet MS"/>
                <a:cs typeface="Trebuchet MS"/>
              </a:rPr>
              <a:t> </a:t>
            </a:r>
            <a:r>
              <a:rPr sz="3200" strike="sngStrike" dirty="0">
                <a:solidFill>
                  <a:schemeClr val="accent5"/>
                </a:solidFill>
                <a:latin typeface="Trebuchet MS"/>
                <a:cs typeface="Trebuchet MS"/>
              </a:rPr>
              <a:t>do</a:t>
            </a:r>
            <a:r>
              <a:rPr sz="3200" strike="sngStrike" spc="95" dirty="0">
                <a:solidFill>
                  <a:schemeClr val="accent5"/>
                </a:solidFill>
                <a:latin typeface="Trebuchet MS"/>
                <a:cs typeface="Trebuchet MS"/>
              </a:rPr>
              <a:t> </a:t>
            </a:r>
            <a:r>
              <a:rPr sz="3200" strike="sngStrike" spc="-175" dirty="0">
                <a:solidFill>
                  <a:schemeClr val="accent5"/>
                </a:solidFill>
                <a:latin typeface="Trebuchet MS"/>
                <a:cs typeface="Trebuchet MS"/>
              </a:rPr>
              <a:t>30.</a:t>
            </a:r>
            <a:r>
              <a:rPr sz="3200" strike="sngStrike" spc="-50" dirty="0">
                <a:solidFill>
                  <a:schemeClr val="accent5"/>
                </a:solidFill>
                <a:latin typeface="Trebuchet MS"/>
                <a:cs typeface="Trebuchet MS"/>
              </a:rPr>
              <a:t> </a:t>
            </a:r>
            <a:r>
              <a:rPr sz="3200" strike="sngStrike" spc="-260" dirty="0">
                <a:solidFill>
                  <a:schemeClr val="accent5"/>
                </a:solidFill>
                <a:latin typeface="Trebuchet MS"/>
                <a:cs typeface="Trebuchet MS"/>
              </a:rPr>
              <a:t>4.</a:t>
            </a:r>
            <a:r>
              <a:rPr sz="3200" strike="sngStrike" spc="30" dirty="0">
                <a:solidFill>
                  <a:schemeClr val="accent5"/>
                </a:solidFill>
                <a:latin typeface="Trebuchet MS"/>
                <a:cs typeface="Trebuchet MS"/>
              </a:rPr>
              <a:t> </a:t>
            </a:r>
            <a:r>
              <a:rPr sz="3200" strike="sngStrike" dirty="0">
                <a:solidFill>
                  <a:schemeClr val="accent5"/>
                </a:solidFill>
                <a:latin typeface="Trebuchet MS"/>
                <a:cs typeface="Trebuchet MS"/>
              </a:rPr>
              <a:t>od</a:t>
            </a:r>
            <a:r>
              <a:rPr sz="3200" strike="sngStrike" spc="80" dirty="0">
                <a:solidFill>
                  <a:schemeClr val="accent5"/>
                </a:solidFill>
                <a:latin typeface="Trebuchet MS"/>
                <a:cs typeface="Trebuchet MS"/>
              </a:rPr>
              <a:t> </a:t>
            </a:r>
            <a:r>
              <a:rPr sz="3200" strike="sngStrike" spc="-45" dirty="0">
                <a:solidFill>
                  <a:schemeClr val="accent5"/>
                </a:solidFill>
                <a:latin typeface="Trebuchet MS"/>
                <a:cs typeface="Trebuchet MS"/>
              </a:rPr>
              <a:t>druhé</a:t>
            </a:r>
            <a:r>
              <a:rPr sz="3200" strike="sngStrike" spc="95" dirty="0">
                <a:solidFill>
                  <a:schemeClr val="accent5"/>
                </a:solidFill>
                <a:latin typeface="Trebuchet MS"/>
                <a:cs typeface="Trebuchet MS"/>
              </a:rPr>
              <a:t> </a:t>
            </a:r>
            <a:r>
              <a:rPr sz="3200" strike="sngStrike" dirty="0">
                <a:solidFill>
                  <a:schemeClr val="accent5"/>
                </a:solidFill>
                <a:latin typeface="Trebuchet MS"/>
                <a:cs typeface="Trebuchet MS"/>
              </a:rPr>
              <a:t>roku</a:t>
            </a:r>
            <a:r>
              <a:rPr sz="3200" strike="sngStrike" spc="100" dirty="0">
                <a:solidFill>
                  <a:schemeClr val="accent5"/>
                </a:solidFill>
                <a:latin typeface="Trebuchet MS"/>
                <a:cs typeface="Trebuchet MS"/>
              </a:rPr>
              <a:t> </a:t>
            </a:r>
            <a:r>
              <a:rPr sz="3200" strike="sngStrike" spc="-95" dirty="0" err="1">
                <a:solidFill>
                  <a:schemeClr val="accent5"/>
                </a:solidFill>
                <a:latin typeface="Trebuchet MS"/>
                <a:cs typeface="Trebuchet MS"/>
              </a:rPr>
              <a:t>závazku</a:t>
            </a:r>
            <a:r>
              <a:rPr sz="3200" strike="sngStrike" spc="-95" dirty="0">
                <a:solidFill>
                  <a:schemeClr val="accent5"/>
                </a:solidFill>
                <a:latin typeface="Trebuchet MS"/>
                <a:cs typeface="Trebuchet MS"/>
              </a:rPr>
              <a:t>)</a:t>
            </a:r>
            <a:r>
              <a:rPr lang="cs-CZ" sz="3200" strike="sngStrike" spc="-95" dirty="0">
                <a:solidFill>
                  <a:schemeClr val="accent5"/>
                </a:solidFill>
                <a:latin typeface="Trebuchet MS"/>
                <a:cs typeface="Trebuchet MS"/>
              </a:rPr>
              <a:t> </a:t>
            </a:r>
            <a:r>
              <a:rPr sz="3200" spc="-140" dirty="0" err="1">
                <a:solidFill>
                  <a:schemeClr val="accent5"/>
                </a:solidFill>
                <a:latin typeface="Trebuchet MS"/>
                <a:cs typeface="Trebuchet MS"/>
              </a:rPr>
              <a:t>stanovenou</a:t>
            </a:r>
            <a:r>
              <a:rPr sz="3200" spc="-80" dirty="0">
                <a:solidFill>
                  <a:schemeClr val="accent5"/>
                </a:solidFill>
                <a:latin typeface="Trebuchet MS"/>
                <a:cs typeface="Trebuchet MS"/>
              </a:rPr>
              <a:t> </a:t>
            </a:r>
            <a:r>
              <a:rPr sz="3200" spc="-140" dirty="0">
                <a:solidFill>
                  <a:schemeClr val="accent5"/>
                </a:solidFill>
                <a:latin typeface="Trebuchet MS"/>
                <a:cs typeface="Trebuchet MS"/>
              </a:rPr>
              <a:t>směsí</a:t>
            </a:r>
            <a:r>
              <a:rPr sz="3200" spc="-55" dirty="0">
                <a:solidFill>
                  <a:schemeClr val="accent5"/>
                </a:solidFill>
                <a:latin typeface="Trebuchet MS"/>
                <a:cs typeface="Trebuchet MS"/>
              </a:rPr>
              <a:t> </a:t>
            </a:r>
            <a:r>
              <a:rPr sz="3200" spc="-70" dirty="0">
                <a:solidFill>
                  <a:schemeClr val="accent5"/>
                </a:solidFill>
                <a:latin typeface="Trebuchet MS"/>
                <a:cs typeface="Trebuchet MS"/>
              </a:rPr>
              <a:t>osiv</a:t>
            </a:r>
            <a:r>
              <a:rPr sz="3200" spc="-85" dirty="0">
                <a:solidFill>
                  <a:schemeClr val="accent5"/>
                </a:solidFill>
                <a:latin typeface="Trebuchet MS"/>
                <a:cs typeface="Trebuchet MS"/>
              </a:rPr>
              <a:t> </a:t>
            </a:r>
            <a:r>
              <a:rPr sz="3200" strike="sngStrike" spc="-160" dirty="0">
                <a:solidFill>
                  <a:schemeClr val="accent5"/>
                </a:solidFill>
                <a:latin typeface="Trebuchet MS"/>
                <a:cs typeface="Trebuchet MS"/>
              </a:rPr>
              <a:t>v</a:t>
            </a:r>
            <a:r>
              <a:rPr sz="3200" strike="sngStrike" spc="-60" dirty="0">
                <a:solidFill>
                  <a:schemeClr val="accent5"/>
                </a:solidFill>
                <a:latin typeface="Trebuchet MS"/>
                <a:cs typeface="Trebuchet MS"/>
              </a:rPr>
              <a:t> </a:t>
            </a:r>
            <a:r>
              <a:rPr sz="3200" strike="sngStrike" spc="-195" dirty="0">
                <a:solidFill>
                  <a:schemeClr val="accent5"/>
                </a:solidFill>
                <a:latin typeface="Trebuchet MS"/>
                <a:cs typeface="Trebuchet MS"/>
              </a:rPr>
              <a:t>minimálním</a:t>
            </a:r>
            <a:r>
              <a:rPr sz="3200" strike="sngStrike" spc="-85" dirty="0">
                <a:solidFill>
                  <a:schemeClr val="accent5"/>
                </a:solidFill>
                <a:latin typeface="Trebuchet MS"/>
                <a:cs typeface="Trebuchet MS"/>
              </a:rPr>
              <a:t> </a:t>
            </a:r>
            <a:r>
              <a:rPr sz="3200" strike="sngStrike" spc="-140" dirty="0">
                <a:solidFill>
                  <a:schemeClr val="accent5"/>
                </a:solidFill>
                <a:latin typeface="Trebuchet MS"/>
                <a:cs typeface="Trebuchet MS"/>
              </a:rPr>
              <a:t>výsevku</a:t>
            </a:r>
            <a:r>
              <a:rPr sz="3200" strike="sngStrike" spc="-60" dirty="0">
                <a:solidFill>
                  <a:schemeClr val="accent5"/>
                </a:solidFill>
                <a:latin typeface="Trebuchet MS"/>
                <a:cs typeface="Trebuchet MS"/>
              </a:rPr>
              <a:t> </a:t>
            </a:r>
            <a:r>
              <a:rPr sz="3200" strike="sngStrike" dirty="0">
                <a:solidFill>
                  <a:schemeClr val="accent5"/>
                </a:solidFill>
                <a:latin typeface="Trebuchet MS"/>
                <a:cs typeface="Trebuchet MS"/>
              </a:rPr>
              <a:t>8</a:t>
            </a:r>
            <a:r>
              <a:rPr sz="3200" strike="sngStrike" spc="-75" dirty="0">
                <a:solidFill>
                  <a:schemeClr val="accent5"/>
                </a:solidFill>
                <a:latin typeface="Trebuchet MS"/>
                <a:cs typeface="Trebuchet MS"/>
              </a:rPr>
              <a:t> </a:t>
            </a:r>
            <a:r>
              <a:rPr sz="3200" strike="sngStrike" spc="-320" dirty="0">
                <a:solidFill>
                  <a:schemeClr val="accent5"/>
                </a:solidFill>
                <a:latin typeface="Trebuchet MS"/>
                <a:cs typeface="Trebuchet MS"/>
              </a:rPr>
              <a:t>kg/ha,</a:t>
            </a:r>
            <a:endParaRPr sz="3200" strike="sngStrike" dirty="0">
              <a:solidFill>
                <a:schemeClr val="accent5"/>
              </a:solidFill>
              <a:latin typeface="Trebuchet MS"/>
              <a:cs typeface="Trebuchet MS"/>
            </a:endParaRPr>
          </a:p>
          <a:p>
            <a:pPr marL="248920" indent="-236854">
              <a:spcBef>
                <a:spcPts val="930"/>
              </a:spcBef>
              <a:buClr>
                <a:srgbClr val="CDCE00"/>
              </a:buClr>
              <a:buFont typeface="Arial"/>
              <a:buChar char="•"/>
              <a:tabLst>
                <a:tab pos="249554" algn="l"/>
              </a:tabLst>
            </a:pPr>
            <a:r>
              <a:rPr sz="3200" spc="-90" dirty="0">
                <a:latin typeface="Trebuchet MS"/>
                <a:cs typeface="Trebuchet MS"/>
              </a:rPr>
              <a:t>možnost</a:t>
            </a:r>
            <a:r>
              <a:rPr sz="3200" spc="-65" dirty="0">
                <a:latin typeface="Trebuchet MS"/>
                <a:cs typeface="Trebuchet MS"/>
              </a:rPr>
              <a:t> </a:t>
            </a:r>
            <a:r>
              <a:rPr sz="3200" spc="-110" dirty="0">
                <a:latin typeface="Trebuchet MS"/>
                <a:cs typeface="Trebuchet MS"/>
              </a:rPr>
              <a:t>provést</a:t>
            </a:r>
            <a:r>
              <a:rPr sz="3200" spc="-60" dirty="0">
                <a:latin typeface="Trebuchet MS"/>
                <a:cs typeface="Trebuchet MS"/>
              </a:rPr>
              <a:t> </a:t>
            </a:r>
            <a:r>
              <a:rPr sz="3200" spc="-165" dirty="0">
                <a:latin typeface="Trebuchet MS"/>
                <a:cs typeface="Trebuchet MS"/>
              </a:rPr>
              <a:t>mechanickou</a:t>
            </a:r>
            <a:r>
              <a:rPr sz="3200" spc="-60" dirty="0">
                <a:latin typeface="Trebuchet MS"/>
                <a:cs typeface="Trebuchet MS"/>
              </a:rPr>
              <a:t> </a:t>
            </a:r>
            <a:r>
              <a:rPr sz="3200" spc="-114" dirty="0">
                <a:latin typeface="Trebuchet MS"/>
                <a:cs typeface="Trebuchet MS"/>
              </a:rPr>
              <a:t>údržbu</a:t>
            </a:r>
            <a:r>
              <a:rPr sz="3200" spc="-55" dirty="0">
                <a:latin typeface="Trebuchet MS"/>
                <a:cs typeface="Trebuchet MS"/>
              </a:rPr>
              <a:t> </a:t>
            </a:r>
            <a:r>
              <a:rPr sz="3200" spc="-65" dirty="0">
                <a:latin typeface="Trebuchet MS"/>
                <a:cs typeface="Trebuchet MS"/>
              </a:rPr>
              <a:t>porostu</a:t>
            </a:r>
            <a:r>
              <a:rPr sz="3200" spc="-75" dirty="0">
                <a:latin typeface="Trebuchet MS"/>
                <a:cs typeface="Trebuchet MS"/>
              </a:rPr>
              <a:t> </a:t>
            </a:r>
            <a:r>
              <a:rPr sz="3200" spc="-175" dirty="0">
                <a:latin typeface="Trebuchet MS"/>
                <a:cs typeface="Trebuchet MS"/>
              </a:rPr>
              <a:t>mulčováním</a:t>
            </a:r>
            <a:r>
              <a:rPr sz="3200" spc="-55" dirty="0">
                <a:latin typeface="Trebuchet MS"/>
                <a:cs typeface="Trebuchet MS"/>
              </a:rPr>
              <a:t> </a:t>
            </a:r>
            <a:r>
              <a:rPr sz="3200" spc="-245" dirty="0">
                <a:latin typeface="Trebuchet MS"/>
                <a:cs typeface="Trebuchet MS"/>
              </a:rPr>
              <a:t>za</a:t>
            </a:r>
            <a:r>
              <a:rPr sz="3200" spc="-65" dirty="0">
                <a:latin typeface="Trebuchet MS"/>
                <a:cs typeface="Trebuchet MS"/>
              </a:rPr>
              <a:t> </a:t>
            </a:r>
            <a:r>
              <a:rPr sz="3200" spc="-185" dirty="0">
                <a:latin typeface="Trebuchet MS"/>
                <a:cs typeface="Trebuchet MS"/>
              </a:rPr>
              <a:t>účelem</a:t>
            </a:r>
            <a:r>
              <a:rPr sz="3200" spc="-60" dirty="0">
                <a:latin typeface="Trebuchet MS"/>
                <a:cs typeface="Trebuchet MS"/>
              </a:rPr>
              <a:t> </a:t>
            </a:r>
            <a:r>
              <a:rPr sz="3200" spc="-195" dirty="0">
                <a:latin typeface="Trebuchet MS"/>
                <a:cs typeface="Trebuchet MS"/>
              </a:rPr>
              <a:t>likvidace</a:t>
            </a:r>
            <a:r>
              <a:rPr sz="3200" spc="-55" dirty="0">
                <a:latin typeface="Trebuchet MS"/>
                <a:cs typeface="Trebuchet MS"/>
              </a:rPr>
              <a:t> </a:t>
            </a:r>
            <a:r>
              <a:rPr sz="3200" spc="-235" dirty="0">
                <a:latin typeface="Trebuchet MS"/>
                <a:cs typeface="Trebuchet MS"/>
              </a:rPr>
              <a:t>plevelů,</a:t>
            </a:r>
            <a:r>
              <a:rPr sz="3200" spc="-370" dirty="0">
                <a:latin typeface="Trebuchet MS"/>
                <a:cs typeface="Trebuchet MS"/>
              </a:rPr>
              <a:t> </a:t>
            </a:r>
            <a:r>
              <a:rPr sz="3200" spc="-295" dirty="0">
                <a:latin typeface="Trebuchet MS"/>
                <a:cs typeface="Trebuchet MS"/>
              </a:rPr>
              <a:t>a</a:t>
            </a:r>
            <a:r>
              <a:rPr sz="3200" spc="-60" dirty="0">
                <a:latin typeface="Trebuchet MS"/>
                <a:cs typeface="Trebuchet MS"/>
              </a:rPr>
              <a:t> </a:t>
            </a:r>
            <a:r>
              <a:rPr sz="3200" dirty="0">
                <a:latin typeface="Trebuchet MS"/>
                <a:cs typeface="Trebuchet MS"/>
              </a:rPr>
              <a:t>to</a:t>
            </a:r>
            <a:r>
              <a:rPr sz="3200" spc="-60" dirty="0">
                <a:latin typeface="Trebuchet MS"/>
                <a:cs typeface="Trebuchet MS"/>
              </a:rPr>
              <a:t> </a:t>
            </a:r>
            <a:r>
              <a:rPr sz="3200" spc="-210" dirty="0">
                <a:latin typeface="Trebuchet MS"/>
                <a:cs typeface="Trebuchet MS"/>
              </a:rPr>
              <a:t>nejpozději</a:t>
            </a:r>
            <a:r>
              <a:rPr sz="3200" spc="-60" dirty="0">
                <a:latin typeface="Trebuchet MS"/>
                <a:cs typeface="Trebuchet MS"/>
              </a:rPr>
              <a:t> </a:t>
            </a:r>
            <a:r>
              <a:rPr sz="3200" dirty="0">
                <a:latin typeface="Trebuchet MS"/>
                <a:cs typeface="Trebuchet MS"/>
              </a:rPr>
              <a:t>do</a:t>
            </a:r>
            <a:r>
              <a:rPr sz="3200" spc="-55" dirty="0">
                <a:latin typeface="Trebuchet MS"/>
                <a:cs typeface="Trebuchet MS"/>
              </a:rPr>
              <a:t> </a:t>
            </a:r>
            <a:r>
              <a:rPr sz="3200" spc="-204" dirty="0">
                <a:latin typeface="Trebuchet MS"/>
                <a:cs typeface="Trebuchet MS"/>
              </a:rPr>
              <a:t>15.</a:t>
            </a:r>
            <a:r>
              <a:rPr sz="3200" spc="-365" dirty="0">
                <a:latin typeface="Trebuchet MS"/>
                <a:cs typeface="Trebuchet MS"/>
              </a:rPr>
              <a:t> </a:t>
            </a:r>
            <a:r>
              <a:rPr sz="3200" spc="-340" dirty="0">
                <a:latin typeface="Trebuchet MS"/>
                <a:cs typeface="Trebuchet MS"/>
              </a:rPr>
              <a:t>6.,</a:t>
            </a:r>
            <a:endParaRPr sz="3200" dirty="0">
              <a:latin typeface="Trebuchet MS"/>
              <a:cs typeface="Trebuchet MS"/>
            </a:endParaRPr>
          </a:p>
          <a:p>
            <a:pPr marL="248920" indent="-236854">
              <a:spcBef>
                <a:spcPts val="935"/>
              </a:spcBef>
              <a:buClr>
                <a:srgbClr val="CDCE00"/>
              </a:buClr>
              <a:buFont typeface="Arial"/>
              <a:buChar char="•"/>
              <a:tabLst>
                <a:tab pos="249554" algn="l"/>
              </a:tabLst>
            </a:pPr>
            <a:r>
              <a:rPr sz="3200" spc="-155" dirty="0">
                <a:latin typeface="Trebuchet MS"/>
                <a:cs typeface="Trebuchet MS"/>
              </a:rPr>
              <a:t>ponechat</a:t>
            </a:r>
            <a:r>
              <a:rPr sz="3200" spc="-65" dirty="0">
                <a:latin typeface="Trebuchet MS"/>
                <a:cs typeface="Trebuchet MS"/>
              </a:rPr>
              <a:t> </a:t>
            </a:r>
            <a:r>
              <a:rPr sz="3200" spc="-165" dirty="0">
                <a:latin typeface="Trebuchet MS"/>
                <a:cs typeface="Trebuchet MS"/>
              </a:rPr>
              <a:t>založený</a:t>
            </a:r>
            <a:r>
              <a:rPr sz="3200" spc="-70" dirty="0">
                <a:latin typeface="Trebuchet MS"/>
                <a:cs typeface="Trebuchet MS"/>
              </a:rPr>
              <a:t> </a:t>
            </a:r>
            <a:r>
              <a:rPr sz="3200" spc="-50" dirty="0">
                <a:latin typeface="Trebuchet MS"/>
                <a:cs typeface="Trebuchet MS"/>
              </a:rPr>
              <a:t>porost</a:t>
            </a:r>
            <a:r>
              <a:rPr sz="3200" spc="-100" dirty="0">
                <a:latin typeface="Trebuchet MS"/>
                <a:cs typeface="Trebuchet MS"/>
              </a:rPr>
              <a:t> </a:t>
            </a:r>
            <a:r>
              <a:rPr sz="3200" spc="-90" dirty="0">
                <a:latin typeface="Trebuchet MS"/>
                <a:cs typeface="Trebuchet MS"/>
              </a:rPr>
              <a:t>druhově</a:t>
            </a:r>
            <a:r>
              <a:rPr sz="3200" spc="-75" dirty="0">
                <a:latin typeface="Trebuchet MS"/>
                <a:cs typeface="Trebuchet MS"/>
              </a:rPr>
              <a:t> </a:t>
            </a:r>
            <a:r>
              <a:rPr sz="3200" spc="-125" dirty="0">
                <a:latin typeface="Trebuchet MS"/>
                <a:cs typeface="Trebuchet MS"/>
              </a:rPr>
              <a:t>bohatého</a:t>
            </a:r>
            <a:r>
              <a:rPr sz="3200" spc="-55" dirty="0">
                <a:latin typeface="Trebuchet MS"/>
                <a:cs typeface="Trebuchet MS"/>
              </a:rPr>
              <a:t> </a:t>
            </a:r>
            <a:r>
              <a:rPr sz="3200" spc="-85" dirty="0">
                <a:latin typeface="Trebuchet MS"/>
                <a:cs typeface="Trebuchet MS"/>
              </a:rPr>
              <a:t>pokrytí</a:t>
            </a:r>
            <a:r>
              <a:rPr sz="3200" spc="-80" dirty="0">
                <a:latin typeface="Trebuchet MS"/>
                <a:cs typeface="Trebuchet MS"/>
              </a:rPr>
              <a:t> </a:t>
            </a:r>
            <a:r>
              <a:rPr sz="3200" spc="-180" dirty="0">
                <a:latin typeface="Trebuchet MS"/>
                <a:cs typeface="Trebuchet MS"/>
              </a:rPr>
              <a:t>bez</a:t>
            </a:r>
            <a:r>
              <a:rPr sz="3200" spc="-70" dirty="0">
                <a:latin typeface="Trebuchet MS"/>
                <a:cs typeface="Trebuchet MS"/>
              </a:rPr>
              <a:t> </a:t>
            </a:r>
            <a:r>
              <a:rPr sz="3200" spc="-185" dirty="0">
                <a:latin typeface="Trebuchet MS"/>
                <a:cs typeface="Trebuchet MS"/>
              </a:rPr>
              <a:t>zásahu</a:t>
            </a:r>
            <a:r>
              <a:rPr sz="3200" spc="-65" dirty="0">
                <a:latin typeface="Trebuchet MS"/>
                <a:cs typeface="Trebuchet MS"/>
              </a:rPr>
              <a:t> </a:t>
            </a:r>
            <a:r>
              <a:rPr sz="3200" spc="-145" dirty="0">
                <a:latin typeface="Trebuchet MS"/>
                <a:cs typeface="Trebuchet MS"/>
              </a:rPr>
              <a:t>zemědělskou</a:t>
            </a:r>
            <a:r>
              <a:rPr sz="3200" spc="-65" dirty="0">
                <a:latin typeface="Trebuchet MS"/>
                <a:cs typeface="Trebuchet MS"/>
              </a:rPr>
              <a:t> </a:t>
            </a:r>
            <a:r>
              <a:rPr sz="3200" spc="-105" dirty="0">
                <a:latin typeface="Trebuchet MS"/>
                <a:cs typeface="Trebuchet MS"/>
              </a:rPr>
              <a:t>nebo</a:t>
            </a:r>
            <a:r>
              <a:rPr sz="3200" spc="-65" dirty="0">
                <a:latin typeface="Trebuchet MS"/>
                <a:cs typeface="Trebuchet MS"/>
              </a:rPr>
              <a:t> </a:t>
            </a:r>
            <a:r>
              <a:rPr sz="3200" spc="-175" dirty="0">
                <a:latin typeface="Trebuchet MS"/>
                <a:cs typeface="Trebuchet MS"/>
              </a:rPr>
              <a:t>jinou</a:t>
            </a:r>
            <a:r>
              <a:rPr sz="3200" spc="-75" dirty="0">
                <a:latin typeface="Trebuchet MS"/>
                <a:cs typeface="Trebuchet MS"/>
              </a:rPr>
              <a:t> </a:t>
            </a:r>
            <a:r>
              <a:rPr sz="3200" spc="-145" dirty="0">
                <a:latin typeface="Trebuchet MS"/>
                <a:cs typeface="Trebuchet MS"/>
              </a:rPr>
              <a:t>technikou</a:t>
            </a:r>
            <a:r>
              <a:rPr sz="3200" spc="-80" dirty="0">
                <a:latin typeface="Trebuchet MS"/>
                <a:cs typeface="Trebuchet MS"/>
              </a:rPr>
              <a:t> </a:t>
            </a:r>
            <a:r>
              <a:rPr sz="3200" dirty="0">
                <a:latin typeface="Trebuchet MS"/>
                <a:cs typeface="Trebuchet MS"/>
              </a:rPr>
              <a:t>od</a:t>
            </a:r>
            <a:r>
              <a:rPr sz="3200" spc="-70" dirty="0">
                <a:latin typeface="Trebuchet MS"/>
                <a:cs typeface="Trebuchet MS"/>
              </a:rPr>
              <a:t> </a:t>
            </a:r>
            <a:r>
              <a:rPr sz="3200" spc="-204" dirty="0">
                <a:latin typeface="Trebuchet MS"/>
                <a:cs typeface="Trebuchet MS"/>
              </a:rPr>
              <a:t>16.</a:t>
            </a:r>
            <a:r>
              <a:rPr sz="3200" spc="-365" dirty="0">
                <a:latin typeface="Trebuchet MS"/>
                <a:cs typeface="Trebuchet MS"/>
              </a:rPr>
              <a:t> </a:t>
            </a:r>
            <a:r>
              <a:rPr sz="3200" spc="-260" dirty="0">
                <a:latin typeface="Trebuchet MS"/>
                <a:cs typeface="Trebuchet MS"/>
              </a:rPr>
              <a:t>6.</a:t>
            </a:r>
            <a:r>
              <a:rPr sz="3200" spc="-365" dirty="0">
                <a:latin typeface="Trebuchet MS"/>
                <a:cs typeface="Trebuchet MS"/>
              </a:rPr>
              <a:t> </a:t>
            </a:r>
            <a:r>
              <a:rPr sz="3200" dirty="0">
                <a:latin typeface="Trebuchet MS"/>
                <a:cs typeface="Trebuchet MS"/>
              </a:rPr>
              <a:t>do</a:t>
            </a:r>
            <a:r>
              <a:rPr sz="3200" spc="-70" dirty="0">
                <a:latin typeface="Trebuchet MS"/>
                <a:cs typeface="Trebuchet MS"/>
              </a:rPr>
              <a:t> </a:t>
            </a:r>
            <a:r>
              <a:rPr sz="3200" spc="-204" dirty="0">
                <a:latin typeface="Trebuchet MS"/>
                <a:cs typeface="Trebuchet MS"/>
              </a:rPr>
              <a:t>14.</a:t>
            </a:r>
            <a:r>
              <a:rPr sz="3200" spc="-365" dirty="0">
                <a:latin typeface="Trebuchet MS"/>
                <a:cs typeface="Trebuchet MS"/>
              </a:rPr>
              <a:t> </a:t>
            </a:r>
            <a:r>
              <a:rPr sz="3200" spc="-340" dirty="0">
                <a:latin typeface="Trebuchet MS"/>
                <a:cs typeface="Trebuchet MS"/>
              </a:rPr>
              <a:t>9.,</a:t>
            </a:r>
            <a:endParaRPr sz="3200" dirty="0">
              <a:latin typeface="Trebuchet MS"/>
              <a:cs typeface="Trebuchet MS"/>
            </a:endParaRPr>
          </a:p>
          <a:p>
            <a:pPr marL="248920" indent="-236854">
              <a:spcBef>
                <a:spcPts val="930"/>
              </a:spcBef>
              <a:buClr>
                <a:srgbClr val="CDCE00"/>
              </a:buClr>
              <a:buFont typeface="Arial"/>
              <a:buChar char="•"/>
              <a:tabLst>
                <a:tab pos="249554" algn="l"/>
              </a:tabLst>
            </a:pPr>
            <a:r>
              <a:rPr sz="3200" spc="-90" dirty="0">
                <a:latin typeface="Trebuchet MS"/>
                <a:cs typeface="Trebuchet MS"/>
              </a:rPr>
              <a:t>možnost</a:t>
            </a:r>
            <a:r>
              <a:rPr sz="3200" spc="-135" dirty="0">
                <a:latin typeface="Trebuchet MS"/>
                <a:cs typeface="Trebuchet MS"/>
              </a:rPr>
              <a:t> </a:t>
            </a:r>
            <a:r>
              <a:rPr sz="3200" spc="-110" dirty="0">
                <a:latin typeface="Trebuchet MS"/>
                <a:cs typeface="Trebuchet MS"/>
              </a:rPr>
              <a:t>provést </a:t>
            </a:r>
            <a:r>
              <a:rPr sz="3200" spc="-165" dirty="0">
                <a:latin typeface="Trebuchet MS"/>
                <a:cs typeface="Trebuchet MS"/>
              </a:rPr>
              <a:t>mechanickou</a:t>
            </a:r>
            <a:r>
              <a:rPr sz="3200" spc="-65" dirty="0">
                <a:latin typeface="Trebuchet MS"/>
                <a:cs typeface="Trebuchet MS"/>
              </a:rPr>
              <a:t> </a:t>
            </a:r>
            <a:r>
              <a:rPr sz="3200" spc="-114" dirty="0">
                <a:latin typeface="Trebuchet MS"/>
                <a:cs typeface="Trebuchet MS"/>
              </a:rPr>
              <a:t>údržbu</a:t>
            </a:r>
            <a:r>
              <a:rPr sz="3200" spc="-110" dirty="0">
                <a:latin typeface="Trebuchet MS"/>
                <a:cs typeface="Trebuchet MS"/>
              </a:rPr>
              <a:t> </a:t>
            </a:r>
            <a:r>
              <a:rPr sz="3200" spc="-65" dirty="0">
                <a:latin typeface="Trebuchet MS"/>
                <a:cs typeface="Trebuchet MS"/>
              </a:rPr>
              <a:t>porostu</a:t>
            </a:r>
            <a:r>
              <a:rPr sz="3200" spc="-140" dirty="0">
                <a:latin typeface="Trebuchet MS"/>
                <a:cs typeface="Trebuchet MS"/>
              </a:rPr>
              <a:t> </a:t>
            </a:r>
            <a:r>
              <a:rPr sz="3200" spc="-160" dirty="0">
                <a:latin typeface="Trebuchet MS"/>
                <a:cs typeface="Trebuchet MS"/>
              </a:rPr>
              <a:t>sečením</a:t>
            </a:r>
            <a:r>
              <a:rPr sz="3200" spc="-60" dirty="0">
                <a:latin typeface="Trebuchet MS"/>
                <a:cs typeface="Trebuchet MS"/>
              </a:rPr>
              <a:t> </a:t>
            </a:r>
            <a:r>
              <a:rPr sz="3200" spc="-100" dirty="0">
                <a:latin typeface="Trebuchet MS"/>
                <a:cs typeface="Trebuchet MS"/>
              </a:rPr>
              <a:t>nebo</a:t>
            </a:r>
            <a:r>
              <a:rPr sz="3200" spc="-90" dirty="0">
                <a:latin typeface="Trebuchet MS"/>
                <a:cs typeface="Trebuchet MS"/>
              </a:rPr>
              <a:t> </a:t>
            </a:r>
            <a:r>
              <a:rPr sz="3200" spc="-195" dirty="0">
                <a:latin typeface="Trebuchet MS"/>
                <a:cs typeface="Trebuchet MS"/>
              </a:rPr>
              <a:t>mulčováním,</a:t>
            </a:r>
            <a:r>
              <a:rPr sz="3200" spc="-365" dirty="0">
                <a:latin typeface="Trebuchet MS"/>
                <a:cs typeface="Trebuchet MS"/>
              </a:rPr>
              <a:t> </a:t>
            </a:r>
            <a:r>
              <a:rPr sz="3200" spc="-295" dirty="0">
                <a:latin typeface="Trebuchet MS"/>
                <a:cs typeface="Trebuchet MS"/>
              </a:rPr>
              <a:t>a</a:t>
            </a:r>
            <a:r>
              <a:rPr sz="3200" spc="-70" dirty="0">
                <a:latin typeface="Trebuchet MS"/>
                <a:cs typeface="Trebuchet MS"/>
              </a:rPr>
              <a:t> </a:t>
            </a:r>
            <a:r>
              <a:rPr sz="3200" dirty="0">
                <a:latin typeface="Trebuchet MS"/>
                <a:cs typeface="Trebuchet MS"/>
              </a:rPr>
              <a:t>to</a:t>
            </a:r>
            <a:r>
              <a:rPr sz="3200" spc="-85" dirty="0">
                <a:latin typeface="Trebuchet MS"/>
                <a:cs typeface="Trebuchet MS"/>
              </a:rPr>
              <a:t> </a:t>
            </a:r>
            <a:r>
              <a:rPr sz="3200" spc="-120" dirty="0">
                <a:latin typeface="Trebuchet MS"/>
                <a:cs typeface="Trebuchet MS"/>
              </a:rPr>
              <a:t>pouze</a:t>
            </a:r>
            <a:r>
              <a:rPr sz="3200" spc="-80" dirty="0">
                <a:latin typeface="Trebuchet MS"/>
                <a:cs typeface="Trebuchet MS"/>
              </a:rPr>
              <a:t> </a:t>
            </a:r>
            <a:r>
              <a:rPr sz="3200" spc="-160" dirty="0">
                <a:latin typeface="Trebuchet MS"/>
                <a:cs typeface="Trebuchet MS"/>
              </a:rPr>
              <a:t>v</a:t>
            </a:r>
            <a:r>
              <a:rPr sz="3200" spc="-75" dirty="0">
                <a:latin typeface="Trebuchet MS"/>
                <a:cs typeface="Trebuchet MS"/>
              </a:rPr>
              <a:t> </a:t>
            </a:r>
            <a:r>
              <a:rPr sz="3200" spc="-80" dirty="0">
                <a:latin typeface="Trebuchet MS"/>
                <a:cs typeface="Trebuchet MS"/>
              </a:rPr>
              <a:t>období</a:t>
            </a:r>
            <a:r>
              <a:rPr sz="3200" spc="-85" dirty="0">
                <a:latin typeface="Trebuchet MS"/>
                <a:cs typeface="Trebuchet MS"/>
              </a:rPr>
              <a:t> </a:t>
            </a:r>
            <a:r>
              <a:rPr sz="3200" dirty="0">
                <a:latin typeface="Trebuchet MS"/>
                <a:cs typeface="Trebuchet MS"/>
              </a:rPr>
              <a:t>od</a:t>
            </a:r>
            <a:r>
              <a:rPr sz="3200" spc="-90" dirty="0">
                <a:latin typeface="Trebuchet MS"/>
                <a:cs typeface="Trebuchet MS"/>
              </a:rPr>
              <a:t> </a:t>
            </a:r>
            <a:r>
              <a:rPr sz="3200" spc="-204" dirty="0">
                <a:latin typeface="Trebuchet MS"/>
                <a:cs typeface="Trebuchet MS"/>
              </a:rPr>
              <a:t>15.</a:t>
            </a:r>
            <a:r>
              <a:rPr sz="3200" spc="-365" dirty="0">
                <a:latin typeface="Trebuchet MS"/>
                <a:cs typeface="Trebuchet MS"/>
              </a:rPr>
              <a:t> </a:t>
            </a:r>
            <a:r>
              <a:rPr sz="3200" spc="-260" dirty="0">
                <a:latin typeface="Trebuchet MS"/>
                <a:cs typeface="Trebuchet MS"/>
              </a:rPr>
              <a:t>9.</a:t>
            </a:r>
            <a:r>
              <a:rPr sz="3200" spc="-365" dirty="0">
                <a:latin typeface="Trebuchet MS"/>
                <a:cs typeface="Trebuchet MS"/>
              </a:rPr>
              <a:t> </a:t>
            </a:r>
            <a:r>
              <a:rPr sz="3200" dirty="0">
                <a:latin typeface="Trebuchet MS"/>
                <a:cs typeface="Trebuchet MS"/>
              </a:rPr>
              <a:t>do</a:t>
            </a:r>
            <a:r>
              <a:rPr sz="3200" spc="-85" dirty="0">
                <a:latin typeface="Trebuchet MS"/>
                <a:cs typeface="Trebuchet MS"/>
              </a:rPr>
              <a:t> </a:t>
            </a:r>
            <a:r>
              <a:rPr sz="3200" spc="-204" dirty="0">
                <a:latin typeface="Trebuchet MS"/>
                <a:cs typeface="Trebuchet MS"/>
              </a:rPr>
              <a:t>31.</a:t>
            </a:r>
            <a:r>
              <a:rPr sz="3200" spc="-365" dirty="0">
                <a:latin typeface="Trebuchet MS"/>
                <a:cs typeface="Trebuchet MS"/>
              </a:rPr>
              <a:t> </a:t>
            </a:r>
            <a:r>
              <a:rPr sz="3200" spc="-25" dirty="0">
                <a:latin typeface="Trebuchet MS"/>
                <a:cs typeface="Trebuchet MS"/>
              </a:rPr>
              <a:t>10.</a:t>
            </a:r>
            <a:endParaRPr sz="3200" dirty="0">
              <a:latin typeface="Trebuchet MS"/>
              <a:cs typeface="Trebuchet MS"/>
            </a:endParaRPr>
          </a:p>
          <a:p>
            <a:pPr marL="248920" indent="-236854">
              <a:spcBef>
                <a:spcPts val="930"/>
              </a:spcBef>
              <a:buClr>
                <a:srgbClr val="CDCE00"/>
              </a:buClr>
              <a:buFont typeface="Arial"/>
              <a:buChar char="•"/>
              <a:tabLst>
                <a:tab pos="249554" algn="l"/>
              </a:tabLst>
            </a:pPr>
            <a:r>
              <a:rPr sz="3200" spc="-204" dirty="0">
                <a:latin typeface="Trebuchet MS"/>
                <a:cs typeface="Trebuchet MS"/>
              </a:rPr>
              <a:t>zapravit</a:t>
            </a:r>
            <a:r>
              <a:rPr sz="3200" spc="-60" dirty="0">
                <a:latin typeface="Trebuchet MS"/>
                <a:cs typeface="Trebuchet MS"/>
              </a:rPr>
              <a:t> </a:t>
            </a:r>
            <a:r>
              <a:rPr sz="3200" spc="-50" dirty="0">
                <a:latin typeface="Trebuchet MS"/>
                <a:cs typeface="Trebuchet MS"/>
              </a:rPr>
              <a:t>porost</a:t>
            </a:r>
            <a:r>
              <a:rPr sz="3200" spc="-175" dirty="0">
                <a:latin typeface="Trebuchet MS"/>
                <a:cs typeface="Trebuchet MS"/>
              </a:rPr>
              <a:t> </a:t>
            </a:r>
            <a:r>
              <a:rPr sz="3200" dirty="0">
                <a:latin typeface="Trebuchet MS"/>
                <a:cs typeface="Trebuchet MS"/>
              </a:rPr>
              <a:t>do</a:t>
            </a:r>
            <a:r>
              <a:rPr sz="3200" spc="-210" dirty="0">
                <a:latin typeface="Trebuchet MS"/>
                <a:cs typeface="Trebuchet MS"/>
              </a:rPr>
              <a:t> </a:t>
            </a:r>
            <a:r>
              <a:rPr sz="3200" spc="-165" dirty="0">
                <a:latin typeface="Trebuchet MS"/>
                <a:cs typeface="Trebuchet MS"/>
              </a:rPr>
              <a:t>půdy</a:t>
            </a:r>
            <a:r>
              <a:rPr sz="3200" spc="-65" dirty="0">
                <a:latin typeface="Trebuchet MS"/>
                <a:cs typeface="Trebuchet MS"/>
              </a:rPr>
              <a:t> </a:t>
            </a:r>
            <a:r>
              <a:rPr sz="3200" dirty="0">
                <a:latin typeface="Trebuchet MS"/>
                <a:cs typeface="Trebuchet MS"/>
              </a:rPr>
              <a:t>v</a:t>
            </a:r>
            <a:r>
              <a:rPr sz="3200" spc="-100" dirty="0">
                <a:latin typeface="Trebuchet MS"/>
                <a:cs typeface="Trebuchet MS"/>
              </a:rPr>
              <a:t> </a:t>
            </a:r>
            <a:r>
              <a:rPr sz="3200" spc="-80" dirty="0">
                <a:latin typeface="Trebuchet MS"/>
                <a:cs typeface="Trebuchet MS"/>
              </a:rPr>
              <a:t>období</a:t>
            </a:r>
            <a:r>
              <a:rPr sz="3200" spc="-110" dirty="0">
                <a:latin typeface="Trebuchet MS"/>
                <a:cs typeface="Trebuchet MS"/>
              </a:rPr>
              <a:t> </a:t>
            </a:r>
            <a:r>
              <a:rPr sz="3200" dirty="0">
                <a:latin typeface="Trebuchet MS"/>
                <a:cs typeface="Trebuchet MS"/>
              </a:rPr>
              <a:t>od</a:t>
            </a:r>
            <a:r>
              <a:rPr sz="3200" spc="-110" dirty="0">
                <a:latin typeface="Trebuchet MS"/>
                <a:cs typeface="Trebuchet MS"/>
              </a:rPr>
              <a:t> </a:t>
            </a:r>
            <a:r>
              <a:rPr sz="3200" spc="-260" dirty="0">
                <a:latin typeface="Trebuchet MS"/>
                <a:cs typeface="Trebuchet MS"/>
              </a:rPr>
              <a:t>1.</a:t>
            </a:r>
            <a:r>
              <a:rPr sz="3200" spc="-365" dirty="0">
                <a:latin typeface="Trebuchet MS"/>
                <a:cs typeface="Trebuchet MS"/>
              </a:rPr>
              <a:t> </a:t>
            </a:r>
            <a:r>
              <a:rPr sz="3200" spc="-204" dirty="0">
                <a:latin typeface="Trebuchet MS"/>
                <a:cs typeface="Trebuchet MS"/>
              </a:rPr>
              <a:t>11.</a:t>
            </a:r>
            <a:r>
              <a:rPr sz="3200" spc="-365" dirty="0">
                <a:latin typeface="Trebuchet MS"/>
                <a:cs typeface="Trebuchet MS"/>
              </a:rPr>
              <a:t> </a:t>
            </a:r>
            <a:r>
              <a:rPr sz="3200" dirty="0">
                <a:latin typeface="Trebuchet MS"/>
                <a:cs typeface="Trebuchet MS"/>
              </a:rPr>
              <a:t>do</a:t>
            </a:r>
            <a:r>
              <a:rPr sz="3200" spc="-105" dirty="0">
                <a:latin typeface="Trebuchet MS"/>
                <a:cs typeface="Trebuchet MS"/>
              </a:rPr>
              <a:t> </a:t>
            </a:r>
            <a:r>
              <a:rPr sz="3200" spc="-204" dirty="0">
                <a:latin typeface="Trebuchet MS"/>
                <a:cs typeface="Trebuchet MS"/>
              </a:rPr>
              <a:t>31.</a:t>
            </a:r>
            <a:r>
              <a:rPr sz="3200" spc="-360" dirty="0">
                <a:latin typeface="Trebuchet MS"/>
                <a:cs typeface="Trebuchet MS"/>
              </a:rPr>
              <a:t> </a:t>
            </a:r>
            <a:r>
              <a:rPr sz="3200" spc="-25" dirty="0">
                <a:latin typeface="Trebuchet MS"/>
                <a:cs typeface="Trebuchet MS"/>
              </a:rPr>
              <a:t>12.</a:t>
            </a:r>
            <a:r>
              <a:rPr lang="cs-CZ" sz="3200" spc="-25" dirty="0">
                <a:latin typeface="Trebuchet MS"/>
                <a:cs typeface="Trebuchet MS"/>
              </a:rPr>
              <a:t>, </a:t>
            </a:r>
            <a:r>
              <a:rPr lang="cs-CZ" sz="3200" spc="-25" dirty="0">
                <a:solidFill>
                  <a:schemeClr val="accent5"/>
                </a:solidFill>
                <a:latin typeface="Trebuchet MS"/>
                <a:cs typeface="Trebuchet MS"/>
              </a:rPr>
              <a:t>s výjimkou použití </a:t>
            </a:r>
            <a:r>
              <a:rPr lang="cs-CZ" sz="3200" spc="-25" dirty="0" err="1">
                <a:solidFill>
                  <a:schemeClr val="accent5"/>
                </a:solidFill>
                <a:latin typeface="Trebuchet MS"/>
                <a:cs typeface="Trebuchet MS"/>
              </a:rPr>
              <a:t>bezorebných</a:t>
            </a:r>
            <a:r>
              <a:rPr lang="cs-CZ" sz="3200" spc="-25" dirty="0">
                <a:solidFill>
                  <a:schemeClr val="accent5"/>
                </a:solidFill>
                <a:latin typeface="Trebuchet MS"/>
                <a:cs typeface="Trebuchet MS"/>
              </a:rPr>
              <a:t> technologií</a:t>
            </a:r>
            <a:endParaRPr sz="3200" dirty="0">
              <a:solidFill>
                <a:schemeClr val="accent5"/>
              </a:solidFill>
              <a:latin typeface="Trebuchet MS"/>
              <a:cs typeface="Trebuchet MS"/>
            </a:endParaRPr>
          </a:p>
          <a:p>
            <a:pPr marL="248920" indent="-236854">
              <a:spcBef>
                <a:spcPts val="935"/>
              </a:spcBef>
              <a:buClr>
                <a:srgbClr val="CDCE00"/>
              </a:buClr>
              <a:buFont typeface="Arial"/>
              <a:buChar char="•"/>
              <a:tabLst>
                <a:tab pos="249554" algn="l"/>
              </a:tabLst>
            </a:pPr>
            <a:r>
              <a:rPr sz="3200" spc="-200" dirty="0">
                <a:latin typeface="Trebuchet MS"/>
                <a:cs typeface="Trebuchet MS"/>
              </a:rPr>
              <a:t>zákaz</a:t>
            </a:r>
            <a:r>
              <a:rPr sz="3200" spc="-65" dirty="0">
                <a:latin typeface="Trebuchet MS"/>
                <a:cs typeface="Trebuchet MS"/>
              </a:rPr>
              <a:t> </a:t>
            </a:r>
            <a:r>
              <a:rPr sz="3200" spc="-215" dirty="0">
                <a:latin typeface="Trebuchet MS"/>
                <a:cs typeface="Trebuchet MS"/>
              </a:rPr>
              <a:t>aplikace</a:t>
            </a:r>
            <a:r>
              <a:rPr sz="3200" spc="-60" dirty="0">
                <a:latin typeface="Trebuchet MS"/>
                <a:cs typeface="Trebuchet MS"/>
              </a:rPr>
              <a:t> </a:t>
            </a:r>
            <a:r>
              <a:rPr sz="3200" spc="-170" dirty="0">
                <a:latin typeface="Trebuchet MS"/>
                <a:cs typeface="Trebuchet MS"/>
              </a:rPr>
              <a:t>hnojiv</a:t>
            </a:r>
            <a:r>
              <a:rPr sz="3200" spc="-70" dirty="0">
                <a:latin typeface="Trebuchet MS"/>
                <a:cs typeface="Trebuchet MS"/>
              </a:rPr>
              <a:t> </a:t>
            </a:r>
            <a:r>
              <a:rPr sz="3200" spc="-295" dirty="0">
                <a:latin typeface="Trebuchet MS"/>
                <a:cs typeface="Trebuchet MS"/>
              </a:rPr>
              <a:t>a</a:t>
            </a:r>
            <a:r>
              <a:rPr sz="3200" spc="-50" dirty="0">
                <a:latin typeface="Trebuchet MS"/>
                <a:cs typeface="Trebuchet MS"/>
              </a:rPr>
              <a:t> </a:t>
            </a:r>
            <a:r>
              <a:rPr sz="3200" spc="120" dirty="0">
                <a:latin typeface="Trebuchet MS"/>
                <a:cs typeface="Trebuchet MS"/>
              </a:rPr>
              <a:t>POR</a:t>
            </a:r>
            <a:r>
              <a:rPr sz="3200" spc="-55" dirty="0">
                <a:latin typeface="Trebuchet MS"/>
                <a:cs typeface="Trebuchet MS"/>
              </a:rPr>
              <a:t> </a:t>
            </a:r>
            <a:r>
              <a:rPr sz="3200" spc="-215" dirty="0">
                <a:latin typeface="Trebuchet MS"/>
                <a:cs typeface="Trebuchet MS"/>
              </a:rPr>
              <a:t>na</a:t>
            </a:r>
            <a:r>
              <a:rPr sz="3200" spc="-60" dirty="0">
                <a:latin typeface="Trebuchet MS"/>
                <a:cs typeface="Trebuchet MS"/>
              </a:rPr>
              <a:t> </a:t>
            </a:r>
            <a:r>
              <a:rPr sz="3200" spc="-130" dirty="0">
                <a:latin typeface="Trebuchet MS"/>
                <a:cs typeface="Trebuchet MS"/>
              </a:rPr>
              <a:t>plochu</a:t>
            </a:r>
            <a:r>
              <a:rPr sz="3200" spc="-60" dirty="0">
                <a:latin typeface="Trebuchet MS"/>
                <a:cs typeface="Trebuchet MS"/>
              </a:rPr>
              <a:t> </a:t>
            </a:r>
            <a:r>
              <a:rPr sz="3200" dirty="0">
                <a:latin typeface="Trebuchet MS"/>
                <a:cs typeface="Trebuchet MS"/>
              </a:rPr>
              <a:t>s</a:t>
            </a:r>
            <a:r>
              <a:rPr sz="3200" spc="-55" dirty="0">
                <a:latin typeface="Trebuchet MS"/>
                <a:cs typeface="Trebuchet MS"/>
              </a:rPr>
              <a:t> </a:t>
            </a:r>
            <a:r>
              <a:rPr sz="3200" spc="-90" dirty="0">
                <a:latin typeface="Trebuchet MS"/>
                <a:cs typeface="Trebuchet MS"/>
              </a:rPr>
              <a:t>druhově</a:t>
            </a:r>
            <a:r>
              <a:rPr sz="3200" spc="-65" dirty="0">
                <a:latin typeface="Trebuchet MS"/>
                <a:cs typeface="Trebuchet MS"/>
              </a:rPr>
              <a:t> </a:t>
            </a:r>
            <a:r>
              <a:rPr sz="3200" spc="-165" dirty="0">
                <a:latin typeface="Trebuchet MS"/>
                <a:cs typeface="Trebuchet MS"/>
              </a:rPr>
              <a:t>bohatým</a:t>
            </a:r>
            <a:r>
              <a:rPr sz="3200" spc="-70" dirty="0">
                <a:latin typeface="Trebuchet MS"/>
                <a:cs typeface="Trebuchet MS"/>
              </a:rPr>
              <a:t> </a:t>
            </a:r>
            <a:r>
              <a:rPr sz="3200" spc="-100" dirty="0">
                <a:latin typeface="Trebuchet MS"/>
                <a:cs typeface="Trebuchet MS"/>
              </a:rPr>
              <a:t>pokrytím</a:t>
            </a:r>
            <a:r>
              <a:rPr sz="3200" spc="-65" dirty="0">
                <a:latin typeface="Trebuchet MS"/>
                <a:cs typeface="Trebuchet MS"/>
              </a:rPr>
              <a:t> </a:t>
            </a:r>
            <a:r>
              <a:rPr sz="3200" spc="-315" dirty="0">
                <a:latin typeface="Trebuchet MS"/>
                <a:cs typeface="Trebuchet MS"/>
              </a:rPr>
              <a:t>o.p.</a:t>
            </a:r>
            <a:endParaRPr sz="3200" dirty="0">
              <a:latin typeface="Trebuchet MS"/>
              <a:cs typeface="Trebuchet M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BAC0DF3-3FF1-41B3-8EE7-98C1513CF4D7}"/>
              </a:ext>
            </a:extLst>
          </p:cNvPr>
          <p:cNvSpPr>
            <a:spLocks noGrp="1"/>
          </p:cNvSpPr>
          <p:nvPr>
            <p:ph type="title"/>
          </p:nvPr>
        </p:nvSpPr>
        <p:spPr>
          <a:xfrm>
            <a:off x="1340272" y="1340556"/>
            <a:ext cx="14883978" cy="866069"/>
          </a:xfrm>
        </p:spPr>
        <p:txBody>
          <a:bodyPr>
            <a:noAutofit/>
          </a:bodyPr>
          <a:lstStyle/>
          <a:p>
            <a:r>
              <a:rPr lang="cs-CZ" sz="4400" b="1" dirty="0"/>
              <a:t>PODOPATŘENÍ DRUHOVĚ BOHATÉ POKRYTÍ ORNÉ PŮDY</a:t>
            </a:r>
          </a:p>
        </p:txBody>
      </p:sp>
      <p:sp>
        <p:nvSpPr>
          <p:cNvPr id="3" name="Zástupný symbol pro obsah 2">
            <a:extLst>
              <a:ext uri="{FF2B5EF4-FFF2-40B4-BE49-F238E27FC236}">
                <a16:creationId xmlns:a16="http://schemas.microsoft.com/office/drawing/2014/main" xmlns="" id="{0D3A7C5E-6BCE-4EB8-BC73-F232F1A49EFC}"/>
              </a:ext>
            </a:extLst>
          </p:cNvPr>
          <p:cNvSpPr>
            <a:spLocks noGrp="1"/>
          </p:cNvSpPr>
          <p:nvPr>
            <p:ph idx="1"/>
          </p:nvPr>
        </p:nvSpPr>
        <p:spPr>
          <a:xfrm>
            <a:off x="984250" y="2206625"/>
            <a:ext cx="16916399" cy="12573000"/>
          </a:xfrm>
        </p:spPr>
        <p:txBody>
          <a:bodyPr>
            <a:normAutofit fontScale="85000" lnSpcReduction="20000"/>
          </a:bodyPr>
          <a:lstStyle/>
          <a:p>
            <a:r>
              <a:rPr lang="cs-CZ" sz="4600" b="1" dirty="0"/>
              <a:t>Osevní směs </a:t>
            </a:r>
            <a:r>
              <a:rPr lang="cs-CZ" sz="4600" dirty="0"/>
              <a:t>(z uznaného osiva nebo u druhů neuvedených v druhovém seznamu z osiva kontrolovaného úředně): leguminózy (min. 2 druhy): bob obecný, hrachor </a:t>
            </a:r>
            <a:r>
              <a:rPr lang="cs-CZ" sz="4600" dirty="0" err="1"/>
              <a:t>spp</a:t>
            </a:r>
            <a:r>
              <a:rPr lang="cs-CZ" sz="4600" dirty="0"/>
              <a:t>., jetel, komonice bílá – jednoleté odrůdy, hrách polní, peluška, vikev setá, tolice, </a:t>
            </a:r>
          </a:p>
          <a:p>
            <a:r>
              <a:rPr lang="cs-CZ" sz="4600" dirty="0" err="1"/>
              <a:t>lipnicovité</a:t>
            </a:r>
            <a:r>
              <a:rPr lang="cs-CZ" sz="4600" dirty="0"/>
              <a:t> (min. 2 druhy): bér, čirok, jílek mnohokvětý jednoletý, oves setý, proso, triticale, žito, </a:t>
            </a:r>
          </a:p>
          <a:p>
            <a:r>
              <a:rPr lang="cs-CZ" sz="4600" dirty="0"/>
              <a:t>plodiny (min. 2 druhy): hořčice bílá, hořčice </a:t>
            </a:r>
            <a:r>
              <a:rPr lang="cs-CZ" sz="4600" dirty="0" err="1"/>
              <a:t>sareptská</a:t>
            </a:r>
            <a:r>
              <a:rPr lang="cs-CZ" sz="4600" dirty="0"/>
              <a:t>, kopr vonný, koriandr setý, krmná kapusta, len olejný, lnička setá, mastňák habešský, pohanka, ředkev olejná, světlice barvířská (saflor) slunečnice roční, svazenka </a:t>
            </a:r>
            <a:r>
              <a:rPr lang="cs-CZ" sz="4600" dirty="0" err="1"/>
              <a:t>vratičolistá</a:t>
            </a:r>
            <a:r>
              <a:rPr lang="cs-CZ" sz="4600" dirty="0"/>
              <a:t>, svazenka shloučená, štírovník růžkatý. </a:t>
            </a:r>
          </a:p>
          <a:p>
            <a:r>
              <a:rPr lang="cs-CZ" sz="4600" b="1" dirty="0"/>
              <a:t>Sazba </a:t>
            </a:r>
            <a:endParaRPr lang="cs-CZ" sz="4600" dirty="0"/>
          </a:p>
          <a:p>
            <a:r>
              <a:rPr lang="cs-CZ" sz="4600" dirty="0"/>
              <a:t>417 EUR/ha, </a:t>
            </a:r>
          </a:p>
          <a:p>
            <a:r>
              <a:rPr lang="cs-CZ" sz="4600" dirty="0"/>
              <a:t>v případě, že bude plocha plnit </a:t>
            </a:r>
            <a:r>
              <a:rPr lang="cs-CZ" sz="4600" b="1" dirty="0"/>
              <a:t>neprodukční plochu </a:t>
            </a:r>
            <a:r>
              <a:rPr lang="cs-CZ" sz="4600" dirty="0"/>
              <a:t>v rámci </a:t>
            </a:r>
          </a:p>
          <a:p>
            <a:r>
              <a:rPr lang="cs-CZ" sz="4600" dirty="0"/>
              <a:t>- DZES 8, bude docházet k odpočtu ve výši 230 EUR/ha, </a:t>
            </a:r>
          </a:p>
          <a:p>
            <a:r>
              <a:rPr lang="cs-CZ" sz="4600" dirty="0"/>
              <a:t>- </a:t>
            </a:r>
            <a:r>
              <a:rPr lang="cs-CZ" sz="4600" dirty="0" err="1"/>
              <a:t>ekoplatby</a:t>
            </a:r>
            <a:r>
              <a:rPr lang="cs-CZ" sz="4600" dirty="0"/>
              <a:t>, bude docházet k odpočtu ve výši 175 EUR/ha </a:t>
            </a:r>
          </a:p>
          <a:p>
            <a:r>
              <a:rPr lang="cs-CZ" sz="4600" b="1" dirty="0"/>
              <a:t>Kombinovatelnost </a:t>
            </a:r>
            <a:endParaRPr lang="cs-CZ" sz="4600" dirty="0"/>
          </a:p>
          <a:p>
            <a:r>
              <a:rPr lang="cs-CZ" sz="4600" dirty="0"/>
              <a:t>s AEKO – </a:t>
            </a:r>
            <a:r>
              <a:rPr lang="cs-CZ" sz="4600" dirty="0" err="1"/>
              <a:t>Biopásy</a:t>
            </a:r>
            <a:r>
              <a:rPr lang="cs-CZ" sz="4600" dirty="0"/>
              <a:t>, Meziplodiny, IPZPJB, OPVZ na DPB (platba se poskytne jen na jedno </a:t>
            </a:r>
            <a:r>
              <a:rPr lang="cs-CZ" sz="4600" dirty="0" err="1"/>
              <a:t>podopatření</a:t>
            </a:r>
            <a:r>
              <a:rPr lang="cs-CZ" sz="4600" dirty="0"/>
              <a:t>), </a:t>
            </a:r>
          </a:p>
          <a:p>
            <a:r>
              <a:rPr lang="cs-CZ" sz="4600" dirty="0"/>
              <a:t>EZ - RZB, ROP, Pěstování trav a víceletých pícnin (platba se poskytne jen na AEKO).</a:t>
            </a:r>
          </a:p>
          <a:p>
            <a:pPr marL="0" indent="0">
              <a:buNone/>
            </a:pPr>
            <a:endParaRPr lang="cs-CZ" dirty="0"/>
          </a:p>
        </p:txBody>
      </p:sp>
    </p:spTree>
    <p:extLst>
      <p:ext uri="{BB962C8B-B14F-4D97-AF65-F5344CB8AC3E}">
        <p14:creationId xmlns:p14="http://schemas.microsoft.com/office/powerpoint/2010/main" val="388833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3A23EEF-CAA5-4A87-A4E3-B18A8169ED5A}"/>
              </a:ext>
            </a:extLst>
          </p:cNvPr>
          <p:cNvSpPr>
            <a:spLocks noGrp="1"/>
          </p:cNvSpPr>
          <p:nvPr>
            <p:ph type="title"/>
          </p:nvPr>
        </p:nvSpPr>
        <p:spPr>
          <a:xfrm>
            <a:off x="1340272" y="1340556"/>
            <a:ext cx="16712778" cy="2542469"/>
          </a:xfrm>
        </p:spPr>
        <p:txBody>
          <a:bodyPr/>
          <a:lstStyle/>
          <a:p>
            <a:r>
              <a:rPr lang="pl-PL" b="1" dirty="0"/>
              <a:t>ZMĚNY u standardů DZES pro rok 2024 (NOVÉ) </a:t>
            </a:r>
            <a:endParaRPr lang="cs-CZ" dirty="0"/>
          </a:p>
        </p:txBody>
      </p:sp>
      <p:sp>
        <p:nvSpPr>
          <p:cNvPr id="3" name="Zástupný symbol pro obsah 2">
            <a:extLst>
              <a:ext uri="{FF2B5EF4-FFF2-40B4-BE49-F238E27FC236}">
                <a16:creationId xmlns:a16="http://schemas.microsoft.com/office/drawing/2014/main" xmlns="" id="{212BFA0B-564A-40F2-9901-3EA9226110DB}"/>
              </a:ext>
            </a:extLst>
          </p:cNvPr>
          <p:cNvSpPr>
            <a:spLocks noGrp="1"/>
          </p:cNvSpPr>
          <p:nvPr>
            <p:ph idx="1"/>
          </p:nvPr>
        </p:nvSpPr>
        <p:spPr>
          <a:xfrm>
            <a:off x="1340271" y="4187825"/>
            <a:ext cx="16712778" cy="9097581"/>
          </a:xfrm>
        </p:spPr>
        <p:txBody>
          <a:bodyPr>
            <a:normAutofit fontScale="70000" lnSpcReduction="20000"/>
          </a:bodyPr>
          <a:lstStyle/>
          <a:p>
            <a:pPr marL="0" indent="0">
              <a:buNone/>
            </a:pPr>
            <a:r>
              <a:rPr lang="cs-CZ" sz="7700" b="1" dirty="0">
                <a:solidFill>
                  <a:srgbClr val="FF0000"/>
                </a:solidFill>
              </a:rPr>
              <a:t>DZES 5 – eroze</a:t>
            </a:r>
          </a:p>
          <a:p>
            <a:pPr marL="0" indent="0">
              <a:buNone/>
            </a:pPr>
            <a:endParaRPr lang="cs-CZ" sz="7700" b="1" dirty="0">
              <a:solidFill>
                <a:srgbClr val="FF0000"/>
              </a:solidFill>
            </a:endParaRPr>
          </a:p>
          <a:p>
            <a:r>
              <a:rPr lang="cs-CZ" sz="7000" dirty="0">
                <a:solidFill>
                  <a:schemeClr val="tx1"/>
                </a:solidFill>
              </a:rPr>
              <a:t>Rozšíření erozně ohrožených ploch – sladění s protierozní vyhláškou</a:t>
            </a:r>
          </a:p>
          <a:p>
            <a:r>
              <a:rPr lang="cs-CZ" sz="7000" dirty="0">
                <a:solidFill>
                  <a:schemeClr val="tx1"/>
                </a:solidFill>
              </a:rPr>
              <a:t>Revize vymezení kategorií – SEO na obdobné výměře – MEO ve dvou kategoriích s vyšším a nižším rizikem</a:t>
            </a:r>
          </a:p>
          <a:p>
            <a:r>
              <a:rPr lang="cs-CZ" sz="7000" dirty="0">
                <a:solidFill>
                  <a:schemeClr val="tx1"/>
                </a:solidFill>
              </a:rPr>
              <a:t>Revize </a:t>
            </a:r>
            <a:r>
              <a:rPr lang="cs-CZ" sz="7000" dirty="0" err="1">
                <a:solidFill>
                  <a:schemeClr val="tx1"/>
                </a:solidFill>
              </a:rPr>
              <a:t>půdoochranných</a:t>
            </a:r>
            <a:r>
              <a:rPr lang="cs-CZ" sz="7000" dirty="0">
                <a:solidFill>
                  <a:schemeClr val="tx1"/>
                </a:solidFill>
              </a:rPr>
              <a:t> technologií </a:t>
            </a:r>
          </a:p>
          <a:p>
            <a:pPr marL="0" indent="0">
              <a:buNone/>
            </a:pPr>
            <a:r>
              <a:rPr lang="cs-CZ" sz="7000" dirty="0">
                <a:solidFill>
                  <a:schemeClr val="tx1"/>
                </a:solidFill>
              </a:rPr>
              <a:t>	– upraveny parametry s cílem dostatečné účinnosti – v 	některých případech  bude potřeba kombinace 	několika </a:t>
            </a:r>
            <a:r>
              <a:rPr lang="cs-CZ" sz="7000" dirty="0" err="1">
                <a:solidFill>
                  <a:schemeClr val="tx1"/>
                </a:solidFill>
              </a:rPr>
              <a:t>půdoochranných</a:t>
            </a:r>
            <a:r>
              <a:rPr lang="cs-CZ" sz="7000" dirty="0">
                <a:solidFill>
                  <a:schemeClr val="tx1"/>
                </a:solidFill>
              </a:rPr>
              <a:t> technologií </a:t>
            </a:r>
          </a:p>
          <a:p>
            <a:pPr marL="0" indent="0">
              <a:buNone/>
            </a:pPr>
            <a:r>
              <a:rPr lang="cs-CZ" sz="7000" dirty="0">
                <a:solidFill>
                  <a:schemeClr val="tx1"/>
                </a:solidFill>
              </a:rPr>
              <a:t>	- nově doplněn „osevní sled“ – posouzení aktuálního + 	5 předchozích let</a:t>
            </a:r>
          </a:p>
        </p:txBody>
      </p:sp>
    </p:spTree>
    <p:extLst>
      <p:ext uri="{BB962C8B-B14F-4D97-AF65-F5344CB8AC3E}">
        <p14:creationId xmlns:p14="http://schemas.microsoft.com/office/powerpoint/2010/main" val="27651895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F219200-CD44-458B-A11A-572DAC07FFE0}"/>
              </a:ext>
            </a:extLst>
          </p:cNvPr>
          <p:cNvSpPr>
            <a:spLocks noGrp="1"/>
          </p:cNvSpPr>
          <p:nvPr>
            <p:ph type="title"/>
          </p:nvPr>
        </p:nvSpPr>
        <p:spPr>
          <a:xfrm>
            <a:off x="222250" y="1340556"/>
            <a:ext cx="17145000" cy="1018469"/>
          </a:xfrm>
        </p:spPr>
        <p:txBody>
          <a:bodyPr>
            <a:noAutofit/>
          </a:bodyPr>
          <a:lstStyle/>
          <a:p>
            <a:r>
              <a:rPr lang="pt-BR" sz="4800" b="1" spc="285" dirty="0"/>
              <a:t>PODOPATŘENÍ</a:t>
            </a:r>
            <a:r>
              <a:rPr lang="pt-BR" sz="4800" b="1" spc="5" dirty="0"/>
              <a:t> </a:t>
            </a:r>
            <a:r>
              <a:rPr lang="pt-BR" sz="4800" b="1" spc="340" dirty="0"/>
              <a:t>INTEGROVANÁ</a:t>
            </a:r>
            <a:r>
              <a:rPr lang="pt-BR" sz="4800" b="1" spc="-25" dirty="0"/>
              <a:t> </a:t>
            </a:r>
            <a:r>
              <a:rPr lang="pt-BR" sz="4800" b="1" spc="360" dirty="0"/>
              <a:t>PRODUKCE</a:t>
            </a:r>
            <a:r>
              <a:rPr lang="pt-BR" sz="4800" b="1" spc="-25" dirty="0"/>
              <a:t> </a:t>
            </a:r>
            <a:r>
              <a:rPr lang="pt-BR" sz="4800" b="1" spc="254" dirty="0"/>
              <a:t>RÉVY</a:t>
            </a:r>
            <a:r>
              <a:rPr lang="pt-BR" sz="4800" b="1" spc="-545" dirty="0"/>
              <a:t> </a:t>
            </a:r>
            <a:r>
              <a:rPr lang="pt-BR" sz="4800" b="1" spc="355" dirty="0"/>
              <a:t>VINNÉ</a:t>
            </a:r>
            <a:endParaRPr lang="cs-CZ" sz="4800" dirty="0"/>
          </a:p>
        </p:txBody>
      </p:sp>
      <p:sp>
        <p:nvSpPr>
          <p:cNvPr id="3" name="Zástupný symbol pro obsah 2">
            <a:extLst>
              <a:ext uri="{FF2B5EF4-FFF2-40B4-BE49-F238E27FC236}">
                <a16:creationId xmlns:a16="http://schemas.microsoft.com/office/drawing/2014/main" xmlns="" id="{F8C458E0-C6FA-41ED-B620-2450A5A4288D}"/>
              </a:ext>
            </a:extLst>
          </p:cNvPr>
          <p:cNvSpPr>
            <a:spLocks noGrp="1"/>
          </p:cNvSpPr>
          <p:nvPr>
            <p:ph idx="1"/>
          </p:nvPr>
        </p:nvSpPr>
        <p:spPr>
          <a:xfrm>
            <a:off x="679450" y="2359025"/>
            <a:ext cx="16459199" cy="12573000"/>
          </a:xfrm>
        </p:spPr>
        <p:txBody>
          <a:bodyPr>
            <a:normAutofit fontScale="70000" lnSpcReduction="20000"/>
          </a:bodyPr>
          <a:lstStyle/>
          <a:p>
            <a:pPr marL="0" indent="0">
              <a:buNone/>
            </a:pPr>
            <a:r>
              <a:rPr lang="es-ES" sz="5200" b="1" dirty="0"/>
              <a:t>Základní titul </a:t>
            </a:r>
            <a:r>
              <a:rPr lang="es-ES" sz="5200" dirty="0"/>
              <a:t>(334 EUR/ha) </a:t>
            </a:r>
            <a:endParaRPr lang="cs-CZ" sz="5200" dirty="0"/>
          </a:p>
          <a:p>
            <a:pPr marL="0" indent="0">
              <a:buNone/>
            </a:pPr>
            <a:r>
              <a:rPr lang="cs-CZ" sz="5200" b="1" dirty="0"/>
              <a:t>Nadstavbový titul </a:t>
            </a:r>
            <a:r>
              <a:rPr lang="cs-CZ" sz="5200" dirty="0"/>
              <a:t>(672 EUR/ha) </a:t>
            </a:r>
          </a:p>
          <a:p>
            <a:r>
              <a:rPr lang="cs-CZ" sz="5200" dirty="0"/>
              <a:t>V případě, identifikovaného souběhu s režimy pro klima a životní prostředí – </a:t>
            </a:r>
            <a:r>
              <a:rPr lang="cs-CZ" sz="5200" b="1" dirty="0" err="1"/>
              <a:t>celofaremní</a:t>
            </a:r>
            <a:r>
              <a:rPr lang="cs-CZ" sz="5200" b="1" dirty="0"/>
              <a:t> </a:t>
            </a:r>
            <a:r>
              <a:rPr lang="cs-CZ" sz="5200" b="1" dirty="0" err="1"/>
              <a:t>ekoplatba</a:t>
            </a:r>
            <a:r>
              <a:rPr lang="cs-CZ" sz="5200" b="1" dirty="0"/>
              <a:t> </a:t>
            </a:r>
            <a:r>
              <a:rPr lang="cs-CZ" sz="5200" dirty="0"/>
              <a:t>bude platba snížena o 20 EUR/ha. </a:t>
            </a:r>
          </a:p>
          <a:p>
            <a:endParaRPr lang="cs-CZ" sz="5200" dirty="0"/>
          </a:p>
          <a:p>
            <a:r>
              <a:rPr lang="cs-CZ" sz="5200" b="1" dirty="0"/>
              <a:t>Doplňkové platby: </a:t>
            </a:r>
            <a:r>
              <a:rPr lang="cs-CZ" sz="5200" dirty="0"/>
              <a:t>248 EUR/ha (zelené hnojení) </a:t>
            </a:r>
          </a:p>
          <a:p>
            <a:r>
              <a:rPr lang="cs-CZ" sz="5200" dirty="0"/>
              <a:t>110 EUR/ha (úplný zákaz aplikace herbicidů) </a:t>
            </a:r>
          </a:p>
          <a:p>
            <a:pPr marL="0" indent="0">
              <a:buNone/>
            </a:pPr>
            <a:r>
              <a:rPr lang="cs-CZ" sz="5200" b="1" dirty="0"/>
              <a:t>Zařazení </a:t>
            </a:r>
            <a:endParaRPr lang="cs-CZ" sz="5200" dirty="0"/>
          </a:p>
          <a:p>
            <a:r>
              <a:rPr lang="cs-CZ" sz="5200" dirty="0"/>
              <a:t>• min. 0,5 ha vinice </a:t>
            </a:r>
            <a:r>
              <a:rPr lang="cs-CZ" sz="5200" b="1" dirty="0"/>
              <a:t>Nové podmínky </a:t>
            </a:r>
            <a:endParaRPr lang="cs-CZ" sz="5200" dirty="0"/>
          </a:p>
          <a:p>
            <a:r>
              <a:rPr lang="cs-CZ" sz="5200" dirty="0"/>
              <a:t>• od druhého roku trvání závazku odstranit a zlikvidovat odumřelé keře révy vinné nebo jejich části nejpozději do 15. května následujícího kalendářního roku, </a:t>
            </a:r>
          </a:p>
          <a:p>
            <a:r>
              <a:rPr lang="cs-CZ" sz="5200" dirty="0"/>
              <a:t>• neaplikovat herbicidy v </a:t>
            </a:r>
            <a:r>
              <a:rPr lang="cs-CZ" sz="5200" dirty="0" err="1"/>
              <a:t>meziřadí</a:t>
            </a:r>
            <a:r>
              <a:rPr lang="cs-CZ" sz="5200" dirty="0"/>
              <a:t> a manipulačním prostoru vinice (podmínka se nevztahuje na bodové ošetření duálních hostitelů </a:t>
            </a:r>
            <a:r>
              <a:rPr lang="cs-CZ" sz="5200" dirty="0" err="1"/>
              <a:t>Stolburu</a:t>
            </a:r>
            <a:r>
              <a:rPr lang="cs-CZ" sz="5200" dirty="0"/>
              <a:t>), </a:t>
            </a:r>
          </a:p>
          <a:p>
            <a:r>
              <a:rPr lang="cs-CZ" sz="5200" dirty="0"/>
              <a:t>• založit nejpozději ve druhém roce trvání závazku minimálně v každém druhém </a:t>
            </a:r>
            <a:r>
              <a:rPr lang="cs-CZ" sz="5200" dirty="0" err="1"/>
              <a:t>meziřadí</a:t>
            </a:r>
            <a:r>
              <a:rPr lang="cs-CZ" sz="5200" dirty="0"/>
              <a:t> porost stanovenou směsí osiv alespoň v minimálním výsevku 20 kg/ha vinice. </a:t>
            </a:r>
          </a:p>
          <a:p>
            <a:r>
              <a:rPr lang="cs-CZ" sz="5200" dirty="0"/>
              <a:t>• </a:t>
            </a:r>
            <a:r>
              <a:rPr lang="cs-CZ" sz="5200" b="1" dirty="0"/>
              <a:t>Složení směsi: </a:t>
            </a:r>
            <a:r>
              <a:rPr lang="cs-CZ" sz="5200" dirty="0"/>
              <a:t>bobovité (min 5 druhů), </a:t>
            </a:r>
            <a:r>
              <a:rPr lang="cs-CZ" sz="5200" dirty="0" err="1"/>
              <a:t>lipnicovité</a:t>
            </a:r>
            <a:r>
              <a:rPr lang="cs-CZ" sz="5200" dirty="0"/>
              <a:t> (min. 2 druhy), ostatní dvouděložné (min. 3 druhy).</a:t>
            </a:r>
          </a:p>
          <a:p>
            <a:pPr marL="0" indent="0">
              <a:buNone/>
            </a:pPr>
            <a:endParaRPr lang="cs-CZ" dirty="0"/>
          </a:p>
        </p:txBody>
      </p:sp>
    </p:spTree>
    <p:extLst>
      <p:ext uri="{BB962C8B-B14F-4D97-AF65-F5344CB8AC3E}">
        <p14:creationId xmlns:p14="http://schemas.microsoft.com/office/powerpoint/2010/main" val="817327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372421" y="2273883"/>
            <a:ext cx="628015" cy="10539095"/>
            <a:chOff x="372420" y="387932"/>
            <a:chExt cx="628015" cy="10539095"/>
          </a:xfrm>
        </p:grpSpPr>
        <p:sp>
          <p:nvSpPr>
            <p:cNvPr id="3" name="object 3"/>
            <p:cNvSpPr/>
            <p:nvPr/>
          </p:nvSpPr>
          <p:spPr>
            <a:xfrm>
              <a:off x="372414" y="387936"/>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pic>
          <p:nvPicPr>
            <p:cNvPr id="4" name="object 4"/>
            <p:cNvPicPr/>
            <p:nvPr/>
          </p:nvPicPr>
          <p:blipFill>
            <a:blip r:embed="rId2" cstate="print"/>
            <a:stretch>
              <a:fillRect/>
            </a:stretch>
          </p:blipFill>
          <p:spPr>
            <a:xfrm>
              <a:off x="780025" y="1455166"/>
              <a:ext cx="219861" cy="234937"/>
            </a:xfrm>
            <a:prstGeom prst="rect">
              <a:avLst/>
            </a:prstGeom>
          </p:spPr>
        </p:pic>
      </p:grpSp>
      <p:sp>
        <p:nvSpPr>
          <p:cNvPr id="5" name="object 5"/>
          <p:cNvSpPr txBox="1">
            <a:spLocks noGrp="1"/>
          </p:cNvSpPr>
          <p:nvPr>
            <p:ph type="title"/>
          </p:nvPr>
        </p:nvSpPr>
        <p:spPr>
          <a:xfrm>
            <a:off x="1517650" y="364187"/>
            <a:ext cx="15316200" cy="627736"/>
          </a:xfrm>
          <a:prstGeom prst="rect">
            <a:avLst/>
          </a:prstGeom>
        </p:spPr>
        <p:txBody>
          <a:bodyPr vert="horz" wrap="square" lIns="0" tIns="12065" rIns="0" bIns="0" rtlCol="0">
            <a:spAutoFit/>
          </a:bodyPr>
          <a:lstStyle/>
          <a:p>
            <a:pPr marL="12700">
              <a:spcBef>
                <a:spcPts val="95"/>
              </a:spcBef>
            </a:pPr>
            <a:r>
              <a:rPr sz="4000" b="1" spc="285" dirty="0"/>
              <a:t>PODOPATŘENÍ</a:t>
            </a:r>
            <a:r>
              <a:rPr sz="4000" b="1" spc="5" dirty="0"/>
              <a:t> </a:t>
            </a:r>
            <a:r>
              <a:rPr sz="4000" b="1" spc="340" dirty="0"/>
              <a:t>INTEGROVANÁ</a:t>
            </a:r>
            <a:r>
              <a:rPr sz="4000" b="1" spc="-25" dirty="0"/>
              <a:t> </a:t>
            </a:r>
            <a:r>
              <a:rPr sz="4000" b="1" spc="360" dirty="0"/>
              <a:t>PRODUKCE</a:t>
            </a:r>
            <a:r>
              <a:rPr sz="4000" b="1" spc="-25" dirty="0"/>
              <a:t> </a:t>
            </a:r>
            <a:r>
              <a:rPr sz="4000" b="1" spc="254" dirty="0"/>
              <a:t>RÉVY</a:t>
            </a:r>
            <a:r>
              <a:rPr sz="4000" b="1" spc="-545" dirty="0"/>
              <a:t> </a:t>
            </a:r>
            <a:r>
              <a:rPr sz="4000" b="1" spc="355" dirty="0"/>
              <a:t>VINNÉ</a:t>
            </a:r>
            <a:endParaRPr sz="4000" b="1" dirty="0"/>
          </a:p>
        </p:txBody>
      </p:sp>
      <p:sp>
        <p:nvSpPr>
          <p:cNvPr id="7" name="object 7"/>
          <p:cNvSpPr txBox="1">
            <a:spLocks noGrp="1"/>
          </p:cNvSpPr>
          <p:nvPr>
            <p:ph type="sldNum" sz="quarter" idx="12"/>
          </p:nvPr>
        </p:nvSpPr>
        <p:spPr>
          <a:xfrm>
            <a:off x="14474954" y="17797463"/>
            <a:ext cx="4623943" cy="273793"/>
          </a:xfrm>
          <a:prstGeom prst="rect">
            <a:avLst/>
          </a:prstGeom>
        </p:spPr>
        <p:txBody>
          <a:bodyPr vert="horz" wrap="square" lIns="0" tIns="0" rIns="0" bIns="0" rtlCol="0">
            <a:spAutoFit/>
          </a:bodyPr>
          <a:lstStyle/>
          <a:p>
            <a:pPr marL="38100">
              <a:lnSpc>
                <a:spcPts val="2330"/>
              </a:lnSpc>
            </a:pPr>
            <a:fld id="{81D60167-4931-47E6-BA6A-407CBD079E47}" type="slidenum">
              <a:rPr spc="-25" dirty="0"/>
              <a:pPr marL="38100">
                <a:lnSpc>
                  <a:spcPts val="2330"/>
                </a:lnSpc>
              </a:pPr>
              <a:t>111</a:t>
            </a:fld>
            <a:endParaRPr spc="-25" dirty="0"/>
          </a:p>
        </p:txBody>
      </p:sp>
      <p:sp>
        <p:nvSpPr>
          <p:cNvPr id="6" name="object 6"/>
          <p:cNvSpPr txBox="1"/>
          <p:nvPr/>
        </p:nvSpPr>
        <p:spPr>
          <a:xfrm>
            <a:off x="767492" y="2099419"/>
            <a:ext cx="18047558" cy="12719892"/>
          </a:xfrm>
          <a:prstGeom prst="rect">
            <a:avLst/>
          </a:prstGeom>
        </p:spPr>
        <p:txBody>
          <a:bodyPr vert="horz" wrap="square" lIns="0" tIns="50800" rIns="0" bIns="0" rtlCol="0">
            <a:spAutoFit/>
          </a:bodyPr>
          <a:lstStyle/>
          <a:p>
            <a:pPr marL="427990">
              <a:spcBef>
                <a:spcPts val="400"/>
              </a:spcBef>
            </a:pPr>
            <a:r>
              <a:rPr sz="3600" b="1" dirty="0">
                <a:solidFill>
                  <a:srgbClr val="00B050"/>
                </a:solidFill>
                <a:latin typeface="Trebuchet MS"/>
                <a:cs typeface="Trebuchet MS"/>
              </a:rPr>
              <a:t>Společné</a:t>
            </a:r>
            <a:r>
              <a:rPr sz="3600" b="1" spc="-95" dirty="0">
                <a:solidFill>
                  <a:srgbClr val="00B050"/>
                </a:solidFill>
                <a:latin typeface="Trebuchet MS"/>
                <a:cs typeface="Trebuchet MS"/>
              </a:rPr>
              <a:t> </a:t>
            </a:r>
            <a:r>
              <a:rPr sz="3600" b="1" spc="-10" dirty="0">
                <a:solidFill>
                  <a:srgbClr val="00B050"/>
                </a:solidFill>
                <a:latin typeface="Trebuchet MS"/>
                <a:cs typeface="Trebuchet MS"/>
              </a:rPr>
              <a:t>podmínky</a:t>
            </a:r>
            <a:endParaRPr sz="3600" dirty="0">
              <a:solidFill>
                <a:srgbClr val="00B050"/>
              </a:solidFill>
              <a:latin typeface="Trebuchet MS"/>
              <a:cs typeface="Trebuchet MS"/>
            </a:endParaRPr>
          </a:p>
          <a:p>
            <a:pPr marL="389255" indent="-377190">
              <a:spcBef>
                <a:spcPts val="305"/>
              </a:spcBef>
              <a:buClr>
                <a:srgbClr val="CDCE00"/>
              </a:buClr>
              <a:buFont typeface="Arial"/>
              <a:buChar char="•"/>
              <a:tabLst>
                <a:tab pos="389255" algn="l"/>
                <a:tab pos="389890" algn="l"/>
              </a:tabLst>
            </a:pPr>
            <a:r>
              <a:rPr sz="3600" spc="-180" dirty="0">
                <a:latin typeface="Trebuchet MS"/>
                <a:cs typeface="Trebuchet MS"/>
              </a:rPr>
              <a:t>neaplikovat</a:t>
            </a:r>
            <a:r>
              <a:rPr sz="3600" spc="-15" dirty="0">
                <a:latin typeface="Trebuchet MS"/>
                <a:cs typeface="Trebuchet MS"/>
              </a:rPr>
              <a:t> </a:t>
            </a:r>
            <a:r>
              <a:rPr sz="3600" spc="-190" dirty="0">
                <a:latin typeface="Trebuchet MS"/>
                <a:cs typeface="Trebuchet MS"/>
              </a:rPr>
              <a:t>vyjmenované</a:t>
            </a:r>
            <a:r>
              <a:rPr sz="3600" spc="-10" dirty="0">
                <a:latin typeface="Trebuchet MS"/>
                <a:cs typeface="Trebuchet MS"/>
              </a:rPr>
              <a:t> </a:t>
            </a:r>
            <a:r>
              <a:rPr sz="3600" spc="-165" dirty="0">
                <a:latin typeface="Trebuchet MS"/>
                <a:cs typeface="Trebuchet MS"/>
              </a:rPr>
              <a:t>účinné</a:t>
            </a:r>
            <a:r>
              <a:rPr sz="3600" spc="-20" dirty="0">
                <a:latin typeface="Trebuchet MS"/>
                <a:cs typeface="Trebuchet MS"/>
              </a:rPr>
              <a:t> </a:t>
            </a:r>
            <a:r>
              <a:rPr sz="3600" spc="-265" dirty="0">
                <a:latin typeface="Trebuchet MS"/>
                <a:cs typeface="Trebuchet MS"/>
              </a:rPr>
              <a:t>látky,</a:t>
            </a:r>
            <a:endParaRPr sz="3600" dirty="0">
              <a:latin typeface="Trebuchet MS"/>
              <a:cs typeface="Trebuchet MS"/>
            </a:endParaRPr>
          </a:p>
          <a:p>
            <a:pPr marL="389255" indent="-377190">
              <a:spcBef>
                <a:spcPts val="620"/>
              </a:spcBef>
              <a:buClr>
                <a:srgbClr val="CDCE00"/>
              </a:buClr>
              <a:buFont typeface="Arial"/>
              <a:buChar char="•"/>
              <a:tabLst>
                <a:tab pos="389255" algn="l"/>
                <a:tab pos="389890" algn="l"/>
              </a:tabLst>
            </a:pPr>
            <a:r>
              <a:rPr sz="3600" spc="-204" dirty="0">
                <a:latin typeface="Trebuchet MS"/>
                <a:cs typeface="Trebuchet MS"/>
              </a:rPr>
              <a:t>aplikovat,</a:t>
            </a:r>
            <a:r>
              <a:rPr sz="3600" spc="-350" dirty="0">
                <a:latin typeface="Trebuchet MS"/>
                <a:cs typeface="Trebuchet MS"/>
              </a:rPr>
              <a:t> </a:t>
            </a:r>
            <a:r>
              <a:rPr sz="3600" spc="-35" dirty="0">
                <a:latin typeface="Trebuchet MS"/>
                <a:cs typeface="Trebuchet MS"/>
              </a:rPr>
              <a:t>POR,</a:t>
            </a:r>
            <a:r>
              <a:rPr sz="3600" spc="-325" dirty="0">
                <a:latin typeface="Trebuchet MS"/>
                <a:cs typeface="Trebuchet MS"/>
              </a:rPr>
              <a:t> </a:t>
            </a:r>
            <a:r>
              <a:rPr sz="3600" spc="-210" dirty="0">
                <a:latin typeface="Trebuchet MS"/>
                <a:cs typeface="Trebuchet MS"/>
              </a:rPr>
              <a:t>hnojiva,</a:t>
            </a:r>
            <a:r>
              <a:rPr sz="3600" spc="-360" dirty="0">
                <a:latin typeface="Trebuchet MS"/>
                <a:cs typeface="Trebuchet MS"/>
              </a:rPr>
              <a:t> </a:t>
            </a:r>
            <a:r>
              <a:rPr sz="3600" spc="-275" dirty="0">
                <a:latin typeface="Trebuchet MS"/>
                <a:cs typeface="Trebuchet MS"/>
              </a:rPr>
              <a:t>kaly,</a:t>
            </a:r>
            <a:r>
              <a:rPr sz="3600" spc="-340" dirty="0">
                <a:latin typeface="Trebuchet MS"/>
                <a:cs typeface="Trebuchet MS"/>
              </a:rPr>
              <a:t> </a:t>
            </a:r>
            <a:r>
              <a:rPr sz="3600" spc="-155" dirty="0">
                <a:latin typeface="Trebuchet MS"/>
                <a:cs typeface="Trebuchet MS"/>
              </a:rPr>
              <a:t>odpadní</a:t>
            </a:r>
            <a:r>
              <a:rPr sz="3600" spc="-60" dirty="0">
                <a:latin typeface="Trebuchet MS"/>
                <a:cs typeface="Trebuchet MS"/>
              </a:rPr>
              <a:t> </a:t>
            </a:r>
            <a:r>
              <a:rPr sz="3600" spc="-120" dirty="0">
                <a:latin typeface="Trebuchet MS"/>
                <a:cs typeface="Trebuchet MS"/>
              </a:rPr>
              <a:t>vody</a:t>
            </a:r>
            <a:r>
              <a:rPr sz="3600" spc="-65" dirty="0">
                <a:latin typeface="Trebuchet MS"/>
                <a:cs typeface="Trebuchet MS"/>
              </a:rPr>
              <a:t> </a:t>
            </a:r>
            <a:r>
              <a:rPr sz="3600" spc="-175" dirty="0">
                <a:latin typeface="Trebuchet MS"/>
                <a:cs typeface="Trebuchet MS"/>
              </a:rPr>
              <a:t>obsahující</a:t>
            </a:r>
            <a:r>
              <a:rPr sz="3600" spc="-90" dirty="0">
                <a:latin typeface="Trebuchet MS"/>
                <a:cs typeface="Trebuchet MS"/>
              </a:rPr>
              <a:t> </a:t>
            </a:r>
            <a:r>
              <a:rPr sz="3600" spc="-225" dirty="0">
                <a:latin typeface="Trebuchet MS"/>
                <a:cs typeface="Trebuchet MS"/>
              </a:rPr>
              <a:t>měď</a:t>
            </a:r>
            <a:r>
              <a:rPr sz="3600" spc="-65" dirty="0">
                <a:latin typeface="Trebuchet MS"/>
                <a:cs typeface="Trebuchet MS"/>
              </a:rPr>
              <a:t> </a:t>
            </a:r>
            <a:r>
              <a:rPr sz="3600" dirty="0">
                <a:latin typeface="Trebuchet MS"/>
                <a:cs typeface="Trebuchet MS"/>
              </a:rPr>
              <a:t>do</a:t>
            </a:r>
            <a:r>
              <a:rPr sz="3600" spc="-55" dirty="0">
                <a:latin typeface="Trebuchet MS"/>
                <a:cs typeface="Trebuchet MS"/>
              </a:rPr>
              <a:t> </a:t>
            </a:r>
            <a:r>
              <a:rPr sz="3600" spc="-155" dirty="0">
                <a:latin typeface="Trebuchet MS"/>
                <a:cs typeface="Trebuchet MS"/>
              </a:rPr>
              <a:t>celkové</a:t>
            </a:r>
            <a:r>
              <a:rPr sz="3600" spc="-60" dirty="0">
                <a:latin typeface="Trebuchet MS"/>
                <a:cs typeface="Trebuchet MS"/>
              </a:rPr>
              <a:t> </a:t>
            </a:r>
            <a:r>
              <a:rPr sz="3600" spc="-100" dirty="0">
                <a:latin typeface="Trebuchet MS"/>
                <a:cs typeface="Trebuchet MS"/>
              </a:rPr>
              <a:t>roční</a:t>
            </a:r>
            <a:r>
              <a:rPr sz="3600" spc="-70" dirty="0">
                <a:latin typeface="Trebuchet MS"/>
                <a:cs typeface="Trebuchet MS"/>
              </a:rPr>
              <a:t> </a:t>
            </a:r>
            <a:r>
              <a:rPr sz="3600" spc="-170" dirty="0">
                <a:latin typeface="Trebuchet MS"/>
                <a:cs typeface="Trebuchet MS"/>
              </a:rPr>
              <a:t>dávky</a:t>
            </a:r>
            <a:r>
              <a:rPr sz="3600" spc="-70" dirty="0">
                <a:latin typeface="Trebuchet MS"/>
                <a:cs typeface="Trebuchet MS"/>
              </a:rPr>
              <a:t> </a:t>
            </a:r>
            <a:r>
              <a:rPr sz="3600" dirty="0">
                <a:latin typeface="Trebuchet MS"/>
                <a:cs typeface="Trebuchet MS"/>
              </a:rPr>
              <a:t>3</a:t>
            </a:r>
            <a:r>
              <a:rPr sz="3600" spc="-55" dirty="0">
                <a:latin typeface="Trebuchet MS"/>
                <a:cs typeface="Trebuchet MS"/>
              </a:rPr>
              <a:t> </a:t>
            </a:r>
            <a:r>
              <a:rPr sz="3600" spc="-155" dirty="0">
                <a:latin typeface="Trebuchet MS"/>
                <a:cs typeface="Trebuchet MS"/>
              </a:rPr>
              <a:t>kg</a:t>
            </a:r>
            <a:r>
              <a:rPr sz="3600" spc="-65" dirty="0">
                <a:latin typeface="Trebuchet MS"/>
                <a:cs typeface="Trebuchet MS"/>
              </a:rPr>
              <a:t> </a:t>
            </a:r>
            <a:r>
              <a:rPr sz="3600" spc="-185" dirty="0">
                <a:latin typeface="Trebuchet MS"/>
                <a:cs typeface="Trebuchet MS"/>
              </a:rPr>
              <a:t>mědi</a:t>
            </a:r>
            <a:r>
              <a:rPr sz="3600" spc="-60" dirty="0">
                <a:latin typeface="Trebuchet MS"/>
                <a:cs typeface="Trebuchet MS"/>
              </a:rPr>
              <a:t> </a:t>
            </a:r>
            <a:r>
              <a:rPr sz="3600" spc="-204" dirty="0">
                <a:latin typeface="Trebuchet MS"/>
                <a:cs typeface="Trebuchet MS"/>
              </a:rPr>
              <a:t>na</a:t>
            </a:r>
            <a:r>
              <a:rPr sz="3600" spc="-70" dirty="0">
                <a:latin typeface="Trebuchet MS"/>
                <a:cs typeface="Trebuchet MS"/>
              </a:rPr>
              <a:t> </a:t>
            </a:r>
            <a:r>
              <a:rPr sz="3600" dirty="0">
                <a:latin typeface="Trebuchet MS"/>
                <a:cs typeface="Trebuchet MS"/>
              </a:rPr>
              <a:t>1</a:t>
            </a:r>
            <a:r>
              <a:rPr sz="3600" spc="-60" dirty="0">
                <a:latin typeface="Trebuchet MS"/>
                <a:cs typeface="Trebuchet MS"/>
              </a:rPr>
              <a:t> </a:t>
            </a:r>
            <a:r>
              <a:rPr sz="3600" spc="-204" dirty="0">
                <a:latin typeface="Trebuchet MS"/>
                <a:cs typeface="Trebuchet MS"/>
              </a:rPr>
              <a:t>ha</a:t>
            </a:r>
            <a:r>
              <a:rPr sz="3600" spc="-70" dirty="0">
                <a:latin typeface="Trebuchet MS"/>
                <a:cs typeface="Trebuchet MS"/>
              </a:rPr>
              <a:t> </a:t>
            </a:r>
            <a:r>
              <a:rPr sz="3600" spc="-10" dirty="0">
                <a:latin typeface="Trebuchet MS"/>
                <a:cs typeface="Trebuchet MS"/>
              </a:rPr>
              <a:t>vinice,</a:t>
            </a:r>
            <a:endParaRPr sz="3600" dirty="0">
              <a:latin typeface="Trebuchet MS"/>
              <a:cs typeface="Trebuchet MS"/>
            </a:endParaRPr>
          </a:p>
          <a:p>
            <a:pPr marL="389255" indent="-377190">
              <a:spcBef>
                <a:spcPts val="620"/>
              </a:spcBef>
              <a:buClr>
                <a:srgbClr val="CDCE00"/>
              </a:buClr>
              <a:buFont typeface="Arial"/>
              <a:buChar char="•"/>
              <a:tabLst>
                <a:tab pos="389255" algn="l"/>
                <a:tab pos="389890" algn="l"/>
              </a:tabLst>
            </a:pPr>
            <a:r>
              <a:rPr sz="3600" spc="-200" dirty="0">
                <a:latin typeface="Trebuchet MS"/>
                <a:cs typeface="Trebuchet MS"/>
              </a:rPr>
              <a:t>na</a:t>
            </a:r>
            <a:r>
              <a:rPr sz="3600" dirty="0">
                <a:latin typeface="Trebuchet MS"/>
                <a:cs typeface="Trebuchet MS"/>
              </a:rPr>
              <a:t> </a:t>
            </a:r>
            <a:r>
              <a:rPr sz="3600" spc="-110" dirty="0">
                <a:latin typeface="Trebuchet MS"/>
                <a:cs typeface="Trebuchet MS"/>
              </a:rPr>
              <a:t>ochranu</a:t>
            </a:r>
            <a:r>
              <a:rPr sz="3600" spc="-90" dirty="0">
                <a:latin typeface="Trebuchet MS"/>
                <a:cs typeface="Trebuchet MS"/>
              </a:rPr>
              <a:t> </a:t>
            </a:r>
            <a:r>
              <a:rPr sz="3600" spc="-95" dirty="0">
                <a:latin typeface="Trebuchet MS"/>
                <a:cs typeface="Trebuchet MS"/>
              </a:rPr>
              <a:t>proti</a:t>
            </a:r>
            <a:r>
              <a:rPr sz="3600" spc="-65" dirty="0">
                <a:latin typeface="Trebuchet MS"/>
                <a:cs typeface="Trebuchet MS"/>
              </a:rPr>
              <a:t> </a:t>
            </a:r>
            <a:r>
              <a:rPr sz="3600" spc="-90" dirty="0">
                <a:latin typeface="Trebuchet MS"/>
                <a:cs typeface="Trebuchet MS"/>
              </a:rPr>
              <a:t>roztočům</a:t>
            </a:r>
            <a:r>
              <a:rPr sz="3600" spc="-40" dirty="0">
                <a:latin typeface="Trebuchet MS"/>
                <a:cs typeface="Trebuchet MS"/>
              </a:rPr>
              <a:t> </a:t>
            </a:r>
            <a:r>
              <a:rPr sz="3600" spc="-155" dirty="0">
                <a:latin typeface="Trebuchet MS"/>
                <a:cs typeface="Trebuchet MS"/>
              </a:rPr>
              <a:t>používat</a:t>
            </a:r>
            <a:r>
              <a:rPr sz="3600" spc="-40" dirty="0">
                <a:latin typeface="Trebuchet MS"/>
                <a:cs typeface="Trebuchet MS"/>
              </a:rPr>
              <a:t> </a:t>
            </a:r>
            <a:r>
              <a:rPr sz="3600" spc="-145" dirty="0">
                <a:latin typeface="Trebuchet MS"/>
                <a:cs typeface="Trebuchet MS"/>
              </a:rPr>
              <a:t>výhradně</a:t>
            </a:r>
            <a:r>
              <a:rPr sz="3600" spc="-35" dirty="0">
                <a:latin typeface="Trebuchet MS"/>
                <a:cs typeface="Trebuchet MS"/>
              </a:rPr>
              <a:t> </a:t>
            </a:r>
            <a:r>
              <a:rPr sz="3600" spc="-114" dirty="0">
                <a:latin typeface="Trebuchet MS"/>
                <a:cs typeface="Trebuchet MS"/>
              </a:rPr>
              <a:t>metodu</a:t>
            </a:r>
            <a:r>
              <a:rPr sz="3600" spc="-20" dirty="0">
                <a:latin typeface="Trebuchet MS"/>
                <a:cs typeface="Trebuchet MS"/>
              </a:rPr>
              <a:t> </a:t>
            </a:r>
            <a:r>
              <a:rPr sz="3600" spc="-120" dirty="0">
                <a:latin typeface="Trebuchet MS"/>
                <a:cs typeface="Trebuchet MS"/>
              </a:rPr>
              <a:t>introdukce</a:t>
            </a:r>
            <a:r>
              <a:rPr sz="3600" spc="-30" dirty="0">
                <a:latin typeface="Trebuchet MS"/>
                <a:cs typeface="Trebuchet MS"/>
              </a:rPr>
              <a:t> </a:t>
            </a:r>
            <a:r>
              <a:rPr sz="3600" spc="-85" dirty="0">
                <a:latin typeface="Trebuchet MS"/>
                <a:cs typeface="Trebuchet MS"/>
              </a:rPr>
              <a:t>roztoče</a:t>
            </a:r>
            <a:r>
              <a:rPr sz="3600" spc="-30" dirty="0">
                <a:latin typeface="Trebuchet MS"/>
                <a:cs typeface="Trebuchet MS"/>
              </a:rPr>
              <a:t> </a:t>
            </a:r>
            <a:r>
              <a:rPr sz="3600" spc="-130" dirty="0">
                <a:latin typeface="Trebuchet MS"/>
                <a:cs typeface="Trebuchet MS"/>
              </a:rPr>
              <a:t>Typhlodromus</a:t>
            </a:r>
            <a:r>
              <a:rPr sz="3600" spc="-30" dirty="0">
                <a:latin typeface="Trebuchet MS"/>
                <a:cs typeface="Trebuchet MS"/>
              </a:rPr>
              <a:t> </a:t>
            </a:r>
            <a:r>
              <a:rPr sz="3600" spc="-125" dirty="0">
                <a:latin typeface="Trebuchet MS"/>
                <a:cs typeface="Trebuchet MS"/>
              </a:rPr>
              <a:t>pyri</a:t>
            </a:r>
            <a:r>
              <a:rPr sz="3600" spc="-30" dirty="0">
                <a:latin typeface="Trebuchet MS"/>
                <a:cs typeface="Trebuchet MS"/>
              </a:rPr>
              <a:t> </a:t>
            </a:r>
            <a:r>
              <a:rPr sz="3600" spc="-180" dirty="0">
                <a:latin typeface="Trebuchet MS"/>
                <a:cs typeface="Trebuchet MS"/>
              </a:rPr>
              <a:t>(bioagens,</a:t>
            </a:r>
            <a:r>
              <a:rPr sz="3600" spc="-260" dirty="0">
                <a:latin typeface="Trebuchet MS"/>
                <a:cs typeface="Trebuchet MS"/>
              </a:rPr>
              <a:t> </a:t>
            </a:r>
            <a:r>
              <a:rPr sz="3600" spc="-145" dirty="0">
                <a:latin typeface="Trebuchet MS"/>
                <a:cs typeface="Trebuchet MS"/>
              </a:rPr>
              <a:t>letorosty),</a:t>
            </a:r>
            <a:r>
              <a:rPr sz="3600" spc="-270" dirty="0">
                <a:latin typeface="Trebuchet MS"/>
                <a:cs typeface="Trebuchet MS"/>
              </a:rPr>
              <a:t> </a:t>
            </a:r>
            <a:r>
              <a:rPr sz="3600" spc="-140" dirty="0">
                <a:latin typeface="Trebuchet MS"/>
                <a:cs typeface="Trebuchet MS"/>
              </a:rPr>
              <a:t>přičemž</a:t>
            </a:r>
            <a:r>
              <a:rPr sz="3600" spc="-30" dirty="0">
                <a:latin typeface="Trebuchet MS"/>
                <a:cs typeface="Trebuchet MS"/>
              </a:rPr>
              <a:t> </a:t>
            </a:r>
            <a:r>
              <a:rPr sz="3600" dirty="0">
                <a:latin typeface="Trebuchet MS"/>
                <a:cs typeface="Trebuchet MS"/>
              </a:rPr>
              <a:t>u</a:t>
            </a:r>
            <a:r>
              <a:rPr sz="3600" spc="-35" dirty="0">
                <a:latin typeface="Trebuchet MS"/>
                <a:cs typeface="Trebuchet MS"/>
              </a:rPr>
              <a:t> </a:t>
            </a:r>
            <a:r>
              <a:rPr sz="3600" spc="-10" dirty="0">
                <a:latin typeface="Trebuchet MS"/>
                <a:cs typeface="Trebuchet MS"/>
              </a:rPr>
              <a:t>vinic</a:t>
            </a:r>
            <a:endParaRPr sz="3600" dirty="0">
              <a:latin typeface="Trebuchet MS"/>
              <a:cs typeface="Trebuchet MS"/>
            </a:endParaRPr>
          </a:p>
          <a:p>
            <a:pPr marL="389255">
              <a:spcBef>
                <a:spcPts val="615"/>
              </a:spcBef>
            </a:pPr>
            <a:r>
              <a:rPr sz="3600" spc="-170" dirty="0">
                <a:latin typeface="Trebuchet MS"/>
                <a:cs typeface="Trebuchet MS"/>
              </a:rPr>
              <a:t>mladších</a:t>
            </a:r>
            <a:r>
              <a:rPr sz="3600" spc="-45" dirty="0">
                <a:latin typeface="Trebuchet MS"/>
                <a:cs typeface="Trebuchet MS"/>
              </a:rPr>
              <a:t> </a:t>
            </a:r>
            <a:r>
              <a:rPr sz="3600" spc="-114" dirty="0">
                <a:latin typeface="Trebuchet MS"/>
                <a:cs typeface="Trebuchet MS"/>
              </a:rPr>
              <a:t>tří</a:t>
            </a:r>
            <a:r>
              <a:rPr sz="3600" spc="-35" dirty="0">
                <a:latin typeface="Trebuchet MS"/>
                <a:cs typeface="Trebuchet MS"/>
              </a:rPr>
              <a:t> </a:t>
            </a:r>
            <a:r>
              <a:rPr sz="3600" spc="-165" dirty="0">
                <a:latin typeface="Trebuchet MS"/>
                <a:cs typeface="Trebuchet MS"/>
              </a:rPr>
              <a:t>nebude</a:t>
            </a:r>
            <a:r>
              <a:rPr sz="3600" spc="-25" dirty="0">
                <a:latin typeface="Trebuchet MS"/>
                <a:cs typeface="Trebuchet MS"/>
              </a:rPr>
              <a:t> </a:t>
            </a:r>
            <a:r>
              <a:rPr sz="3600" spc="-150" dirty="0">
                <a:latin typeface="Trebuchet MS"/>
                <a:cs typeface="Trebuchet MS"/>
              </a:rPr>
              <a:t>podmínka</a:t>
            </a:r>
            <a:r>
              <a:rPr sz="3600" spc="-45" dirty="0">
                <a:latin typeface="Trebuchet MS"/>
                <a:cs typeface="Trebuchet MS"/>
              </a:rPr>
              <a:t> </a:t>
            </a:r>
            <a:r>
              <a:rPr sz="3600" spc="-175" dirty="0">
                <a:latin typeface="Trebuchet MS"/>
                <a:cs typeface="Trebuchet MS"/>
              </a:rPr>
              <a:t>vyžadována</a:t>
            </a:r>
            <a:r>
              <a:rPr sz="3600" spc="-35" dirty="0">
                <a:latin typeface="Trebuchet MS"/>
                <a:cs typeface="Trebuchet MS"/>
              </a:rPr>
              <a:t> </a:t>
            </a:r>
            <a:r>
              <a:rPr sz="3600" spc="-114" dirty="0">
                <a:latin typeface="Trebuchet MS"/>
                <a:cs typeface="Trebuchet MS"/>
              </a:rPr>
              <a:t>(odpočet</a:t>
            </a:r>
            <a:r>
              <a:rPr sz="3600" spc="-30" dirty="0">
                <a:latin typeface="Trebuchet MS"/>
                <a:cs typeface="Trebuchet MS"/>
              </a:rPr>
              <a:t> </a:t>
            </a:r>
            <a:r>
              <a:rPr sz="3600" spc="-65" dirty="0">
                <a:latin typeface="Trebuchet MS"/>
                <a:cs typeface="Trebuchet MS"/>
              </a:rPr>
              <a:t>platby),</a:t>
            </a:r>
            <a:endParaRPr sz="3600" dirty="0">
              <a:latin typeface="Trebuchet MS"/>
              <a:cs typeface="Trebuchet MS"/>
            </a:endParaRPr>
          </a:p>
          <a:p>
            <a:pPr marL="389255" indent="-377190">
              <a:spcBef>
                <a:spcPts val="620"/>
              </a:spcBef>
              <a:buClr>
                <a:srgbClr val="CDCE00"/>
              </a:buClr>
              <a:buFont typeface="Arial"/>
              <a:buChar char="•"/>
              <a:tabLst>
                <a:tab pos="389255" algn="l"/>
                <a:tab pos="389890" algn="l"/>
              </a:tabLst>
            </a:pPr>
            <a:r>
              <a:rPr sz="3600" spc="-160" dirty="0">
                <a:latin typeface="Trebuchet MS"/>
                <a:cs typeface="Trebuchet MS"/>
              </a:rPr>
              <a:t>neaplikovat</a:t>
            </a:r>
            <a:r>
              <a:rPr sz="3600" spc="-50" dirty="0">
                <a:latin typeface="Trebuchet MS"/>
                <a:cs typeface="Trebuchet MS"/>
              </a:rPr>
              <a:t> </a:t>
            </a:r>
            <a:r>
              <a:rPr sz="3600" spc="-114" dirty="0">
                <a:latin typeface="Trebuchet MS"/>
                <a:cs typeface="Trebuchet MS"/>
              </a:rPr>
              <a:t>herbicidy</a:t>
            </a:r>
            <a:r>
              <a:rPr sz="3600" spc="-75" dirty="0">
                <a:latin typeface="Trebuchet MS"/>
                <a:cs typeface="Trebuchet MS"/>
              </a:rPr>
              <a:t> </a:t>
            </a:r>
            <a:r>
              <a:rPr sz="3600" dirty="0">
                <a:latin typeface="Trebuchet MS"/>
                <a:cs typeface="Trebuchet MS"/>
              </a:rPr>
              <a:t>v</a:t>
            </a:r>
            <a:r>
              <a:rPr sz="3600" spc="-10" dirty="0">
                <a:latin typeface="Trebuchet MS"/>
                <a:cs typeface="Trebuchet MS"/>
              </a:rPr>
              <a:t> </a:t>
            </a:r>
            <a:r>
              <a:rPr sz="3600" spc="-130" dirty="0">
                <a:latin typeface="Trebuchet MS"/>
                <a:cs typeface="Trebuchet MS"/>
              </a:rPr>
              <a:t>meziřadí</a:t>
            </a:r>
            <a:r>
              <a:rPr sz="3600" spc="-5" dirty="0">
                <a:latin typeface="Trebuchet MS"/>
                <a:cs typeface="Trebuchet MS"/>
              </a:rPr>
              <a:t> </a:t>
            </a:r>
            <a:r>
              <a:rPr sz="3600" spc="-280" dirty="0">
                <a:latin typeface="Trebuchet MS"/>
                <a:cs typeface="Trebuchet MS"/>
              </a:rPr>
              <a:t>a</a:t>
            </a:r>
            <a:r>
              <a:rPr sz="3600" spc="80" dirty="0">
                <a:latin typeface="Trebuchet MS"/>
                <a:cs typeface="Trebuchet MS"/>
              </a:rPr>
              <a:t> </a:t>
            </a:r>
            <a:r>
              <a:rPr sz="3600" spc="-175" dirty="0">
                <a:latin typeface="Trebuchet MS"/>
                <a:cs typeface="Trebuchet MS"/>
              </a:rPr>
              <a:t>manipulačním</a:t>
            </a:r>
            <a:r>
              <a:rPr sz="3600" spc="-10" dirty="0">
                <a:latin typeface="Trebuchet MS"/>
                <a:cs typeface="Trebuchet MS"/>
              </a:rPr>
              <a:t> </a:t>
            </a:r>
            <a:r>
              <a:rPr sz="3600" spc="-30" dirty="0">
                <a:latin typeface="Trebuchet MS"/>
                <a:cs typeface="Trebuchet MS"/>
              </a:rPr>
              <a:t>prostoru</a:t>
            </a:r>
            <a:r>
              <a:rPr sz="3600" spc="-20" dirty="0">
                <a:latin typeface="Trebuchet MS"/>
                <a:cs typeface="Trebuchet MS"/>
              </a:rPr>
              <a:t> </a:t>
            </a:r>
            <a:r>
              <a:rPr sz="3600" spc="-120" dirty="0">
                <a:latin typeface="Trebuchet MS"/>
                <a:cs typeface="Trebuchet MS"/>
              </a:rPr>
              <a:t>vinice</a:t>
            </a:r>
            <a:r>
              <a:rPr sz="3600" dirty="0">
                <a:latin typeface="Trebuchet MS"/>
                <a:cs typeface="Trebuchet MS"/>
              </a:rPr>
              <a:t> </a:t>
            </a:r>
            <a:r>
              <a:rPr sz="3600" spc="-105" dirty="0">
                <a:latin typeface="Trebuchet MS"/>
                <a:cs typeface="Trebuchet MS"/>
              </a:rPr>
              <a:t>(podmínka</a:t>
            </a:r>
            <a:r>
              <a:rPr sz="3600" spc="-5" dirty="0">
                <a:latin typeface="Trebuchet MS"/>
                <a:cs typeface="Trebuchet MS"/>
              </a:rPr>
              <a:t> </a:t>
            </a:r>
            <a:r>
              <a:rPr sz="3600" dirty="0">
                <a:latin typeface="Trebuchet MS"/>
                <a:cs typeface="Trebuchet MS"/>
              </a:rPr>
              <a:t>se</a:t>
            </a:r>
            <a:r>
              <a:rPr sz="3600" spc="-20" dirty="0">
                <a:latin typeface="Trebuchet MS"/>
                <a:cs typeface="Trebuchet MS"/>
              </a:rPr>
              <a:t> </a:t>
            </a:r>
            <a:r>
              <a:rPr sz="3600" spc="-180" dirty="0">
                <a:latin typeface="Trebuchet MS"/>
                <a:cs typeface="Trebuchet MS"/>
              </a:rPr>
              <a:t>nevztahuje</a:t>
            </a:r>
            <a:r>
              <a:rPr sz="3600" spc="-10" dirty="0">
                <a:latin typeface="Trebuchet MS"/>
                <a:cs typeface="Trebuchet MS"/>
              </a:rPr>
              <a:t> </a:t>
            </a:r>
            <a:r>
              <a:rPr sz="3600" spc="-30" dirty="0">
                <a:latin typeface="Trebuchet MS"/>
                <a:cs typeface="Trebuchet MS"/>
              </a:rPr>
              <a:t>na</a:t>
            </a:r>
            <a:r>
              <a:rPr sz="3600" spc="-15" dirty="0">
                <a:latin typeface="Trebuchet MS"/>
                <a:cs typeface="Trebuchet MS"/>
              </a:rPr>
              <a:t> </a:t>
            </a:r>
            <a:r>
              <a:rPr sz="3600" spc="-55" dirty="0">
                <a:latin typeface="Trebuchet MS"/>
                <a:cs typeface="Trebuchet MS"/>
              </a:rPr>
              <a:t>bodové</a:t>
            </a:r>
            <a:r>
              <a:rPr sz="3600" spc="-10" dirty="0">
                <a:latin typeface="Trebuchet MS"/>
                <a:cs typeface="Trebuchet MS"/>
              </a:rPr>
              <a:t> </a:t>
            </a:r>
            <a:r>
              <a:rPr sz="3600" spc="-70" dirty="0">
                <a:latin typeface="Trebuchet MS"/>
                <a:cs typeface="Trebuchet MS"/>
              </a:rPr>
              <a:t>ošetření</a:t>
            </a:r>
            <a:r>
              <a:rPr sz="3600" spc="-10" dirty="0">
                <a:latin typeface="Trebuchet MS"/>
                <a:cs typeface="Trebuchet MS"/>
              </a:rPr>
              <a:t> </a:t>
            </a:r>
            <a:r>
              <a:rPr sz="3600" spc="-140" dirty="0">
                <a:latin typeface="Trebuchet MS"/>
                <a:cs typeface="Trebuchet MS"/>
              </a:rPr>
              <a:t>duálních</a:t>
            </a:r>
            <a:r>
              <a:rPr sz="3600" spc="-15" dirty="0">
                <a:latin typeface="Trebuchet MS"/>
                <a:cs typeface="Trebuchet MS"/>
              </a:rPr>
              <a:t> </a:t>
            </a:r>
            <a:r>
              <a:rPr sz="3600" spc="-45" dirty="0">
                <a:latin typeface="Trebuchet MS"/>
                <a:cs typeface="Trebuchet MS"/>
              </a:rPr>
              <a:t>hostitelů</a:t>
            </a:r>
            <a:endParaRPr sz="3600" dirty="0">
              <a:latin typeface="Trebuchet MS"/>
              <a:cs typeface="Trebuchet MS"/>
            </a:endParaRPr>
          </a:p>
          <a:p>
            <a:pPr marL="389255">
              <a:spcBef>
                <a:spcPts val="620"/>
              </a:spcBef>
            </a:pPr>
            <a:r>
              <a:rPr sz="3600" spc="-45" dirty="0">
                <a:latin typeface="Trebuchet MS"/>
                <a:cs typeface="Trebuchet MS"/>
              </a:rPr>
              <a:t>Stolburu),</a:t>
            </a:r>
            <a:endParaRPr sz="3600" dirty="0">
              <a:latin typeface="Trebuchet MS"/>
              <a:cs typeface="Trebuchet MS"/>
            </a:endParaRPr>
          </a:p>
          <a:p>
            <a:pPr marL="389255" marR="5080" indent="-377190">
              <a:lnSpc>
                <a:spcPts val="3800"/>
              </a:lnSpc>
              <a:spcBef>
                <a:spcPts val="229"/>
              </a:spcBef>
              <a:buClr>
                <a:srgbClr val="CDCE00"/>
              </a:buClr>
              <a:buFont typeface="Arial"/>
              <a:buChar char="•"/>
              <a:tabLst>
                <a:tab pos="389255" algn="l"/>
                <a:tab pos="389890" algn="l"/>
              </a:tabLst>
            </a:pPr>
            <a:r>
              <a:rPr sz="3600" spc="-70" dirty="0">
                <a:latin typeface="Trebuchet MS"/>
                <a:cs typeface="Trebuchet MS"/>
              </a:rPr>
              <a:t>provést</a:t>
            </a:r>
            <a:r>
              <a:rPr sz="3600" spc="-114" dirty="0">
                <a:latin typeface="Trebuchet MS"/>
                <a:cs typeface="Trebuchet MS"/>
              </a:rPr>
              <a:t> </a:t>
            </a:r>
            <a:r>
              <a:rPr sz="3600" spc="-85" dirty="0">
                <a:latin typeface="Trebuchet MS"/>
                <a:cs typeface="Trebuchet MS"/>
              </a:rPr>
              <a:t>každoročně</a:t>
            </a:r>
            <a:r>
              <a:rPr sz="3600" spc="-95" dirty="0">
                <a:latin typeface="Trebuchet MS"/>
                <a:cs typeface="Trebuchet MS"/>
              </a:rPr>
              <a:t> </a:t>
            </a:r>
            <a:r>
              <a:rPr sz="3600" dirty="0">
                <a:latin typeface="Trebuchet MS"/>
                <a:cs typeface="Trebuchet MS"/>
              </a:rPr>
              <a:t>od</a:t>
            </a:r>
            <a:r>
              <a:rPr sz="3600" spc="-100" dirty="0">
                <a:latin typeface="Trebuchet MS"/>
                <a:cs typeface="Trebuchet MS"/>
              </a:rPr>
              <a:t> </a:t>
            </a:r>
            <a:r>
              <a:rPr sz="3600" spc="-240" dirty="0">
                <a:latin typeface="Trebuchet MS"/>
                <a:cs typeface="Trebuchet MS"/>
              </a:rPr>
              <a:t>1.</a:t>
            </a:r>
            <a:r>
              <a:rPr sz="3600" spc="15" dirty="0">
                <a:latin typeface="Trebuchet MS"/>
                <a:cs typeface="Trebuchet MS"/>
              </a:rPr>
              <a:t> </a:t>
            </a:r>
            <a:r>
              <a:rPr sz="3600" spc="-80" dirty="0">
                <a:latin typeface="Trebuchet MS"/>
                <a:cs typeface="Trebuchet MS"/>
              </a:rPr>
              <a:t>června</a:t>
            </a:r>
            <a:r>
              <a:rPr sz="3600" spc="-40" dirty="0">
                <a:latin typeface="Trebuchet MS"/>
                <a:cs typeface="Trebuchet MS"/>
              </a:rPr>
              <a:t> </a:t>
            </a:r>
            <a:r>
              <a:rPr sz="3600" dirty="0">
                <a:latin typeface="Trebuchet MS"/>
                <a:cs typeface="Trebuchet MS"/>
              </a:rPr>
              <a:t>do</a:t>
            </a:r>
            <a:r>
              <a:rPr sz="3600" spc="15" dirty="0">
                <a:latin typeface="Trebuchet MS"/>
                <a:cs typeface="Trebuchet MS"/>
              </a:rPr>
              <a:t> </a:t>
            </a:r>
            <a:r>
              <a:rPr sz="3600" spc="-170" dirty="0">
                <a:latin typeface="Trebuchet MS"/>
                <a:cs typeface="Trebuchet MS"/>
              </a:rPr>
              <a:t>30.</a:t>
            </a:r>
            <a:r>
              <a:rPr sz="3600" spc="-30" dirty="0">
                <a:latin typeface="Trebuchet MS"/>
                <a:cs typeface="Trebuchet MS"/>
              </a:rPr>
              <a:t> </a:t>
            </a:r>
            <a:r>
              <a:rPr sz="3600" spc="-70" dirty="0">
                <a:latin typeface="Trebuchet MS"/>
                <a:cs typeface="Trebuchet MS"/>
              </a:rPr>
              <a:t>září</a:t>
            </a:r>
            <a:r>
              <a:rPr sz="3600" spc="5" dirty="0">
                <a:latin typeface="Trebuchet MS"/>
                <a:cs typeface="Trebuchet MS"/>
              </a:rPr>
              <a:t> </a:t>
            </a:r>
            <a:r>
              <a:rPr sz="3600" spc="-105" dirty="0">
                <a:latin typeface="Trebuchet MS"/>
                <a:cs typeface="Trebuchet MS"/>
              </a:rPr>
              <a:t>prosvětlení</a:t>
            </a:r>
            <a:r>
              <a:rPr sz="3600" spc="15" dirty="0">
                <a:latin typeface="Trebuchet MS"/>
                <a:cs typeface="Trebuchet MS"/>
              </a:rPr>
              <a:t> </a:t>
            </a:r>
            <a:r>
              <a:rPr sz="3600" spc="-30" dirty="0">
                <a:latin typeface="Trebuchet MS"/>
                <a:cs typeface="Trebuchet MS"/>
              </a:rPr>
              <a:t>keřů</a:t>
            </a:r>
            <a:r>
              <a:rPr sz="3600" spc="5" dirty="0">
                <a:latin typeface="Trebuchet MS"/>
                <a:cs typeface="Trebuchet MS"/>
              </a:rPr>
              <a:t> </a:t>
            </a:r>
            <a:r>
              <a:rPr sz="3600" spc="-25" dirty="0">
                <a:latin typeface="Trebuchet MS"/>
                <a:cs typeface="Trebuchet MS"/>
              </a:rPr>
              <a:t>révy</a:t>
            </a:r>
            <a:r>
              <a:rPr sz="3600" spc="5" dirty="0">
                <a:latin typeface="Trebuchet MS"/>
                <a:cs typeface="Trebuchet MS"/>
              </a:rPr>
              <a:t> </a:t>
            </a:r>
            <a:r>
              <a:rPr sz="3600" spc="-85" dirty="0">
                <a:latin typeface="Trebuchet MS"/>
                <a:cs typeface="Trebuchet MS"/>
              </a:rPr>
              <a:t>vinné</a:t>
            </a:r>
            <a:r>
              <a:rPr sz="3600" spc="10" dirty="0">
                <a:latin typeface="Trebuchet MS"/>
                <a:cs typeface="Trebuchet MS"/>
              </a:rPr>
              <a:t> </a:t>
            </a:r>
            <a:r>
              <a:rPr sz="3600" spc="-95" dirty="0">
                <a:latin typeface="Trebuchet MS"/>
                <a:cs typeface="Trebuchet MS"/>
              </a:rPr>
              <a:t>odstraněním</a:t>
            </a:r>
            <a:r>
              <a:rPr sz="3600" dirty="0">
                <a:latin typeface="Trebuchet MS"/>
                <a:cs typeface="Trebuchet MS"/>
              </a:rPr>
              <a:t> </a:t>
            </a:r>
            <a:r>
              <a:rPr sz="3600" spc="-125" dirty="0">
                <a:latin typeface="Trebuchet MS"/>
                <a:cs typeface="Trebuchet MS"/>
              </a:rPr>
              <a:t>zálistků</a:t>
            </a:r>
            <a:r>
              <a:rPr sz="3600" spc="15" dirty="0">
                <a:latin typeface="Trebuchet MS"/>
                <a:cs typeface="Trebuchet MS"/>
              </a:rPr>
              <a:t> </a:t>
            </a:r>
            <a:r>
              <a:rPr sz="3600" spc="-25" dirty="0">
                <a:latin typeface="Trebuchet MS"/>
                <a:cs typeface="Trebuchet MS"/>
              </a:rPr>
              <a:t>nebo</a:t>
            </a:r>
            <a:r>
              <a:rPr sz="3600" spc="5" dirty="0">
                <a:latin typeface="Trebuchet MS"/>
                <a:cs typeface="Trebuchet MS"/>
              </a:rPr>
              <a:t> </a:t>
            </a:r>
            <a:r>
              <a:rPr sz="3600" spc="-105" dirty="0">
                <a:latin typeface="Trebuchet MS"/>
                <a:cs typeface="Trebuchet MS"/>
              </a:rPr>
              <a:t>části</a:t>
            </a:r>
            <a:r>
              <a:rPr sz="3600" spc="10" dirty="0">
                <a:latin typeface="Trebuchet MS"/>
                <a:cs typeface="Trebuchet MS"/>
              </a:rPr>
              <a:t> </a:t>
            </a:r>
            <a:r>
              <a:rPr sz="3600" spc="-95" dirty="0">
                <a:latin typeface="Trebuchet MS"/>
                <a:cs typeface="Trebuchet MS"/>
              </a:rPr>
              <a:t>listové</a:t>
            </a:r>
            <a:r>
              <a:rPr sz="3600" spc="15" dirty="0">
                <a:latin typeface="Trebuchet MS"/>
                <a:cs typeface="Trebuchet MS"/>
              </a:rPr>
              <a:t> </a:t>
            </a:r>
            <a:r>
              <a:rPr sz="3600" spc="-95" dirty="0">
                <a:latin typeface="Trebuchet MS"/>
                <a:cs typeface="Trebuchet MS"/>
              </a:rPr>
              <a:t>plochy</a:t>
            </a:r>
            <a:r>
              <a:rPr sz="3600" spc="10" dirty="0">
                <a:latin typeface="Trebuchet MS"/>
                <a:cs typeface="Trebuchet MS"/>
              </a:rPr>
              <a:t> </a:t>
            </a:r>
            <a:r>
              <a:rPr sz="3600" dirty="0">
                <a:latin typeface="Trebuchet MS"/>
                <a:cs typeface="Trebuchet MS"/>
              </a:rPr>
              <a:t>v</a:t>
            </a:r>
            <a:r>
              <a:rPr sz="3600" spc="15" dirty="0">
                <a:latin typeface="Trebuchet MS"/>
                <a:cs typeface="Trebuchet MS"/>
              </a:rPr>
              <a:t> </a:t>
            </a:r>
            <a:r>
              <a:rPr sz="3600" spc="-20" dirty="0">
                <a:latin typeface="Trebuchet MS"/>
                <a:cs typeface="Trebuchet MS"/>
              </a:rPr>
              <a:t>zóně </a:t>
            </a:r>
            <a:r>
              <a:rPr sz="3600" spc="-100" dirty="0">
                <a:latin typeface="Trebuchet MS"/>
                <a:cs typeface="Trebuchet MS"/>
              </a:rPr>
              <a:t>hroznů</a:t>
            </a:r>
            <a:r>
              <a:rPr sz="3600" spc="-55" dirty="0">
                <a:latin typeface="Trebuchet MS"/>
                <a:cs typeface="Trebuchet MS"/>
              </a:rPr>
              <a:t> </a:t>
            </a:r>
            <a:r>
              <a:rPr sz="3600" spc="-150" dirty="0">
                <a:latin typeface="Trebuchet MS"/>
                <a:cs typeface="Trebuchet MS"/>
              </a:rPr>
              <a:t>(podmínka</a:t>
            </a:r>
            <a:r>
              <a:rPr sz="3600" spc="-50" dirty="0">
                <a:latin typeface="Trebuchet MS"/>
                <a:cs typeface="Trebuchet MS"/>
              </a:rPr>
              <a:t> </a:t>
            </a:r>
            <a:r>
              <a:rPr sz="3600" spc="-170" dirty="0">
                <a:latin typeface="Trebuchet MS"/>
                <a:cs typeface="Trebuchet MS"/>
              </a:rPr>
              <a:t>není</a:t>
            </a:r>
            <a:r>
              <a:rPr sz="3600" spc="-45" dirty="0">
                <a:latin typeface="Trebuchet MS"/>
                <a:cs typeface="Trebuchet MS"/>
              </a:rPr>
              <a:t> </a:t>
            </a:r>
            <a:r>
              <a:rPr sz="3600" spc="-175" dirty="0">
                <a:latin typeface="Trebuchet MS"/>
                <a:cs typeface="Trebuchet MS"/>
              </a:rPr>
              <a:t>vyžadována</a:t>
            </a:r>
            <a:r>
              <a:rPr sz="3600" spc="-45" dirty="0">
                <a:latin typeface="Trebuchet MS"/>
                <a:cs typeface="Trebuchet MS"/>
              </a:rPr>
              <a:t> </a:t>
            </a:r>
            <a:r>
              <a:rPr sz="3600" spc="-204" dirty="0">
                <a:latin typeface="Trebuchet MS"/>
                <a:cs typeface="Trebuchet MS"/>
              </a:rPr>
              <a:t>na</a:t>
            </a:r>
            <a:r>
              <a:rPr sz="3600" spc="-50" dirty="0">
                <a:latin typeface="Trebuchet MS"/>
                <a:cs typeface="Trebuchet MS"/>
              </a:rPr>
              <a:t> </a:t>
            </a:r>
            <a:r>
              <a:rPr sz="3600" spc="-105" dirty="0">
                <a:latin typeface="Trebuchet MS"/>
                <a:cs typeface="Trebuchet MS"/>
              </a:rPr>
              <a:t>porostech</a:t>
            </a:r>
            <a:r>
              <a:rPr sz="3600" spc="-60" dirty="0">
                <a:latin typeface="Trebuchet MS"/>
                <a:cs typeface="Trebuchet MS"/>
              </a:rPr>
              <a:t> </a:t>
            </a:r>
            <a:r>
              <a:rPr sz="3600" spc="-125" dirty="0">
                <a:latin typeface="Trebuchet MS"/>
                <a:cs typeface="Trebuchet MS"/>
              </a:rPr>
              <a:t>révy</a:t>
            </a:r>
            <a:r>
              <a:rPr sz="3600" spc="-45" dirty="0">
                <a:latin typeface="Trebuchet MS"/>
                <a:cs typeface="Trebuchet MS"/>
              </a:rPr>
              <a:t> </a:t>
            </a:r>
            <a:r>
              <a:rPr sz="3600" spc="-160" dirty="0">
                <a:latin typeface="Trebuchet MS"/>
                <a:cs typeface="Trebuchet MS"/>
              </a:rPr>
              <a:t>vinné</a:t>
            </a:r>
            <a:r>
              <a:rPr sz="3600" spc="-60" dirty="0">
                <a:latin typeface="Trebuchet MS"/>
                <a:cs typeface="Trebuchet MS"/>
              </a:rPr>
              <a:t> </a:t>
            </a:r>
            <a:r>
              <a:rPr sz="3600" spc="-170" dirty="0">
                <a:latin typeface="Trebuchet MS"/>
                <a:cs typeface="Trebuchet MS"/>
              </a:rPr>
              <a:t>mladších</a:t>
            </a:r>
            <a:r>
              <a:rPr sz="3600" spc="-55" dirty="0">
                <a:latin typeface="Trebuchet MS"/>
                <a:cs typeface="Trebuchet MS"/>
              </a:rPr>
              <a:t> </a:t>
            </a:r>
            <a:r>
              <a:rPr sz="3600" spc="-114" dirty="0">
                <a:latin typeface="Trebuchet MS"/>
                <a:cs typeface="Trebuchet MS"/>
              </a:rPr>
              <a:t>tří</a:t>
            </a:r>
            <a:r>
              <a:rPr sz="3600" spc="-45" dirty="0">
                <a:latin typeface="Trebuchet MS"/>
                <a:cs typeface="Trebuchet MS"/>
              </a:rPr>
              <a:t> </a:t>
            </a:r>
            <a:r>
              <a:rPr sz="3600" spc="-195" dirty="0">
                <a:latin typeface="Trebuchet MS"/>
                <a:cs typeface="Trebuchet MS"/>
              </a:rPr>
              <a:t>let</a:t>
            </a:r>
            <a:r>
              <a:rPr sz="3600" spc="-40" dirty="0">
                <a:latin typeface="Trebuchet MS"/>
                <a:cs typeface="Trebuchet MS"/>
              </a:rPr>
              <a:t> </a:t>
            </a:r>
            <a:r>
              <a:rPr sz="3600" spc="-110" dirty="0">
                <a:latin typeface="Trebuchet MS"/>
                <a:cs typeface="Trebuchet MS"/>
              </a:rPr>
              <a:t>(odpočet</a:t>
            </a:r>
            <a:r>
              <a:rPr sz="3600" spc="-30" dirty="0">
                <a:latin typeface="Trebuchet MS"/>
                <a:cs typeface="Trebuchet MS"/>
              </a:rPr>
              <a:t> </a:t>
            </a:r>
            <a:r>
              <a:rPr sz="3600" spc="-50" dirty="0">
                <a:latin typeface="Trebuchet MS"/>
                <a:cs typeface="Trebuchet MS"/>
              </a:rPr>
              <a:t>platby),</a:t>
            </a:r>
            <a:endParaRPr sz="3600" dirty="0">
              <a:latin typeface="Trebuchet MS"/>
              <a:cs typeface="Trebuchet MS"/>
            </a:endParaRPr>
          </a:p>
          <a:p>
            <a:pPr marL="389255" marR="6985" indent="-377190">
              <a:lnSpc>
                <a:spcPts val="3800"/>
              </a:lnSpc>
              <a:buClr>
                <a:srgbClr val="CDCE00"/>
              </a:buClr>
              <a:buFont typeface="Arial"/>
              <a:buChar char="•"/>
              <a:tabLst>
                <a:tab pos="389255" algn="l"/>
                <a:tab pos="389890" algn="l"/>
              </a:tabLst>
            </a:pPr>
            <a:r>
              <a:rPr sz="3600" spc="-125" dirty="0">
                <a:latin typeface="Trebuchet MS"/>
                <a:cs typeface="Trebuchet MS"/>
              </a:rPr>
              <a:t>založit</a:t>
            </a:r>
            <a:r>
              <a:rPr sz="3600" spc="-75" dirty="0">
                <a:latin typeface="Trebuchet MS"/>
                <a:cs typeface="Trebuchet MS"/>
              </a:rPr>
              <a:t> </a:t>
            </a:r>
            <a:r>
              <a:rPr sz="3600" spc="-175" dirty="0">
                <a:latin typeface="Trebuchet MS"/>
                <a:cs typeface="Trebuchet MS"/>
              </a:rPr>
              <a:t>nejpozději</a:t>
            </a:r>
            <a:r>
              <a:rPr sz="3600" spc="-25" dirty="0">
                <a:latin typeface="Trebuchet MS"/>
                <a:cs typeface="Trebuchet MS"/>
              </a:rPr>
              <a:t> </a:t>
            </a:r>
            <a:r>
              <a:rPr sz="3600" spc="-20" dirty="0">
                <a:latin typeface="Trebuchet MS"/>
                <a:cs typeface="Trebuchet MS"/>
              </a:rPr>
              <a:t>ve</a:t>
            </a:r>
            <a:r>
              <a:rPr sz="3600" spc="-145" dirty="0">
                <a:latin typeface="Trebuchet MS"/>
                <a:cs typeface="Trebuchet MS"/>
              </a:rPr>
              <a:t> </a:t>
            </a:r>
            <a:r>
              <a:rPr sz="3600" spc="-70" dirty="0">
                <a:latin typeface="Trebuchet MS"/>
                <a:cs typeface="Trebuchet MS"/>
              </a:rPr>
              <a:t>druhém</a:t>
            </a:r>
            <a:r>
              <a:rPr sz="3600" spc="-45" dirty="0">
                <a:latin typeface="Trebuchet MS"/>
                <a:cs typeface="Trebuchet MS"/>
              </a:rPr>
              <a:t> </a:t>
            </a:r>
            <a:r>
              <a:rPr sz="3600" spc="-20" dirty="0">
                <a:latin typeface="Trebuchet MS"/>
                <a:cs typeface="Trebuchet MS"/>
              </a:rPr>
              <a:t>roce</a:t>
            </a:r>
            <a:r>
              <a:rPr sz="3600" spc="-35" dirty="0">
                <a:latin typeface="Trebuchet MS"/>
                <a:cs typeface="Trebuchet MS"/>
              </a:rPr>
              <a:t> </a:t>
            </a:r>
            <a:r>
              <a:rPr sz="3600" spc="-140" dirty="0">
                <a:latin typeface="Trebuchet MS"/>
                <a:cs typeface="Trebuchet MS"/>
              </a:rPr>
              <a:t>závazku</a:t>
            </a:r>
            <a:r>
              <a:rPr sz="3600" spc="-35" dirty="0">
                <a:latin typeface="Trebuchet MS"/>
                <a:cs typeface="Trebuchet MS"/>
              </a:rPr>
              <a:t> </a:t>
            </a:r>
            <a:r>
              <a:rPr sz="3600" spc="-160" dirty="0">
                <a:latin typeface="Trebuchet MS"/>
                <a:cs typeface="Trebuchet MS"/>
              </a:rPr>
              <a:t>minimálně</a:t>
            </a:r>
            <a:r>
              <a:rPr sz="3600" spc="-20" dirty="0">
                <a:latin typeface="Trebuchet MS"/>
                <a:cs typeface="Trebuchet MS"/>
              </a:rPr>
              <a:t> </a:t>
            </a:r>
            <a:r>
              <a:rPr sz="3600" dirty="0">
                <a:latin typeface="Trebuchet MS"/>
                <a:cs typeface="Trebuchet MS"/>
              </a:rPr>
              <a:t>v</a:t>
            </a:r>
            <a:r>
              <a:rPr sz="3600" spc="-30" dirty="0">
                <a:latin typeface="Trebuchet MS"/>
                <a:cs typeface="Trebuchet MS"/>
              </a:rPr>
              <a:t> </a:t>
            </a:r>
            <a:r>
              <a:rPr sz="3600" spc="-125" dirty="0">
                <a:latin typeface="Trebuchet MS"/>
                <a:cs typeface="Trebuchet MS"/>
              </a:rPr>
              <a:t>každém</a:t>
            </a:r>
            <a:r>
              <a:rPr sz="3600" spc="-25" dirty="0">
                <a:latin typeface="Trebuchet MS"/>
                <a:cs typeface="Trebuchet MS"/>
              </a:rPr>
              <a:t> </a:t>
            </a:r>
            <a:r>
              <a:rPr sz="3600" spc="-70" dirty="0">
                <a:latin typeface="Trebuchet MS"/>
                <a:cs typeface="Trebuchet MS"/>
              </a:rPr>
              <a:t>druhém</a:t>
            </a:r>
            <a:r>
              <a:rPr sz="3600" spc="-35" dirty="0">
                <a:latin typeface="Trebuchet MS"/>
                <a:cs typeface="Trebuchet MS"/>
              </a:rPr>
              <a:t> </a:t>
            </a:r>
            <a:r>
              <a:rPr sz="3600" spc="-120" dirty="0">
                <a:latin typeface="Trebuchet MS"/>
                <a:cs typeface="Trebuchet MS"/>
              </a:rPr>
              <a:t>meziřadí</a:t>
            </a:r>
            <a:r>
              <a:rPr sz="3600" spc="-25" dirty="0">
                <a:latin typeface="Trebuchet MS"/>
                <a:cs typeface="Trebuchet MS"/>
              </a:rPr>
              <a:t> </a:t>
            </a:r>
            <a:r>
              <a:rPr sz="3600" spc="-135" dirty="0">
                <a:latin typeface="Trebuchet MS"/>
                <a:cs typeface="Trebuchet MS"/>
              </a:rPr>
              <a:t>bylinný</a:t>
            </a:r>
            <a:r>
              <a:rPr sz="3600" spc="-30" dirty="0">
                <a:latin typeface="Trebuchet MS"/>
                <a:cs typeface="Trebuchet MS"/>
              </a:rPr>
              <a:t> </a:t>
            </a:r>
            <a:r>
              <a:rPr sz="3600" spc="-114" dirty="0">
                <a:latin typeface="Trebuchet MS"/>
                <a:cs typeface="Trebuchet MS"/>
              </a:rPr>
              <a:t>porost;</a:t>
            </a:r>
            <a:r>
              <a:rPr sz="3600" spc="-85" dirty="0">
                <a:latin typeface="Trebuchet MS"/>
                <a:cs typeface="Trebuchet MS"/>
              </a:rPr>
              <a:t> </a:t>
            </a:r>
            <a:r>
              <a:rPr sz="3600" spc="-114" dirty="0">
                <a:latin typeface="Trebuchet MS"/>
                <a:cs typeface="Trebuchet MS"/>
              </a:rPr>
              <a:t>podmínka</a:t>
            </a:r>
            <a:r>
              <a:rPr sz="3600" spc="-20" dirty="0">
                <a:latin typeface="Trebuchet MS"/>
                <a:cs typeface="Trebuchet MS"/>
              </a:rPr>
              <a:t> </a:t>
            </a:r>
            <a:r>
              <a:rPr sz="3600" spc="-95" dirty="0">
                <a:latin typeface="Trebuchet MS"/>
                <a:cs typeface="Trebuchet MS"/>
              </a:rPr>
              <a:t>není</a:t>
            </a:r>
            <a:r>
              <a:rPr sz="3600" spc="-35" dirty="0">
                <a:latin typeface="Trebuchet MS"/>
                <a:cs typeface="Trebuchet MS"/>
              </a:rPr>
              <a:t> </a:t>
            </a:r>
            <a:r>
              <a:rPr sz="3600" spc="-150" dirty="0">
                <a:latin typeface="Trebuchet MS"/>
                <a:cs typeface="Trebuchet MS"/>
              </a:rPr>
              <a:t>vyžadována</a:t>
            </a:r>
            <a:r>
              <a:rPr sz="3600" spc="-35" dirty="0">
                <a:latin typeface="Trebuchet MS"/>
                <a:cs typeface="Trebuchet MS"/>
              </a:rPr>
              <a:t> </a:t>
            </a:r>
            <a:r>
              <a:rPr sz="3600" spc="-25" dirty="0">
                <a:latin typeface="Trebuchet MS"/>
                <a:cs typeface="Trebuchet MS"/>
              </a:rPr>
              <a:t>pro </a:t>
            </a:r>
            <a:r>
              <a:rPr sz="3600" spc="-170" dirty="0">
                <a:latin typeface="Trebuchet MS"/>
                <a:cs typeface="Trebuchet MS"/>
              </a:rPr>
              <a:t>vinice</a:t>
            </a:r>
            <a:r>
              <a:rPr sz="3600" spc="-70" dirty="0">
                <a:latin typeface="Trebuchet MS"/>
                <a:cs typeface="Trebuchet MS"/>
              </a:rPr>
              <a:t> </a:t>
            </a:r>
            <a:r>
              <a:rPr sz="3600" spc="-175" dirty="0">
                <a:latin typeface="Trebuchet MS"/>
                <a:cs typeface="Trebuchet MS"/>
              </a:rPr>
              <a:t>mladší</a:t>
            </a:r>
            <a:r>
              <a:rPr sz="3600" spc="-55" dirty="0">
                <a:latin typeface="Trebuchet MS"/>
                <a:cs typeface="Trebuchet MS"/>
              </a:rPr>
              <a:t> </a:t>
            </a:r>
            <a:r>
              <a:rPr sz="3600" spc="-114" dirty="0">
                <a:latin typeface="Trebuchet MS"/>
                <a:cs typeface="Trebuchet MS"/>
              </a:rPr>
              <a:t>tří</a:t>
            </a:r>
            <a:r>
              <a:rPr sz="3600" spc="-55" dirty="0">
                <a:latin typeface="Trebuchet MS"/>
                <a:cs typeface="Trebuchet MS"/>
              </a:rPr>
              <a:t> </a:t>
            </a:r>
            <a:r>
              <a:rPr sz="3600" spc="-195" dirty="0">
                <a:latin typeface="Trebuchet MS"/>
                <a:cs typeface="Trebuchet MS"/>
              </a:rPr>
              <a:t>let</a:t>
            </a:r>
            <a:r>
              <a:rPr sz="3600" spc="-50" dirty="0">
                <a:latin typeface="Trebuchet MS"/>
                <a:cs typeface="Trebuchet MS"/>
              </a:rPr>
              <a:t> </a:t>
            </a:r>
            <a:r>
              <a:rPr sz="3600" spc="-110" dirty="0">
                <a:latin typeface="Trebuchet MS"/>
                <a:cs typeface="Trebuchet MS"/>
              </a:rPr>
              <a:t>(odpočet</a:t>
            </a:r>
            <a:r>
              <a:rPr sz="3600" spc="-45" dirty="0">
                <a:latin typeface="Trebuchet MS"/>
                <a:cs typeface="Trebuchet MS"/>
              </a:rPr>
              <a:t> </a:t>
            </a:r>
            <a:r>
              <a:rPr sz="3600" spc="-85" dirty="0">
                <a:latin typeface="Trebuchet MS"/>
                <a:cs typeface="Trebuchet MS"/>
              </a:rPr>
              <a:t>platby),</a:t>
            </a:r>
            <a:endParaRPr sz="3600" dirty="0">
              <a:latin typeface="Trebuchet MS"/>
              <a:cs typeface="Trebuchet MS"/>
            </a:endParaRPr>
          </a:p>
          <a:p>
            <a:pPr marL="1235710" lvl="1" indent="-469900">
              <a:spcBef>
                <a:spcPts val="385"/>
              </a:spcBef>
              <a:buFont typeface="Wingdings"/>
              <a:buChar char=""/>
              <a:tabLst>
                <a:tab pos="1235710" algn="l"/>
                <a:tab pos="1236980" algn="l"/>
              </a:tabLst>
            </a:pPr>
            <a:r>
              <a:rPr sz="3600" b="1" dirty="0">
                <a:solidFill>
                  <a:srgbClr val="00B050"/>
                </a:solidFill>
                <a:latin typeface="Trebuchet MS"/>
                <a:cs typeface="Trebuchet MS"/>
              </a:rPr>
              <a:t>Složení</a:t>
            </a:r>
            <a:r>
              <a:rPr sz="3600" b="1" spc="-90" dirty="0">
                <a:solidFill>
                  <a:srgbClr val="00B050"/>
                </a:solidFill>
                <a:latin typeface="Trebuchet MS"/>
                <a:cs typeface="Trebuchet MS"/>
              </a:rPr>
              <a:t> </a:t>
            </a:r>
            <a:r>
              <a:rPr sz="3600" b="1" dirty="0">
                <a:solidFill>
                  <a:srgbClr val="00B050"/>
                </a:solidFill>
                <a:latin typeface="Trebuchet MS"/>
                <a:cs typeface="Trebuchet MS"/>
              </a:rPr>
              <a:t>směsi:</a:t>
            </a:r>
            <a:r>
              <a:rPr sz="3600" b="1" spc="390" dirty="0">
                <a:solidFill>
                  <a:srgbClr val="00B050"/>
                </a:solidFill>
                <a:latin typeface="Trebuchet MS"/>
                <a:cs typeface="Trebuchet MS"/>
              </a:rPr>
              <a:t> </a:t>
            </a:r>
            <a:r>
              <a:rPr sz="3600" spc="-130" dirty="0">
                <a:latin typeface="Trebuchet MS"/>
                <a:cs typeface="Trebuchet MS"/>
              </a:rPr>
              <a:t>bobovité</a:t>
            </a:r>
            <a:r>
              <a:rPr sz="3600" spc="-70" dirty="0">
                <a:latin typeface="Trebuchet MS"/>
                <a:cs typeface="Trebuchet MS"/>
              </a:rPr>
              <a:t> </a:t>
            </a:r>
            <a:r>
              <a:rPr sz="3600" spc="-160" dirty="0">
                <a:latin typeface="Trebuchet MS"/>
                <a:cs typeface="Trebuchet MS"/>
              </a:rPr>
              <a:t>(min</a:t>
            </a:r>
            <a:r>
              <a:rPr sz="3600" spc="-75" dirty="0">
                <a:latin typeface="Trebuchet MS"/>
                <a:cs typeface="Trebuchet MS"/>
              </a:rPr>
              <a:t> </a:t>
            </a:r>
            <a:r>
              <a:rPr sz="3600" dirty="0">
                <a:latin typeface="Trebuchet MS"/>
                <a:cs typeface="Trebuchet MS"/>
              </a:rPr>
              <a:t>5</a:t>
            </a:r>
            <a:r>
              <a:rPr sz="3600" spc="-70" dirty="0">
                <a:latin typeface="Trebuchet MS"/>
                <a:cs typeface="Trebuchet MS"/>
              </a:rPr>
              <a:t> </a:t>
            </a:r>
            <a:r>
              <a:rPr sz="3600" spc="-155" dirty="0">
                <a:latin typeface="Trebuchet MS"/>
                <a:cs typeface="Trebuchet MS"/>
              </a:rPr>
              <a:t>druhů),</a:t>
            </a:r>
            <a:r>
              <a:rPr sz="3600" spc="-345" dirty="0">
                <a:latin typeface="Trebuchet MS"/>
                <a:cs typeface="Trebuchet MS"/>
              </a:rPr>
              <a:t> </a:t>
            </a:r>
            <a:r>
              <a:rPr sz="3600" spc="-165" dirty="0">
                <a:latin typeface="Trebuchet MS"/>
                <a:cs typeface="Trebuchet MS"/>
              </a:rPr>
              <a:t>lipnicovité</a:t>
            </a:r>
            <a:r>
              <a:rPr sz="3600" spc="-85" dirty="0">
                <a:latin typeface="Trebuchet MS"/>
                <a:cs typeface="Trebuchet MS"/>
              </a:rPr>
              <a:t> </a:t>
            </a:r>
            <a:r>
              <a:rPr sz="3600" spc="-210" dirty="0">
                <a:latin typeface="Trebuchet MS"/>
                <a:cs typeface="Trebuchet MS"/>
              </a:rPr>
              <a:t>(min.</a:t>
            </a:r>
            <a:r>
              <a:rPr sz="3600" spc="-345" dirty="0">
                <a:latin typeface="Trebuchet MS"/>
                <a:cs typeface="Trebuchet MS"/>
              </a:rPr>
              <a:t> </a:t>
            </a:r>
            <a:r>
              <a:rPr sz="3600" dirty="0">
                <a:latin typeface="Trebuchet MS"/>
                <a:cs typeface="Trebuchet MS"/>
              </a:rPr>
              <a:t>2</a:t>
            </a:r>
            <a:r>
              <a:rPr sz="3600" spc="-70" dirty="0">
                <a:latin typeface="Trebuchet MS"/>
                <a:cs typeface="Trebuchet MS"/>
              </a:rPr>
              <a:t> </a:t>
            </a:r>
            <a:r>
              <a:rPr sz="3600" spc="-170" dirty="0">
                <a:latin typeface="Trebuchet MS"/>
                <a:cs typeface="Trebuchet MS"/>
              </a:rPr>
              <a:t>druhy),</a:t>
            </a:r>
            <a:r>
              <a:rPr sz="3600" spc="-350" dirty="0">
                <a:latin typeface="Trebuchet MS"/>
                <a:cs typeface="Trebuchet MS"/>
              </a:rPr>
              <a:t> </a:t>
            </a:r>
            <a:r>
              <a:rPr sz="3600" spc="-150" dirty="0">
                <a:latin typeface="Trebuchet MS"/>
                <a:cs typeface="Trebuchet MS"/>
              </a:rPr>
              <a:t>ostatní</a:t>
            </a:r>
            <a:r>
              <a:rPr sz="3600" spc="-80" dirty="0">
                <a:latin typeface="Trebuchet MS"/>
                <a:cs typeface="Trebuchet MS"/>
              </a:rPr>
              <a:t> </a:t>
            </a:r>
            <a:r>
              <a:rPr sz="3600" spc="-135" dirty="0">
                <a:latin typeface="Trebuchet MS"/>
                <a:cs typeface="Trebuchet MS"/>
              </a:rPr>
              <a:t>dvouděložné</a:t>
            </a:r>
            <a:r>
              <a:rPr sz="3600" spc="-70" dirty="0">
                <a:latin typeface="Trebuchet MS"/>
                <a:cs typeface="Trebuchet MS"/>
              </a:rPr>
              <a:t> </a:t>
            </a:r>
            <a:r>
              <a:rPr sz="3600" spc="-210" dirty="0">
                <a:latin typeface="Trebuchet MS"/>
                <a:cs typeface="Trebuchet MS"/>
              </a:rPr>
              <a:t>(min.</a:t>
            </a:r>
            <a:r>
              <a:rPr sz="3600" spc="-350" dirty="0">
                <a:latin typeface="Trebuchet MS"/>
                <a:cs typeface="Trebuchet MS"/>
              </a:rPr>
              <a:t> </a:t>
            </a:r>
            <a:r>
              <a:rPr sz="3600" dirty="0">
                <a:latin typeface="Trebuchet MS"/>
                <a:cs typeface="Trebuchet MS"/>
              </a:rPr>
              <a:t>3</a:t>
            </a:r>
            <a:r>
              <a:rPr sz="3600" spc="-65" dirty="0">
                <a:latin typeface="Trebuchet MS"/>
                <a:cs typeface="Trebuchet MS"/>
              </a:rPr>
              <a:t> </a:t>
            </a:r>
            <a:r>
              <a:rPr sz="3600" spc="-10" dirty="0">
                <a:latin typeface="Trebuchet MS"/>
                <a:cs typeface="Trebuchet MS"/>
              </a:rPr>
              <a:t>druhy).</a:t>
            </a:r>
            <a:endParaRPr sz="3600" dirty="0">
              <a:latin typeface="Trebuchet MS"/>
              <a:cs typeface="Trebuchet MS"/>
            </a:endParaRPr>
          </a:p>
          <a:p>
            <a:pPr marL="389255" marR="5715" indent="-377190">
              <a:lnSpc>
                <a:spcPct val="119500"/>
              </a:lnSpc>
              <a:buClr>
                <a:srgbClr val="CDCE00"/>
              </a:buClr>
              <a:buFont typeface="Arial"/>
              <a:buChar char="•"/>
              <a:tabLst>
                <a:tab pos="389255" algn="l"/>
                <a:tab pos="389890" algn="l"/>
              </a:tabLst>
            </a:pPr>
            <a:r>
              <a:rPr sz="3600" spc="-65" dirty="0">
                <a:latin typeface="Trebuchet MS"/>
                <a:cs typeface="Trebuchet MS"/>
              </a:rPr>
              <a:t>provést</a:t>
            </a:r>
            <a:r>
              <a:rPr sz="3600" spc="-90" dirty="0">
                <a:latin typeface="Trebuchet MS"/>
                <a:cs typeface="Trebuchet MS"/>
              </a:rPr>
              <a:t> </a:t>
            </a:r>
            <a:r>
              <a:rPr sz="3600" spc="-160" dirty="0">
                <a:latin typeface="Trebuchet MS"/>
                <a:cs typeface="Trebuchet MS"/>
              </a:rPr>
              <a:t>nejpozději</a:t>
            </a:r>
            <a:r>
              <a:rPr sz="3600" spc="-40" dirty="0">
                <a:latin typeface="Trebuchet MS"/>
                <a:cs typeface="Trebuchet MS"/>
              </a:rPr>
              <a:t> </a:t>
            </a:r>
            <a:r>
              <a:rPr sz="3600" dirty="0">
                <a:latin typeface="Trebuchet MS"/>
                <a:cs typeface="Trebuchet MS"/>
              </a:rPr>
              <a:t>do</a:t>
            </a:r>
            <a:r>
              <a:rPr sz="3600" spc="25" dirty="0">
                <a:latin typeface="Trebuchet MS"/>
                <a:cs typeface="Trebuchet MS"/>
              </a:rPr>
              <a:t> </a:t>
            </a:r>
            <a:r>
              <a:rPr sz="3600" spc="-145" dirty="0">
                <a:latin typeface="Trebuchet MS"/>
                <a:cs typeface="Trebuchet MS"/>
              </a:rPr>
              <a:t>15.</a:t>
            </a:r>
            <a:r>
              <a:rPr sz="3600" spc="-55" dirty="0">
                <a:latin typeface="Trebuchet MS"/>
                <a:cs typeface="Trebuchet MS"/>
              </a:rPr>
              <a:t> </a:t>
            </a:r>
            <a:r>
              <a:rPr sz="3600" spc="-60" dirty="0">
                <a:latin typeface="Trebuchet MS"/>
                <a:cs typeface="Trebuchet MS"/>
              </a:rPr>
              <a:t>srpna</a:t>
            </a:r>
            <a:r>
              <a:rPr sz="3600" spc="50" dirty="0">
                <a:latin typeface="Trebuchet MS"/>
                <a:cs typeface="Trebuchet MS"/>
              </a:rPr>
              <a:t> </a:t>
            </a:r>
            <a:r>
              <a:rPr sz="3600" spc="-130" dirty="0">
                <a:latin typeface="Trebuchet MS"/>
                <a:cs typeface="Trebuchet MS"/>
              </a:rPr>
              <a:t>mechanickou</a:t>
            </a:r>
            <a:r>
              <a:rPr sz="3600" spc="55" dirty="0">
                <a:latin typeface="Trebuchet MS"/>
                <a:cs typeface="Trebuchet MS"/>
              </a:rPr>
              <a:t> </a:t>
            </a:r>
            <a:r>
              <a:rPr sz="3600" spc="-65" dirty="0">
                <a:latin typeface="Trebuchet MS"/>
                <a:cs typeface="Trebuchet MS"/>
              </a:rPr>
              <a:t>údržbu</a:t>
            </a:r>
            <a:r>
              <a:rPr sz="3600" spc="60" dirty="0">
                <a:latin typeface="Trebuchet MS"/>
                <a:cs typeface="Trebuchet MS"/>
              </a:rPr>
              <a:t> </a:t>
            </a:r>
            <a:r>
              <a:rPr sz="3600" spc="-120" dirty="0">
                <a:latin typeface="Trebuchet MS"/>
                <a:cs typeface="Trebuchet MS"/>
              </a:rPr>
              <a:t>meziřadí</a:t>
            </a:r>
            <a:r>
              <a:rPr sz="3600" spc="65" dirty="0">
                <a:latin typeface="Trebuchet MS"/>
                <a:cs typeface="Trebuchet MS"/>
              </a:rPr>
              <a:t> </a:t>
            </a:r>
            <a:r>
              <a:rPr sz="3600" spc="-280" dirty="0">
                <a:latin typeface="Trebuchet MS"/>
                <a:cs typeface="Trebuchet MS"/>
              </a:rPr>
              <a:t>a</a:t>
            </a:r>
            <a:r>
              <a:rPr sz="3600" spc="80" dirty="0">
                <a:latin typeface="Trebuchet MS"/>
                <a:cs typeface="Trebuchet MS"/>
              </a:rPr>
              <a:t> </a:t>
            </a:r>
            <a:r>
              <a:rPr sz="3600" spc="-150" dirty="0">
                <a:latin typeface="Trebuchet MS"/>
                <a:cs typeface="Trebuchet MS"/>
              </a:rPr>
              <a:t>manipulačního</a:t>
            </a:r>
            <a:r>
              <a:rPr sz="3600" spc="60" dirty="0">
                <a:latin typeface="Trebuchet MS"/>
                <a:cs typeface="Trebuchet MS"/>
              </a:rPr>
              <a:t> </a:t>
            </a:r>
            <a:r>
              <a:rPr sz="3600" spc="-30" dirty="0">
                <a:latin typeface="Trebuchet MS"/>
                <a:cs typeface="Trebuchet MS"/>
              </a:rPr>
              <a:t>prostoru</a:t>
            </a:r>
            <a:r>
              <a:rPr sz="3600" spc="60" dirty="0">
                <a:latin typeface="Trebuchet MS"/>
                <a:cs typeface="Trebuchet MS"/>
              </a:rPr>
              <a:t> </a:t>
            </a:r>
            <a:r>
              <a:rPr sz="3600" spc="-195" dirty="0">
                <a:latin typeface="Trebuchet MS"/>
                <a:cs typeface="Trebuchet MS"/>
              </a:rPr>
              <a:t>vinice;</a:t>
            </a:r>
            <a:r>
              <a:rPr sz="3600" spc="-5" dirty="0">
                <a:latin typeface="Trebuchet MS"/>
                <a:cs typeface="Trebuchet MS"/>
              </a:rPr>
              <a:t> </a:t>
            </a:r>
            <a:r>
              <a:rPr sz="3600" spc="-100" dirty="0">
                <a:latin typeface="Trebuchet MS"/>
                <a:cs typeface="Trebuchet MS"/>
              </a:rPr>
              <a:t>podmínka</a:t>
            </a:r>
            <a:r>
              <a:rPr sz="3600" spc="65" dirty="0">
                <a:latin typeface="Trebuchet MS"/>
                <a:cs typeface="Trebuchet MS"/>
              </a:rPr>
              <a:t> </a:t>
            </a:r>
            <a:r>
              <a:rPr sz="3600" spc="-75" dirty="0">
                <a:latin typeface="Trebuchet MS"/>
                <a:cs typeface="Trebuchet MS"/>
              </a:rPr>
              <a:t>není</a:t>
            </a:r>
            <a:r>
              <a:rPr sz="3600" spc="55" dirty="0">
                <a:latin typeface="Trebuchet MS"/>
                <a:cs typeface="Trebuchet MS"/>
              </a:rPr>
              <a:t> </a:t>
            </a:r>
            <a:r>
              <a:rPr sz="3600" spc="-140" dirty="0">
                <a:latin typeface="Trebuchet MS"/>
                <a:cs typeface="Trebuchet MS"/>
              </a:rPr>
              <a:t>vyžadována</a:t>
            </a:r>
            <a:r>
              <a:rPr sz="3600" spc="60" dirty="0">
                <a:latin typeface="Trebuchet MS"/>
                <a:cs typeface="Trebuchet MS"/>
              </a:rPr>
              <a:t> </a:t>
            </a:r>
            <a:r>
              <a:rPr sz="3600" spc="-25" dirty="0">
                <a:latin typeface="Trebuchet MS"/>
                <a:cs typeface="Trebuchet MS"/>
              </a:rPr>
              <a:t>pro </a:t>
            </a:r>
            <a:r>
              <a:rPr sz="3600" spc="-170" dirty="0">
                <a:latin typeface="Trebuchet MS"/>
                <a:cs typeface="Trebuchet MS"/>
              </a:rPr>
              <a:t>vinice</a:t>
            </a:r>
            <a:r>
              <a:rPr sz="3600" spc="-70" dirty="0">
                <a:latin typeface="Trebuchet MS"/>
                <a:cs typeface="Trebuchet MS"/>
              </a:rPr>
              <a:t> </a:t>
            </a:r>
            <a:r>
              <a:rPr sz="3600" spc="-175" dirty="0">
                <a:latin typeface="Trebuchet MS"/>
                <a:cs typeface="Trebuchet MS"/>
              </a:rPr>
              <a:t>mladší</a:t>
            </a:r>
            <a:r>
              <a:rPr sz="3600" spc="-55" dirty="0">
                <a:latin typeface="Trebuchet MS"/>
                <a:cs typeface="Trebuchet MS"/>
              </a:rPr>
              <a:t> </a:t>
            </a:r>
            <a:r>
              <a:rPr sz="3600" spc="-114" dirty="0">
                <a:latin typeface="Trebuchet MS"/>
                <a:cs typeface="Trebuchet MS"/>
              </a:rPr>
              <a:t>tří</a:t>
            </a:r>
            <a:r>
              <a:rPr sz="3600" spc="-55" dirty="0">
                <a:latin typeface="Trebuchet MS"/>
                <a:cs typeface="Trebuchet MS"/>
              </a:rPr>
              <a:t> </a:t>
            </a:r>
            <a:r>
              <a:rPr sz="3600" spc="-195" dirty="0">
                <a:latin typeface="Trebuchet MS"/>
                <a:cs typeface="Trebuchet MS"/>
              </a:rPr>
              <a:t>let</a:t>
            </a:r>
            <a:r>
              <a:rPr sz="3600" spc="-50" dirty="0">
                <a:latin typeface="Trebuchet MS"/>
                <a:cs typeface="Trebuchet MS"/>
              </a:rPr>
              <a:t> </a:t>
            </a:r>
            <a:r>
              <a:rPr sz="3600" spc="-110" dirty="0">
                <a:latin typeface="Trebuchet MS"/>
                <a:cs typeface="Trebuchet MS"/>
              </a:rPr>
              <a:t>(odpočet</a:t>
            </a:r>
            <a:r>
              <a:rPr sz="3600" spc="-45" dirty="0">
                <a:latin typeface="Trebuchet MS"/>
                <a:cs typeface="Trebuchet MS"/>
              </a:rPr>
              <a:t> </a:t>
            </a:r>
            <a:r>
              <a:rPr sz="3600" spc="-85" dirty="0">
                <a:latin typeface="Trebuchet MS"/>
                <a:cs typeface="Trebuchet MS"/>
              </a:rPr>
              <a:t>platby),</a:t>
            </a:r>
            <a:endParaRPr sz="3600" dirty="0">
              <a:latin typeface="Trebuchet MS"/>
              <a:cs typeface="Trebuchet MS"/>
            </a:endParaRPr>
          </a:p>
          <a:p>
            <a:pPr marL="389255" indent="-377190">
              <a:spcBef>
                <a:spcPts val="620"/>
              </a:spcBef>
              <a:buClr>
                <a:srgbClr val="CDCE00"/>
              </a:buClr>
              <a:buFont typeface="Arial"/>
              <a:buChar char="•"/>
              <a:tabLst>
                <a:tab pos="389255" algn="l"/>
                <a:tab pos="389890" algn="l"/>
                <a:tab pos="910590" algn="l"/>
                <a:tab pos="2229485" algn="l"/>
                <a:tab pos="3032760" algn="l"/>
                <a:tab pos="3981450" algn="l"/>
                <a:tab pos="5187315" algn="l"/>
                <a:tab pos="6576695" algn="l"/>
                <a:tab pos="6885940" algn="l"/>
                <a:tab pos="8472805" algn="l"/>
                <a:tab pos="9947910" algn="l"/>
                <a:tab pos="10718165" algn="l"/>
                <a:tab pos="11470005" algn="l"/>
                <a:tab pos="12351385" algn="l"/>
                <a:tab pos="13198475" algn="l"/>
                <a:tab pos="14058900" algn="l"/>
                <a:tab pos="14827885" algn="l"/>
                <a:tab pos="16365855" algn="l"/>
                <a:tab pos="16887190" algn="l"/>
              </a:tabLst>
            </a:pPr>
            <a:r>
              <a:rPr sz="3600" spc="-25" dirty="0">
                <a:latin typeface="Trebuchet MS"/>
                <a:cs typeface="Trebuchet MS"/>
              </a:rPr>
              <a:t>od</a:t>
            </a:r>
            <a:r>
              <a:rPr sz="3600" dirty="0">
                <a:latin typeface="Trebuchet MS"/>
                <a:cs typeface="Trebuchet MS"/>
              </a:rPr>
              <a:t>	</a:t>
            </a:r>
            <a:r>
              <a:rPr sz="3600" spc="-10" dirty="0">
                <a:latin typeface="Trebuchet MS"/>
                <a:cs typeface="Trebuchet MS"/>
              </a:rPr>
              <a:t>druhého</a:t>
            </a:r>
            <a:r>
              <a:rPr sz="3600" dirty="0">
                <a:latin typeface="Trebuchet MS"/>
                <a:cs typeface="Trebuchet MS"/>
              </a:rPr>
              <a:t>	</a:t>
            </a:r>
            <a:r>
              <a:rPr sz="3600" spc="-20" dirty="0">
                <a:latin typeface="Trebuchet MS"/>
                <a:cs typeface="Trebuchet MS"/>
              </a:rPr>
              <a:t>roku</a:t>
            </a:r>
            <a:r>
              <a:rPr sz="3600" dirty="0">
                <a:latin typeface="Trebuchet MS"/>
                <a:cs typeface="Trebuchet MS"/>
              </a:rPr>
              <a:t>	</a:t>
            </a:r>
            <a:r>
              <a:rPr sz="3600" spc="-10" dirty="0">
                <a:latin typeface="Trebuchet MS"/>
                <a:cs typeface="Trebuchet MS"/>
              </a:rPr>
              <a:t>trvání</a:t>
            </a:r>
            <a:r>
              <a:rPr sz="3600" dirty="0">
                <a:latin typeface="Trebuchet MS"/>
                <a:cs typeface="Trebuchet MS"/>
              </a:rPr>
              <a:t>	</a:t>
            </a:r>
            <a:r>
              <a:rPr sz="3600" spc="-10" dirty="0">
                <a:latin typeface="Trebuchet MS"/>
                <a:cs typeface="Trebuchet MS"/>
              </a:rPr>
              <a:t>závazku</a:t>
            </a:r>
            <a:r>
              <a:rPr sz="3600" dirty="0">
                <a:latin typeface="Trebuchet MS"/>
                <a:cs typeface="Trebuchet MS"/>
              </a:rPr>
              <a:t>	</a:t>
            </a:r>
            <a:r>
              <a:rPr sz="3600" spc="-10" dirty="0">
                <a:latin typeface="Trebuchet MS"/>
                <a:cs typeface="Trebuchet MS"/>
              </a:rPr>
              <a:t>odstranit</a:t>
            </a:r>
            <a:r>
              <a:rPr sz="3600" dirty="0">
                <a:latin typeface="Trebuchet MS"/>
                <a:cs typeface="Trebuchet MS"/>
              </a:rPr>
              <a:t>	</a:t>
            </a:r>
            <a:r>
              <a:rPr sz="3600" spc="-330" dirty="0">
                <a:latin typeface="Trebuchet MS"/>
                <a:cs typeface="Trebuchet MS"/>
              </a:rPr>
              <a:t>a</a:t>
            </a:r>
            <a:r>
              <a:rPr sz="3600" dirty="0">
                <a:latin typeface="Trebuchet MS"/>
                <a:cs typeface="Trebuchet MS"/>
              </a:rPr>
              <a:t>	</a:t>
            </a:r>
            <a:r>
              <a:rPr sz="3600" spc="-40" dirty="0">
                <a:latin typeface="Trebuchet MS"/>
                <a:cs typeface="Trebuchet MS"/>
              </a:rPr>
              <a:t>zlikvidovat</a:t>
            </a:r>
            <a:r>
              <a:rPr sz="3600" dirty="0">
                <a:latin typeface="Trebuchet MS"/>
                <a:cs typeface="Trebuchet MS"/>
              </a:rPr>
              <a:t>	</a:t>
            </a:r>
            <a:r>
              <a:rPr sz="3600" spc="-10" dirty="0">
                <a:latin typeface="Trebuchet MS"/>
                <a:cs typeface="Trebuchet MS"/>
              </a:rPr>
              <a:t>odumřelé</a:t>
            </a:r>
            <a:r>
              <a:rPr sz="3600" dirty="0">
                <a:latin typeface="Trebuchet MS"/>
                <a:cs typeface="Trebuchet MS"/>
              </a:rPr>
              <a:t>	</a:t>
            </a:r>
            <a:r>
              <a:rPr sz="3600" spc="-20" dirty="0">
                <a:latin typeface="Trebuchet MS"/>
                <a:cs typeface="Trebuchet MS"/>
              </a:rPr>
              <a:t>keře</a:t>
            </a:r>
            <a:r>
              <a:rPr sz="3600" dirty="0">
                <a:latin typeface="Trebuchet MS"/>
                <a:cs typeface="Trebuchet MS"/>
              </a:rPr>
              <a:t>	</a:t>
            </a:r>
            <a:r>
              <a:rPr sz="3600" spc="-20" dirty="0" err="1">
                <a:latin typeface="Trebuchet MS"/>
                <a:cs typeface="Trebuchet MS"/>
              </a:rPr>
              <a:t>révy</a:t>
            </a:r>
            <a:r>
              <a:rPr lang="cs-CZ" sz="3600" spc="-20" dirty="0">
                <a:latin typeface="Trebuchet MS"/>
                <a:cs typeface="Trebuchet MS"/>
              </a:rPr>
              <a:t> </a:t>
            </a:r>
            <a:r>
              <a:rPr sz="3600" spc="-10" dirty="0" err="1">
                <a:latin typeface="Trebuchet MS"/>
                <a:cs typeface="Trebuchet MS"/>
              </a:rPr>
              <a:t>vinné</a:t>
            </a:r>
            <a:r>
              <a:rPr lang="cs-CZ" sz="3600" spc="-10" dirty="0">
                <a:latin typeface="Trebuchet MS"/>
                <a:cs typeface="Trebuchet MS"/>
              </a:rPr>
              <a:t> </a:t>
            </a:r>
            <a:r>
              <a:rPr sz="3600" spc="-20" dirty="0" err="1">
                <a:latin typeface="Trebuchet MS"/>
                <a:cs typeface="Trebuchet MS"/>
              </a:rPr>
              <a:t>nebo</a:t>
            </a:r>
            <a:r>
              <a:rPr lang="cs-CZ" sz="3600" spc="-20" dirty="0">
                <a:latin typeface="Trebuchet MS"/>
                <a:cs typeface="Trebuchet MS"/>
              </a:rPr>
              <a:t> </a:t>
            </a:r>
            <a:r>
              <a:rPr sz="3600" spc="-265" dirty="0" err="1">
                <a:latin typeface="Trebuchet MS"/>
                <a:cs typeface="Trebuchet MS"/>
              </a:rPr>
              <a:t>jejich</a:t>
            </a:r>
            <a:r>
              <a:rPr lang="cs-CZ" sz="3600" spc="-265" dirty="0">
                <a:latin typeface="Trebuchet MS"/>
                <a:cs typeface="Trebuchet MS"/>
              </a:rPr>
              <a:t>  </a:t>
            </a:r>
            <a:r>
              <a:rPr sz="3600" spc="-10" dirty="0" err="1">
                <a:latin typeface="Trebuchet MS"/>
                <a:cs typeface="Trebuchet MS"/>
              </a:rPr>
              <a:t>části</a:t>
            </a:r>
            <a:r>
              <a:rPr lang="cs-CZ" sz="3600" spc="-10" dirty="0">
                <a:latin typeface="Trebuchet MS"/>
                <a:cs typeface="Trebuchet MS"/>
              </a:rPr>
              <a:t> </a:t>
            </a:r>
            <a:r>
              <a:rPr sz="3600" spc="-70" dirty="0" err="1">
                <a:latin typeface="Trebuchet MS"/>
                <a:cs typeface="Trebuchet MS"/>
              </a:rPr>
              <a:t>nejpozději</a:t>
            </a:r>
            <a:r>
              <a:rPr lang="cs-CZ" sz="3600" spc="-70" dirty="0">
                <a:latin typeface="Trebuchet MS"/>
                <a:cs typeface="Trebuchet MS"/>
              </a:rPr>
              <a:t> </a:t>
            </a:r>
            <a:r>
              <a:rPr sz="3600" spc="-25" dirty="0">
                <a:latin typeface="Trebuchet MS"/>
                <a:cs typeface="Trebuchet MS"/>
              </a:rPr>
              <a:t>do</a:t>
            </a:r>
            <a:r>
              <a:rPr lang="cs-CZ" sz="3600" spc="-25" dirty="0">
                <a:latin typeface="Trebuchet MS"/>
                <a:cs typeface="Trebuchet MS"/>
              </a:rPr>
              <a:t> </a:t>
            </a:r>
            <a:r>
              <a:rPr sz="3600" spc="-65" dirty="0">
                <a:latin typeface="Trebuchet MS"/>
                <a:cs typeface="Trebuchet MS"/>
              </a:rPr>
              <a:t>30.</a:t>
            </a:r>
            <a:r>
              <a:rPr sz="3600" spc="-110" dirty="0">
                <a:latin typeface="Trebuchet MS"/>
                <a:cs typeface="Trebuchet MS"/>
              </a:rPr>
              <a:t> </a:t>
            </a:r>
            <a:r>
              <a:rPr sz="3600" spc="-155" dirty="0" err="1">
                <a:latin typeface="Trebuchet MS"/>
                <a:cs typeface="Trebuchet MS"/>
              </a:rPr>
              <a:t>dubna</a:t>
            </a:r>
            <a:r>
              <a:rPr lang="cs-CZ" sz="3600" spc="-155" dirty="0">
                <a:latin typeface="Trebuchet MS"/>
                <a:cs typeface="Trebuchet MS"/>
              </a:rPr>
              <a:t> </a:t>
            </a:r>
            <a:r>
              <a:rPr sz="3600" spc="-165" dirty="0" err="1">
                <a:latin typeface="Trebuchet MS"/>
                <a:cs typeface="Trebuchet MS"/>
              </a:rPr>
              <a:t>následujícího</a:t>
            </a:r>
            <a:r>
              <a:rPr sz="3600" spc="-45" dirty="0">
                <a:latin typeface="Trebuchet MS"/>
                <a:cs typeface="Trebuchet MS"/>
              </a:rPr>
              <a:t> </a:t>
            </a:r>
            <a:r>
              <a:rPr sz="3600" spc="-150" dirty="0">
                <a:latin typeface="Trebuchet MS"/>
                <a:cs typeface="Trebuchet MS"/>
              </a:rPr>
              <a:t>kalendářního</a:t>
            </a:r>
            <a:r>
              <a:rPr sz="3600" spc="-45" dirty="0">
                <a:latin typeface="Trebuchet MS"/>
                <a:cs typeface="Trebuchet MS"/>
              </a:rPr>
              <a:t> </a:t>
            </a:r>
            <a:r>
              <a:rPr sz="3600" spc="-10" dirty="0">
                <a:latin typeface="Trebuchet MS"/>
                <a:cs typeface="Trebuchet MS"/>
              </a:rPr>
              <a:t>roku,</a:t>
            </a:r>
            <a:endParaRPr sz="3600" dirty="0">
              <a:latin typeface="Trebuchet MS"/>
              <a:cs typeface="Trebuchet MS"/>
            </a:endParaRPr>
          </a:p>
          <a:p>
            <a:pPr marL="389255" indent="-377190">
              <a:spcBef>
                <a:spcPts val="615"/>
              </a:spcBef>
              <a:buClr>
                <a:srgbClr val="CDCE00"/>
              </a:buClr>
              <a:buFont typeface="Arial"/>
              <a:buChar char="•"/>
              <a:tabLst>
                <a:tab pos="389255" algn="l"/>
                <a:tab pos="389890" algn="l"/>
              </a:tabLst>
            </a:pPr>
            <a:r>
              <a:rPr sz="3600" spc="-155" dirty="0">
                <a:latin typeface="Trebuchet MS"/>
                <a:cs typeface="Trebuchet MS"/>
              </a:rPr>
              <a:t>absolvovat</a:t>
            </a:r>
            <a:r>
              <a:rPr sz="3600" spc="-35" dirty="0">
                <a:latin typeface="Trebuchet MS"/>
                <a:cs typeface="Trebuchet MS"/>
              </a:rPr>
              <a:t> </a:t>
            </a:r>
            <a:r>
              <a:rPr sz="3600" spc="-120" dirty="0" err="1">
                <a:latin typeface="Trebuchet MS"/>
                <a:cs typeface="Trebuchet MS"/>
              </a:rPr>
              <a:t>každoročně</a:t>
            </a:r>
            <a:r>
              <a:rPr sz="3600" spc="-10" dirty="0">
                <a:latin typeface="Trebuchet MS"/>
                <a:cs typeface="Trebuchet MS"/>
              </a:rPr>
              <a:t> </a:t>
            </a:r>
            <a:r>
              <a:rPr sz="3600" spc="-25" dirty="0" err="1">
                <a:latin typeface="Trebuchet MS"/>
                <a:cs typeface="Trebuchet MS"/>
              </a:rPr>
              <a:t>školení</a:t>
            </a:r>
            <a:r>
              <a:rPr lang="cs-CZ" sz="3600" spc="-25" dirty="0">
                <a:latin typeface="Trebuchet MS"/>
                <a:cs typeface="Trebuchet MS"/>
              </a:rPr>
              <a:t> do 31.8.</a:t>
            </a:r>
            <a:endParaRPr sz="3600" dirty="0">
              <a:latin typeface="Trebuchet MS"/>
              <a:cs typeface="Trebuchet M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4250" y="1037879"/>
            <a:ext cx="14570710" cy="993221"/>
          </a:xfrm>
          <a:prstGeom prst="rect">
            <a:avLst/>
          </a:prstGeom>
        </p:spPr>
        <p:txBody>
          <a:bodyPr vert="horz" wrap="square" lIns="0" tIns="69215" rIns="0" bIns="0" rtlCol="0">
            <a:spAutoFit/>
          </a:bodyPr>
          <a:lstStyle/>
          <a:p>
            <a:pPr marL="12700" marR="5080">
              <a:lnSpc>
                <a:spcPts val="3560"/>
              </a:lnSpc>
              <a:spcBef>
                <a:spcPts val="545"/>
              </a:spcBef>
            </a:pPr>
            <a:r>
              <a:rPr sz="3300" spc="295" dirty="0"/>
              <a:t>PODOPATŘENÍ</a:t>
            </a:r>
            <a:r>
              <a:rPr sz="3300" spc="-15" dirty="0"/>
              <a:t> </a:t>
            </a:r>
            <a:r>
              <a:rPr sz="3300" spc="340" dirty="0"/>
              <a:t>INTEGROVANÁ</a:t>
            </a:r>
            <a:r>
              <a:rPr sz="3300" spc="-35" dirty="0"/>
              <a:t> </a:t>
            </a:r>
            <a:r>
              <a:rPr sz="3300" spc="365" dirty="0"/>
              <a:t>PRODUKCE</a:t>
            </a:r>
            <a:r>
              <a:rPr sz="3300" spc="-30" dirty="0"/>
              <a:t> </a:t>
            </a:r>
            <a:r>
              <a:rPr sz="3300" spc="204" dirty="0"/>
              <a:t>ZELENINY,</a:t>
            </a:r>
            <a:r>
              <a:rPr sz="3300" spc="55" dirty="0"/>
              <a:t> </a:t>
            </a:r>
            <a:r>
              <a:rPr sz="3300" spc="305" dirty="0"/>
              <a:t>VÍCELETÝCH </a:t>
            </a:r>
            <a:r>
              <a:rPr sz="3300" spc="409" dirty="0"/>
              <a:t>PRODUKČNÍCH</a:t>
            </a:r>
            <a:r>
              <a:rPr sz="3300" spc="-10" dirty="0"/>
              <a:t> </a:t>
            </a:r>
            <a:r>
              <a:rPr sz="3300" spc="265" dirty="0"/>
              <a:t>PLODIN,</a:t>
            </a:r>
            <a:r>
              <a:rPr sz="3300" spc="-375" dirty="0"/>
              <a:t> </a:t>
            </a:r>
            <a:r>
              <a:rPr sz="3300" spc="355" dirty="0"/>
              <a:t>BRAMBOR</a:t>
            </a:r>
            <a:r>
              <a:rPr sz="3300" spc="-380" dirty="0"/>
              <a:t> </a:t>
            </a:r>
            <a:r>
              <a:rPr sz="3300" spc="480" dirty="0"/>
              <a:t>A</a:t>
            </a:r>
            <a:r>
              <a:rPr sz="3300" spc="-60" dirty="0"/>
              <a:t> </a:t>
            </a:r>
            <a:r>
              <a:rPr sz="3300" spc="305" dirty="0"/>
              <a:t>JAHODNÍKU</a:t>
            </a:r>
            <a:endParaRPr sz="3300" dirty="0"/>
          </a:p>
        </p:txBody>
      </p:sp>
      <p:sp>
        <p:nvSpPr>
          <p:cNvPr id="8" name="object 8"/>
          <p:cNvSpPr txBox="1">
            <a:spLocks noGrp="1"/>
          </p:cNvSpPr>
          <p:nvPr>
            <p:ph sz="half" idx="2"/>
          </p:nvPr>
        </p:nvSpPr>
        <p:spPr>
          <a:xfrm>
            <a:off x="11040691" y="5354638"/>
            <a:ext cx="8058203" cy="7794441"/>
          </a:xfrm>
          <a:prstGeom prst="rect">
            <a:avLst/>
          </a:prstGeom>
        </p:spPr>
        <p:txBody>
          <a:bodyPr vert="horz" wrap="square" lIns="0" tIns="73660" rIns="0" bIns="0" rtlCol="0">
            <a:spAutoFit/>
          </a:bodyPr>
          <a:lstStyle/>
          <a:p>
            <a:pPr marL="427990">
              <a:spcBef>
                <a:spcPts val="580"/>
              </a:spcBef>
            </a:pPr>
            <a:r>
              <a:rPr sz="3200" spc="-10" dirty="0">
                <a:solidFill>
                  <a:schemeClr val="accent3">
                    <a:lumMod val="75000"/>
                  </a:schemeClr>
                </a:solidFill>
                <a:latin typeface="+mj-lt"/>
              </a:rPr>
              <a:t>Sazba</a:t>
            </a:r>
          </a:p>
          <a:p>
            <a:pPr marL="248285" indent="-236220">
              <a:spcBef>
                <a:spcPts val="480"/>
              </a:spcBef>
              <a:buClr>
                <a:srgbClr val="CDCE00"/>
              </a:buClr>
              <a:buFont typeface="Arial"/>
              <a:buChar char="•"/>
              <a:tabLst>
                <a:tab pos="248920" algn="l"/>
              </a:tabLst>
            </a:pPr>
            <a:r>
              <a:rPr sz="3200" b="0" spc="-45" dirty="0">
                <a:solidFill>
                  <a:schemeClr val="accent3">
                    <a:lumMod val="75000"/>
                  </a:schemeClr>
                </a:solidFill>
                <a:latin typeface="+mj-lt"/>
              </a:rPr>
              <a:t>46</a:t>
            </a:r>
            <a:r>
              <a:rPr sz="3200" b="0" spc="-150" dirty="0">
                <a:solidFill>
                  <a:schemeClr val="accent3">
                    <a:lumMod val="75000"/>
                  </a:schemeClr>
                </a:solidFill>
                <a:latin typeface="+mj-lt"/>
              </a:rPr>
              <a:t> </a:t>
            </a:r>
            <a:r>
              <a:rPr sz="3200" b="0" spc="-10" dirty="0">
                <a:solidFill>
                  <a:schemeClr val="accent3">
                    <a:lumMod val="75000"/>
                  </a:schemeClr>
                </a:solidFill>
                <a:latin typeface="+mj-lt"/>
              </a:rPr>
              <a:t>EUR/ha</a:t>
            </a:r>
          </a:p>
          <a:p>
            <a:pPr marL="427990">
              <a:spcBef>
                <a:spcPts val="2135"/>
              </a:spcBef>
            </a:pPr>
            <a:r>
              <a:rPr sz="3200" spc="-10" dirty="0">
                <a:solidFill>
                  <a:schemeClr val="accent3">
                    <a:lumMod val="75000"/>
                  </a:schemeClr>
                </a:solidFill>
                <a:latin typeface="+mj-lt"/>
              </a:rPr>
              <a:t>Zařazení</a:t>
            </a:r>
          </a:p>
          <a:p>
            <a:pPr marL="248285" indent="-236220">
              <a:lnSpc>
                <a:spcPts val="3175"/>
              </a:lnSpc>
              <a:spcBef>
                <a:spcPts val="480"/>
              </a:spcBef>
              <a:buClr>
                <a:srgbClr val="CDCE00"/>
              </a:buClr>
              <a:buFont typeface="Arial"/>
              <a:buChar char="•"/>
              <a:tabLst>
                <a:tab pos="248920" algn="l"/>
              </a:tabLst>
            </a:pPr>
            <a:r>
              <a:rPr sz="3200" b="0" spc="-225" dirty="0">
                <a:solidFill>
                  <a:schemeClr val="accent3">
                    <a:lumMod val="75000"/>
                  </a:schemeClr>
                </a:solidFill>
                <a:latin typeface="+mj-lt"/>
              </a:rPr>
              <a:t>min.</a:t>
            </a:r>
            <a:r>
              <a:rPr sz="3200" b="0" spc="-350" dirty="0">
                <a:solidFill>
                  <a:schemeClr val="accent3">
                    <a:lumMod val="75000"/>
                  </a:schemeClr>
                </a:solidFill>
                <a:latin typeface="+mj-lt"/>
              </a:rPr>
              <a:t> </a:t>
            </a:r>
            <a:r>
              <a:rPr sz="3200" b="0" spc="-185" dirty="0">
                <a:solidFill>
                  <a:schemeClr val="accent3">
                    <a:lumMod val="75000"/>
                  </a:schemeClr>
                </a:solidFill>
                <a:latin typeface="+mj-lt"/>
              </a:rPr>
              <a:t>0,5</a:t>
            </a:r>
            <a:r>
              <a:rPr sz="3200" b="0" spc="-65" dirty="0">
                <a:solidFill>
                  <a:schemeClr val="accent3">
                    <a:lumMod val="75000"/>
                  </a:schemeClr>
                </a:solidFill>
                <a:latin typeface="+mj-lt"/>
              </a:rPr>
              <a:t> </a:t>
            </a:r>
            <a:r>
              <a:rPr sz="3200" b="0" spc="-204" dirty="0">
                <a:solidFill>
                  <a:schemeClr val="accent3">
                    <a:lumMod val="75000"/>
                  </a:schemeClr>
                </a:solidFill>
                <a:latin typeface="+mj-lt"/>
              </a:rPr>
              <a:t>ha</a:t>
            </a:r>
            <a:r>
              <a:rPr sz="3200" b="0" spc="-55" dirty="0">
                <a:solidFill>
                  <a:schemeClr val="accent3">
                    <a:lumMod val="75000"/>
                  </a:schemeClr>
                </a:solidFill>
                <a:latin typeface="+mj-lt"/>
              </a:rPr>
              <a:t> </a:t>
            </a:r>
            <a:r>
              <a:rPr sz="3200" b="0" spc="-160" dirty="0">
                <a:solidFill>
                  <a:schemeClr val="accent3">
                    <a:lumMod val="75000"/>
                  </a:schemeClr>
                </a:solidFill>
                <a:latin typeface="+mj-lt"/>
              </a:rPr>
              <a:t>standardní</a:t>
            </a:r>
            <a:r>
              <a:rPr sz="3200" b="0" spc="-75" dirty="0">
                <a:solidFill>
                  <a:schemeClr val="accent3">
                    <a:lumMod val="75000"/>
                  </a:schemeClr>
                </a:solidFill>
                <a:latin typeface="+mj-lt"/>
              </a:rPr>
              <a:t> </a:t>
            </a:r>
            <a:r>
              <a:rPr sz="3200" b="0" spc="-55" dirty="0">
                <a:solidFill>
                  <a:schemeClr val="accent3">
                    <a:lumMod val="75000"/>
                  </a:schemeClr>
                </a:solidFill>
                <a:latin typeface="+mj-lt"/>
              </a:rPr>
              <a:t>orné </a:t>
            </a:r>
            <a:r>
              <a:rPr sz="3200" b="0" spc="-150" dirty="0">
                <a:solidFill>
                  <a:schemeClr val="accent3">
                    <a:lumMod val="75000"/>
                  </a:schemeClr>
                </a:solidFill>
                <a:latin typeface="+mj-lt"/>
              </a:rPr>
              <a:t>půdy</a:t>
            </a:r>
            <a:r>
              <a:rPr sz="3200" b="0" spc="-65" dirty="0">
                <a:solidFill>
                  <a:schemeClr val="accent3">
                    <a:lumMod val="75000"/>
                  </a:schemeClr>
                </a:solidFill>
                <a:latin typeface="+mj-lt"/>
              </a:rPr>
              <a:t> </a:t>
            </a:r>
            <a:r>
              <a:rPr sz="3200" b="0" spc="-120" dirty="0">
                <a:solidFill>
                  <a:schemeClr val="accent3">
                    <a:lumMod val="75000"/>
                  </a:schemeClr>
                </a:solidFill>
                <a:latin typeface="+mj-lt"/>
              </a:rPr>
              <a:t>nebo</a:t>
            </a:r>
            <a:r>
              <a:rPr sz="3200" b="0" spc="-70" dirty="0">
                <a:solidFill>
                  <a:schemeClr val="accent3">
                    <a:lumMod val="75000"/>
                  </a:schemeClr>
                </a:solidFill>
                <a:latin typeface="+mj-lt"/>
              </a:rPr>
              <a:t> </a:t>
            </a:r>
            <a:r>
              <a:rPr sz="3200" b="0" spc="-10" dirty="0">
                <a:solidFill>
                  <a:schemeClr val="accent3">
                    <a:lumMod val="75000"/>
                  </a:schemeClr>
                </a:solidFill>
                <a:latin typeface="+mj-lt"/>
              </a:rPr>
              <a:t>plochy</a:t>
            </a:r>
          </a:p>
          <a:p>
            <a:pPr marL="248285">
              <a:lnSpc>
                <a:spcPts val="3175"/>
              </a:lnSpc>
            </a:pPr>
            <a:r>
              <a:rPr sz="3200" b="0" dirty="0">
                <a:solidFill>
                  <a:schemeClr val="accent3">
                    <a:lumMod val="75000"/>
                  </a:schemeClr>
                </a:solidFill>
                <a:latin typeface="+mj-lt"/>
                <a:cs typeface="Trebuchet MS"/>
              </a:rPr>
              <a:t>s</a:t>
            </a:r>
            <a:r>
              <a:rPr sz="3200" b="0" spc="-35" dirty="0">
                <a:solidFill>
                  <a:schemeClr val="accent3">
                    <a:lumMod val="75000"/>
                  </a:schemeClr>
                </a:solidFill>
                <a:latin typeface="+mj-lt"/>
              </a:rPr>
              <a:t> </a:t>
            </a:r>
            <a:r>
              <a:rPr sz="3200" b="0" spc="-185" dirty="0">
                <a:solidFill>
                  <a:schemeClr val="accent3">
                    <a:lumMod val="75000"/>
                  </a:schemeClr>
                </a:solidFill>
                <a:latin typeface="+mj-lt"/>
              </a:rPr>
              <a:t>víceletými</a:t>
            </a:r>
            <a:r>
              <a:rPr sz="3200" b="0" spc="-60" dirty="0">
                <a:solidFill>
                  <a:schemeClr val="accent3">
                    <a:lumMod val="75000"/>
                  </a:schemeClr>
                </a:solidFill>
                <a:latin typeface="+mj-lt"/>
              </a:rPr>
              <a:t> </a:t>
            </a:r>
            <a:r>
              <a:rPr sz="3200" b="0" spc="-135" dirty="0">
                <a:solidFill>
                  <a:schemeClr val="accent3">
                    <a:lumMod val="75000"/>
                  </a:schemeClr>
                </a:solidFill>
                <a:latin typeface="+mj-lt"/>
              </a:rPr>
              <a:t>produkčními</a:t>
            </a:r>
            <a:r>
              <a:rPr sz="3200" b="0" spc="-65" dirty="0">
                <a:solidFill>
                  <a:schemeClr val="accent3">
                    <a:lumMod val="75000"/>
                  </a:schemeClr>
                </a:solidFill>
                <a:latin typeface="+mj-lt"/>
              </a:rPr>
              <a:t> </a:t>
            </a:r>
            <a:r>
              <a:rPr sz="3200" b="0" spc="-30" dirty="0">
                <a:solidFill>
                  <a:schemeClr val="accent3">
                    <a:lumMod val="75000"/>
                  </a:schemeClr>
                </a:solidFill>
                <a:latin typeface="+mj-lt"/>
              </a:rPr>
              <a:t>plodinami</a:t>
            </a:r>
          </a:p>
          <a:p>
            <a:pPr marL="248285" marR="701675" indent="-236220">
              <a:lnSpc>
                <a:spcPts val="3170"/>
              </a:lnSpc>
              <a:spcBef>
                <a:spcPts val="1085"/>
              </a:spcBef>
              <a:buClr>
                <a:srgbClr val="CDCE00"/>
              </a:buClr>
              <a:buFont typeface="Arial"/>
              <a:buChar char="•"/>
              <a:tabLst>
                <a:tab pos="248920" algn="l"/>
              </a:tabLst>
            </a:pPr>
            <a:r>
              <a:rPr sz="3200" b="0" spc="-200" dirty="0">
                <a:solidFill>
                  <a:schemeClr val="accent3">
                    <a:lumMod val="75000"/>
                  </a:schemeClr>
                </a:solidFill>
                <a:latin typeface="+mj-lt"/>
              </a:rPr>
              <a:t>zařazuje</a:t>
            </a:r>
            <a:r>
              <a:rPr sz="3200" b="0" spc="-45" dirty="0">
                <a:solidFill>
                  <a:schemeClr val="accent3">
                    <a:lumMod val="75000"/>
                  </a:schemeClr>
                </a:solidFill>
                <a:latin typeface="+mj-lt"/>
              </a:rPr>
              <a:t> </a:t>
            </a:r>
            <a:r>
              <a:rPr sz="3200" b="0" spc="-120" dirty="0">
                <a:solidFill>
                  <a:schemeClr val="accent3">
                    <a:lumMod val="75000"/>
                  </a:schemeClr>
                </a:solidFill>
                <a:latin typeface="+mj-lt"/>
              </a:rPr>
              <a:t>se</a:t>
            </a:r>
            <a:r>
              <a:rPr sz="3200" b="0" spc="-30" dirty="0">
                <a:solidFill>
                  <a:schemeClr val="accent3">
                    <a:lumMod val="75000"/>
                  </a:schemeClr>
                </a:solidFill>
                <a:latin typeface="+mj-lt"/>
              </a:rPr>
              <a:t> </a:t>
            </a:r>
            <a:r>
              <a:rPr sz="3200" b="0" spc="-204" dirty="0">
                <a:solidFill>
                  <a:schemeClr val="accent3">
                    <a:lumMod val="75000"/>
                  </a:schemeClr>
                </a:solidFill>
                <a:latin typeface="+mj-lt"/>
              </a:rPr>
              <a:t>na</a:t>
            </a:r>
            <a:r>
              <a:rPr sz="3200" b="0" spc="-40" dirty="0">
                <a:solidFill>
                  <a:schemeClr val="accent3">
                    <a:lumMod val="75000"/>
                  </a:schemeClr>
                </a:solidFill>
                <a:latin typeface="+mj-lt"/>
              </a:rPr>
              <a:t> </a:t>
            </a:r>
            <a:r>
              <a:rPr sz="3200" b="0" spc="-135" dirty="0">
                <a:solidFill>
                  <a:schemeClr val="accent3">
                    <a:lumMod val="75000"/>
                  </a:schemeClr>
                </a:solidFill>
                <a:latin typeface="+mj-lt"/>
              </a:rPr>
              <a:t>podopatření</a:t>
            </a:r>
            <a:r>
              <a:rPr sz="3200" b="0" spc="-65" dirty="0">
                <a:solidFill>
                  <a:schemeClr val="accent3">
                    <a:lumMod val="75000"/>
                  </a:schemeClr>
                </a:solidFill>
                <a:latin typeface="+mj-lt"/>
              </a:rPr>
              <a:t> </a:t>
            </a:r>
            <a:r>
              <a:rPr sz="3200" b="0" spc="-280" dirty="0">
                <a:solidFill>
                  <a:schemeClr val="accent3">
                    <a:lumMod val="75000"/>
                  </a:schemeClr>
                </a:solidFill>
                <a:latin typeface="+mj-lt"/>
              </a:rPr>
              <a:t>a</a:t>
            </a:r>
            <a:r>
              <a:rPr sz="3200" b="0" spc="-45" dirty="0">
                <a:solidFill>
                  <a:schemeClr val="accent3">
                    <a:lumMod val="75000"/>
                  </a:schemeClr>
                </a:solidFill>
                <a:latin typeface="+mj-lt"/>
              </a:rPr>
              <a:t> </a:t>
            </a:r>
            <a:r>
              <a:rPr sz="3200" b="0" spc="-170" dirty="0">
                <a:solidFill>
                  <a:schemeClr val="accent3">
                    <a:lumMod val="75000"/>
                  </a:schemeClr>
                </a:solidFill>
                <a:latin typeface="+mj-lt"/>
              </a:rPr>
              <a:t>následně</a:t>
            </a:r>
            <a:r>
              <a:rPr sz="3200" b="0" spc="-30" dirty="0">
                <a:solidFill>
                  <a:schemeClr val="accent3">
                    <a:lumMod val="75000"/>
                  </a:schemeClr>
                </a:solidFill>
                <a:latin typeface="+mj-lt"/>
              </a:rPr>
              <a:t> </a:t>
            </a:r>
            <a:r>
              <a:rPr sz="3200" b="0" spc="-140" dirty="0">
                <a:solidFill>
                  <a:schemeClr val="accent3">
                    <a:lumMod val="75000"/>
                  </a:schemeClr>
                </a:solidFill>
                <a:latin typeface="+mj-lt"/>
              </a:rPr>
              <a:t>žádost</a:t>
            </a:r>
            <a:r>
              <a:rPr sz="3200" b="0" spc="-30" dirty="0">
                <a:solidFill>
                  <a:schemeClr val="accent3">
                    <a:lumMod val="75000"/>
                  </a:schemeClr>
                </a:solidFill>
                <a:latin typeface="+mj-lt"/>
              </a:rPr>
              <a:t> </a:t>
            </a:r>
            <a:r>
              <a:rPr sz="3200" b="0" dirty="0">
                <a:solidFill>
                  <a:schemeClr val="accent3">
                    <a:lumMod val="75000"/>
                  </a:schemeClr>
                </a:solidFill>
                <a:latin typeface="+mj-lt"/>
                <a:cs typeface="Trebuchet MS"/>
              </a:rPr>
              <a:t>o</a:t>
            </a:r>
            <a:r>
              <a:rPr sz="3200" b="0" spc="-40" dirty="0">
                <a:solidFill>
                  <a:schemeClr val="accent3">
                    <a:lumMod val="75000"/>
                  </a:schemeClr>
                </a:solidFill>
                <a:latin typeface="+mj-lt"/>
              </a:rPr>
              <a:t> </a:t>
            </a:r>
            <a:r>
              <a:rPr sz="3200" b="0" spc="-105" dirty="0">
                <a:solidFill>
                  <a:schemeClr val="accent3">
                    <a:lumMod val="75000"/>
                  </a:schemeClr>
                </a:solidFill>
                <a:latin typeface="+mj-lt"/>
              </a:rPr>
              <a:t>dotaci </a:t>
            </a:r>
            <a:r>
              <a:rPr sz="3200" b="0" spc="-204" dirty="0">
                <a:solidFill>
                  <a:schemeClr val="accent3">
                    <a:lumMod val="75000"/>
                  </a:schemeClr>
                </a:solidFill>
                <a:latin typeface="+mj-lt"/>
              </a:rPr>
              <a:t>na</a:t>
            </a:r>
            <a:r>
              <a:rPr sz="3200" b="0" spc="-15" dirty="0">
                <a:solidFill>
                  <a:schemeClr val="accent3">
                    <a:lumMod val="75000"/>
                  </a:schemeClr>
                </a:solidFill>
                <a:latin typeface="+mj-lt"/>
              </a:rPr>
              <a:t> </a:t>
            </a:r>
            <a:r>
              <a:rPr sz="3200" b="0" spc="-185" dirty="0">
                <a:solidFill>
                  <a:schemeClr val="accent3">
                    <a:lumMod val="75000"/>
                  </a:schemeClr>
                </a:solidFill>
                <a:latin typeface="+mj-lt"/>
              </a:rPr>
              <a:t>jednotlivé</a:t>
            </a:r>
            <a:r>
              <a:rPr sz="3200" b="0" spc="-45" dirty="0">
                <a:solidFill>
                  <a:schemeClr val="accent3">
                    <a:lumMod val="75000"/>
                  </a:schemeClr>
                </a:solidFill>
                <a:latin typeface="+mj-lt"/>
              </a:rPr>
              <a:t> </a:t>
            </a:r>
            <a:r>
              <a:rPr sz="3200" b="0" spc="-10" dirty="0">
                <a:solidFill>
                  <a:schemeClr val="accent3">
                    <a:lumMod val="75000"/>
                  </a:schemeClr>
                </a:solidFill>
                <a:latin typeface="+mj-lt"/>
              </a:rPr>
              <a:t>tituly</a:t>
            </a:r>
          </a:p>
          <a:p>
            <a:pPr marL="427990">
              <a:spcBef>
                <a:spcPts val="2025"/>
              </a:spcBef>
            </a:pPr>
            <a:r>
              <a:rPr sz="3200" spc="-10" dirty="0">
                <a:solidFill>
                  <a:schemeClr val="accent3">
                    <a:lumMod val="75000"/>
                  </a:schemeClr>
                </a:solidFill>
                <a:latin typeface="+mj-lt"/>
              </a:rPr>
              <a:t>Kombinovatelnost</a:t>
            </a:r>
          </a:p>
          <a:p>
            <a:pPr marL="248285" marR="539750" indent="-236220">
              <a:lnSpc>
                <a:spcPts val="3170"/>
              </a:lnSpc>
              <a:spcBef>
                <a:spcPts val="595"/>
              </a:spcBef>
              <a:buClr>
                <a:srgbClr val="CDCE00"/>
              </a:buClr>
              <a:buFont typeface="Arial"/>
              <a:buChar char="•"/>
              <a:tabLst>
                <a:tab pos="248920" algn="l"/>
                <a:tab pos="3215005" algn="l"/>
              </a:tabLst>
            </a:pPr>
            <a:r>
              <a:rPr sz="3200" spc="-30" dirty="0">
                <a:solidFill>
                  <a:schemeClr val="accent3">
                    <a:lumMod val="75000"/>
                  </a:schemeClr>
                </a:solidFill>
                <a:latin typeface="+mj-lt"/>
              </a:rPr>
              <a:t>s</a:t>
            </a:r>
            <a:r>
              <a:rPr sz="3200" spc="-330" dirty="0">
                <a:solidFill>
                  <a:schemeClr val="accent3">
                    <a:lumMod val="75000"/>
                  </a:schemeClr>
                </a:solidFill>
                <a:latin typeface="+mj-lt"/>
              </a:rPr>
              <a:t> </a:t>
            </a:r>
            <a:r>
              <a:rPr sz="3200" spc="250" dirty="0">
                <a:solidFill>
                  <a:schemeClr val="accent3">
                    <a:lumMod val="75000"/>
                  </a:schemeClr>
                </a:solidFill>
                <a:latin typeface="+mj-lt"/>
              </a:rPr>
              <a:t>ALS</a:t>
            </a:r>
            <a:r>
              <a:rPr sz="3200" spc="-65" dirty="0">
                <a:solidFill>
                  <a:schemeClr val="accent3">
                    <a:lumMod val="75000"/>
                  </a:schemeClr>
                </a:solidFill>
                <a:latin typeface="+mj-lt"/>
              </a:rPr>
              <a:t> </a:t>
            </a:r>
            <a:r>
              <a:rPr sz="3200" b="0" spc="340" dirty="0">
                <a:solidFill>
                  <a:schemeClr val="accent3">
                    <a:lumMod val="75000"/>
                  </a:schemeClr>
                </a:solidFill>
                <a:latin typeface="+mj-lt"/>
              </a:rPr>
              <a:t>–</a:t>
            </a:r>
            <a:r>
              <a:rPr sz="3200" b="0" spc="-65" dirty="0">
                <a:solidFill>
                  <a:schemeClr val="accent3">
                    <a:lumMod val="75000"/>
                  </a:schemeClr>
                </a:solidFill>
                <a:latin typeface="+mj-lt"/>
              </a:rPr>
              <a:t> </a:t>
            </a:r>
            <a:r>
              <a:rPr sz="3200" b="0" spc="-10" dirty="0">
                <a:solidFill>
                  <a:schemeClr val="accent3">
                    <a:lumMod val="75000"/>
                  </a:schemeClr>
                </a:solidFill>
                <a:latin typeface="+mj-lt"/>
              </a:rPr>
              <a:t>silvoorebný</a:t>
            </a:r>
            <a:r>
              <a:rPr sz="3200" b="0" dirty="0">
                <a:solidFill>
                  <a:schemeClr val="accent3">
                    <a:lumMod val="75000"/>
                  </a:schemeClr>
                </a:solidFill>
                <a:latin typeface="+mj-lt"/>
                <a:cs typeface="Trebuchet MS"/>
              </a:rPr>
              <a:t>	</a:t>
            </a:r>
            <a:r>
              <a:rPr sz="3200" b="0" spc="-210" dirty="0">
                <a:solidFill>
                  <a:schemeClr val="accent3">
                    <a:lumMod val="75000"/>
                  </a:schemeClr>
                </a:solidFill>
                <a:latin typeface="+mj-lt"/>
              </a:rPr>
              <a:t>(platba</a:t>
            </a:r>
            <a:r>
              <a:rPr sz="3200" b="0" spc="-80" dirty="0">
                <a:solidFill>
                  <a:schemeClr val="accent3">
                    <a:lumMod val="75000"/>
                  </a:schemeClr>
                </a:solidFill>
                <a:latin typeface="+mj-lt"/>
              </a:rPr>
              <a:t> </a:t>
            </a:r>
            <a:r>
              <a:rPr sz="3200" b="0" spc="-120" dirty="0">
                <a:solidFill>
                  <a:schemeClr val="accent3">
                    <a:lumMod val="75000"/>
                  </a:schemeClr>
                </a:solidFill>
                <a:latin typeface="+mj-lt"/>
              </a:rPr>
              <a:t>se</a:t>
            </a:r>
            <a:r>
              <a:rPr sz="3200" b="0" spc="-40" dirty="0">
                <a:solidFill>
                  <a:schemeClr val="accent3">
                    <a:lumMod val="75000"/>
                  </a:schemeClr>
                </a:solidFill>
                <a:latin typeface="+mj-lt"/>
              </a:rPr>
              <a:t> </a:t>
            </a:r>
            <a:r>
              <a:rPr sz="3200" b="0" spc="-120" dirty="0">
                <a:solidFill>
                  <a:schemeClr val="accent3">
                    <a:lumMod val="75000"/>
                  </a:schemeClr>
                </a:solidFill>
                <a:latin typeface="+mj-lt"/>
              </a:rPr>
              <a:t>poskytne</a:t>
            </a:r>
            <a:r>
              <a:rPr sz="3200" b="0" spc="-65" dirty="0">
                <a:solidFill>
                  <a:schemeClr val="accent3">
                    <a:lumMod val="75000"/>
                  </a:schemeClr>
                </a:solidFill>
                <a:latin typeface="+mj-lt"/>
              </a:rPr>
              <a:t> </a:t>
            </a:r>
            <a:r>
              <a:rPr sz="3200" b="0" spc="-254" dirty="0">
                <a:solidFill>
                  <a:schemeClr val="accent3">
                    <a:lumMod val="75000"/>
                  </a:schemeClr>
                </a:solidFill>
                <a:latin typeface="+mj-lt"/>
              </a:rPr>
              <a:t>jen</a:t>
            </a:r>
            <a:r>
              <a:rPr sz="3200" b="0" spc="-45" dirty="0">
                <a:solidFill>
                  <a:schemeClr val="accent3">
                    <a:lumMod val="75000"/>
                  </a:schemeClr>
                </a:solidFill>
                <a:latin typeface="+mj-lt"/>
              </a:rPr>
              <a:t> </a:t>
            </a:r>
            <a:r>
              <a:rPr sz="3200" b="0" spc="-204" dirty="0">
                <a:solidFill>
                  <a:schemeClr val="accent3">
                    <a:lumMod val="75000"/>
                  </a:schemeClr>
                </a:solidFill>
                <a:latin typeface="+mj-lt"/>
              </a:rPr>
              <a:t>na</a:t>
            </a:r>
            <a:r>
              <a:rPr sz="3200" b="0" spc="-55" dirty="0">
                <a:solidFill>
                  <a:schemeClr val="accent3">
                    <a:lumMod val="75000"/>
                  </a:schemeClr>
                </a:solidFill>
                <a:latin typeface="+mj-lt"/>
              </a:rPr>
              <a:t> </a:t>
            </a:r>
            <a:r>
              <a:rPr sz="3200" b="0" spc="-100" dirty="0">
                <a:solidFill>
                  <a:schemeClr val="accent3">
                    <a:lumMod val="75000"/>
                  </a:schemeClr>
                </a:solidFill>
                <a:latin typeface="+mj-lt"/>
              </a:rPr>
              <a:t>plochu </a:t>
            </a:r>
            <a:r>
              <a:rPr sz="3200" b="0" dirty="0">
                <a:solidFill>
                  <a:schemeClr val="accent3">
                    <a:lumMod val="75000"/>
                  </a:schemeClr>
                </a:solidFill>
                <a:latin typeface="+mj-lt"/>
                <a:cs typeface="Trebuchet MS"/>
              </a:rPr>
              <a:t>s</a:t>
            </a:r>
            <a:r>
              <a:rPr sz="3200" b="0" spc="-35" dirty="0">
                <a:solidFill>
                  <a:schemeClr val="accent3">
                    <a:lumMod val="75000"/>
                  </a:schemeClr>
                </a:solidFill>
                <a:latin typeface="+mj-lt"/>
              </a:rPr>
              <a:t> </a:t>
            </a:r>
            <a:r>
              <a:rPr sz="3200" b="0" spc="-160" dirty="0">
                <a:solidFill>
                  <a:schemeClr val="accent3">
                    <a:lumMod val="75000"/>
                  </a:schemeClr>
                </a:solidFill>
                <a:latin typeface="+mj-lt"/>
              </a:rPr>
              <a:t>pěstovanými</a:t>
            </a:r>
            <a:r>
              <a:rPr sz="3200" b="0" spc="-65" dirty="0">
                <a:solidFill>
                  <a:schemeClr val="accent3">
                    <a:lumMod val="75000"/>
                  </a:schemeClr>
                </a:solidFill>
                <a:latin typeface="+mj-lt"/>
              </a:rPr>
              <a:t> </a:t>
            </a:r>
            <a:r>
              <a:rPr sz="3200" b="0" spc="-190" dirty="0">
                <a:solidFill>
                  <a:schemeClr val="accent3">
                    <a:lumMod val="75000"/>
                  </a:schemeClr>
                </a:solidFill>
                <a:latin typeface="+mj-lt"/>
              </a:rPr>
              <a:t>plodinami,</a:t>
            </a:r>
            <a:r>
              <a:rPr sz="3200" b="0" spc="-340" dirty="0">
                <a:solidFill>
                  <a:schemeClr val="accent3">
                    <a:lumMod val="75000"/>
                  </a:schemeClr>
                </a:solidFill>
                <a:latin typeface="+mj-lt"/>
              </a:rPr>
              <a:t> </a:t>
            </a:r>
            <a:r>
              <a:rPr sz="3200" b="0" spc="-145" dirty="0">
                <a:solidFill>
                  <a:schemeClr val="accent3">
                    <a:lumMod val="75000"/>
                  </a:schemeClr>
                </a:solidFill>
                <a:latin typeface="+mj-lt"/>
              </a:rPr>
              <a:t>nikoli</a:t>
            </a:r>
            <a:r>
              <a:rPr sz="3200" b="0" spc="-60" dirty="0">
                <a:solidFill>
                  <a:schemeClr val="accent3">
                    <a:lumMod val="75000"/>
                  </a:schemeClr>
                </a:solidFill>
                <a:latin typeface="+mj-lt"/>
              </a:rPr>
              <a:t> </a:t>
            </a:r>
            <a:r>
              <a:rPr sz="3200" b="0" spc="-204" dirty="0">
                <a:solidFill>
                  <a:schemeClr val="accent3">
                    <a:lumMod val="75000"/>
                  </a:schemeClr>
                </a:solidFill>
                <a:latin typeface="+mj-lt"/>
              </a:rPr>
              <a:t>na</a:t>
            </a:r>
            <a:r>
              <a:rPr sz="3200" b="0" spc="-30" dirty="0">
                <a:solidFill>
                  <a:schemeClr val="accent3">
                    <a:lumMod val="75000"/>
                  </a:schemeClr>
                </a:solidFill>
                <a:latin typeface="+mj-lt"/>
              </a:rPr>
              <a:t> </a:t>
            </a:r>
            <a:r>
              <a:rPr sz="3200" b="0" spc="-125" dirty="0">
                <a:solidFill>
                  <a:schemeClr val="accent3">
                    <a:lumMod val="75000"/>
                  </a:schemeClr>
                </a:solidFill>
                <a:latin typeface="+mj-lt"/>
              </a:rPr>
              <a:t>ochranný</a:t>
            </a:r>
            <a:r>
              <a:rPr sz="3200" b="0" spc="-65" dirty="0">
                <a:solidFill>
                  <a:schemeClr val="accent3">
                    <a:lumMod val="75000"/>
                  </a:schemeClr>
                </a:solidFill>
                <a:latin typeface="+mj-lt"/>
              </a:rPr>
              <a:t> </a:t>
            </a:r>
            <a:r>
              <a:rPr sz="3200" b="0" spc="-175" dirty="0">
                <a:solidFill>
                  <a:schemeClr val="accent3">
                    <a:lumMod val="75000"/>
                  </a:schemeClr>
                </a:solidFill>
                <a:latin typeface="+mj-lt"/>
              </a:rPr>
              <a:t>pás</a:t>
            </a:r>
            <a:r>
              <a:rPr sz="3200" b="0" spc="-35" dirty="0">
                <a:solidFill>
                  <a:schemeClr val="accent3">
                    <a:lumMod val="75000"/>
                  </a:schemeClr>
                </a:solidFill>
                <a:latin typeface="+mj-lt"/>
              </a:rPr>
              <a:t> </a:t>
            </a:r>
            <a:r>
              <a:rPr sz="3200" b="0" spc="-10" dirty="0">
                <a:solidFill>
                  <a:schemeClr val="accent3">
                    <a:lumMod val="75000"/>
                  </a:schemeClr>
                </a:solidFill>
                <a:latin typeface="+mj-lt"/>
              </a:rPr>
              <a:t>podél </a:t>
            </a:r>
            <a:r>
              <a:rPr sz="3200" b="0" spc="-10" dirty="0" err="1">
                <a:solidFill>
                  <a:schemeClr val="accent3">
                    <a:lumMod val="75000"/>
                  </a:schemeClr>
                </a:solidFill>
                <a:latin typeface="+mj-lt"/>
              </a:rPr>
              <a:t>dřevin</a:t>
            </a:r>
            <a:r>
              <a:rPr sz="3200" b="0" spc="-10" dirty="0">
                <a:solidFill>
                  <a:schemeClr val="accent3">
                    <a:lumMod val="75000"/>
                  </a:schemeClr>
                </a:solidFill>
                <a:latin typeface="+mj-lt"/>
              </a:rPr>
              <a:t>)</a:t>
            </a:r>
            <a:endParaRPr lang="cs-CZ" sz="3200" b="0" spc="-10" dirty="0">
              <a:solidFill>
                <a:schemeClr val="accent3">
                  <a:lumMod val="75000"/>
                </a:schemeClr>
              </a:solidFill>
              <a:latin typeface="+mj-lt"/>
            </a:endParaRPr>
          </a:p>
          <a:p>
            <a:pPr marL="248285" marR="539750" indent="-236220">
              <a:lnSpc>
                <a:spcPts val="3170"/>
              </a:lnSpc>
              <a:spcBef>
                <a:spcPts val="595"/>
              </a:spcBef>
              <a:buClr>
                <a:srgbClr val="CDCE00"/>
              </a:buClr>
              <a:buFont typeface="Arial"/>
              <a:buChar char="•"/>
              <a:tabLst>
                <a:tab pos="248920" algn="l"/>
                <a:tab pos="3215005" algn="l"/>
              </a:tabLst>
            </a:pPr>
            <a:r>
              <a:rPr lang="cs-CZ" sz="3200" spc="-10" dirty="0">
                <a:solidFill>
                  <a:schemeClr val="accent5"/>
                </a:solidFill>
                <a:latin typeface="+mj-lt"/>
              </a:rPr>
              <a:t>S AEKO – </a:t>
            </a:r>
            <a:r>
              <a:rPr lang="cs-CZ" sz="3200" spc="-10" dirty="0" err="1">
                <a:solidFill>
                  <a:schemeClr val="accent5"/>
                </a:solidFill>
                <a:latin typeface="+mj-lt"/>
              </a:rPr>
              <a:t>biopásy</a:t>
            </a:r>
            <a:r>
              <a:rPr lang="cs-CZ" sz="3200" spc="-10" dirty="0">
                <a:solidFill>
                  <a:schemeClr val="accent5"/>
                </a:solidFill>
                <a:latin typeface="+mj-lt"/>
              </a:rPr>
              <a:t>, druhově bohaté pokrytí </a:t>
            </a:r>
            <a:r>
              <a:rPr lang="cs-CZ" sz="3200" spc="-10" dirty="0" err="1">
                <a:solidFill>
                  <a:schemeClr val="accent5"/>
                </a:solidFill>
                <a:latin typeface="+mj-lt"/>
              </a:rPr>
              <a:t>o.p</a:t>
            </a:r>
            <a:r>
              <a:rPr lang="cs-CZ" sz="3200" spc="-10" dirty="0">
                <a:solidFill>
                  <a:schemeClr val="accent5"/>
                </a:solidFill>
                <a:latin typeface="+mj-lt"/>
              </a:rPr>
              <a:t>., OPVZ – dotace se poskytne jen na jedno </a:t>
            </a:r>
            <a:r>
              <a:rPr lang="cs-CZ" sz="3200" spc="-10" dirty="0" err="1">
                <a:solidFill>
                  <a:schemeClr val="accent5"/>
                </a:solidFill>
                <a:latin typeface="+mj-lt"/>
              </a:rPr>
              <a:t>podopatření</a:t>
            </a:r>
            <a:endParaRPr sz="3200" b="0" spc="-10" dirty="0">
              <a:solidFill>
                <a:schemeClr val="accent5"/>
              </a:solidFill>
              <a:latin typeface="+mj-lt"/>
            </a:endParaRPr>
          </a:p>
          <a:p>
            <a:pPr marR="5080" algn="r">
              <a:spcBef>
                <a:spcPts val="869"/>
              </a:spcBef>
            </a:pPr>
            <a:r>
              <a:rPr sz="1950" b="0" spc="-25" dirty="0">
                <a:solidFill>
                  <a:srgbClr val="C5C5C5"/>
                </a:solidFill>
              </a:rPr>
              <a:t>28</a:t>
            </a:r>
            <a:endParaRPr sz="1950" dirty="0"/>
          </a:p>
        </p:txBody>
      </p:sp>
      <p:sp>
        <p:nvSpPr>
          <p:cNvPr id="3" name="object 3"/>
          <p:cNvSpPr txBox="1"/>
          <p:nvPr/>
        </p:nvSpPr>
        <p:spPr>
          <a:xfrm>
            <a:off x="298450" y="2587626"/>
            <a:ext cx="10805163" cy="11230510"/>
          </a:xfrm>
          <a:prstGeom prst="rect">
            <a:avLst/>
          </a:prstGeom>
        </p:spPr>
        <p:txBody>
          <a:bodyPr vert="horz" wrap="square" lIns="0" tIns="220980" rIns="0" bIns="0" rtlCol="0">
            <a:spAutoFit/>
          </a:bodyPr>
          <a:lstStyle/>
          <a:p>
            <a:pPr marL="12700">
              <a:spcBef>
                <a:spcPts val="1740"/>
              </a:spcBef>
            </a:pPr>
            <a:r>
              <a:rPr sz="2800" spc="170" dirty="0">
                <a:solidFill>
                  <a:srgbClr val="00B050"/>
                </a:solidFill>
                <a:latin typeface="Trebuchet MS"/>
                <a:cs typeface="Trebuchet MS"/>
              </a:rPr>
              <a:t>TITULY</a:t>
            </a:r>
            <a:endParaRPr sz="2800" dirty="0">
              <a:solidFill>
                <a:srgbClr val="00B050"/>
              </a:solidFill>
              <a:latin typeface="Trebuchet MS"/>
              <a:cs typeface="Trebuchet MS"/>
            </a:endParaRPr>
          </a:p>
          <a:p>
            <a:pPr marL="427990">
              <a:spcBef>
                <a:spcPts val="1635"/>
              </a:spcBef>
            </a:pPr>
            <a:r>
              <a:rPr sz="3200" spc="-110" dirty="0">
                <a:solidFill>
                  <a:srgbClr val="00B050"/>
                </a:solidFill>
                <a:latin typeface="Trebuchet MS"/>
              </a:rPr>
              <a:t>Integrovaná produkce zeleniny</a:t>
            </a:r>
          </a:p>
          <a:p>
            <a:pPr marL="427990">
              <a:lnSpc>
                <a:spcPts val="3175"/>
              </a:lnSpc>
              <a:spcBef>
                <a:spcPts val="1639"/>
              </a:spcBef>
              <a:tabLst>
                <a:tab pos="2491105" algn="l"/>
                <a:tab pos="4157345" algn="l"/>
                <a:tab pos="5918835" algn="l"/>
                <a:tab pos="8047355" algn="l"/>
              </a:tabLst>
            </a:pPr>
            <a:r>
              <a:rPr sz="3200" spc="-110" dirty="0" err="1">
                <a:solidFill>
                  <a:srgbClr val="00B050"/>
                </a:solidFill>
                <a:latin typeface="Trebuchet MS"/>
              </a:rPr>
              <a:t>Integrovaná</a:t>
            </a:r>
            <a:r>
              <a:rPr lang="cs-CZ" sz="3200" spc="-110" dirty="0">
                <a:solidFill>
                  <a:srgbClr val="00B050"/>
                </a:solidFill>
                <a:latin typeface="Trebuchet MS"/>
              </a:rPr>
              <a:t> </a:t>
            </a:r>
            <a:r>
              <a:rPr sz="3200" spc="-110" dirty="0" err="1">
                <a:solidFill>
                  <a:srgbClr val="00B050"/>
                </a:solidFill>
                <a:latin typeface="Trebuchet MS"/>
              </a:rPr>
              <a:t>produkce</a:t>
            </a:r>
            <a:r>
              <a:rPr lang="cs-CZ" sz="3200" spc="-110" dirty="0">
                <a:solidFill>
                  <a:srgbClr val="00B050"/>
                </a:solidFill>
                <a:latin typeface="Trebuchet MS"/>
              </a:rPr>
              <a:t> </a:t>
            </a:r>
            <a:r>
              <a:rPr sz="3200" spc="-110" dirty="0" err="1">
                <a:solidFill>
                  <a:srgbClr val="00B050"/>
                </a:solidFill>
                <a:latin typeface="Trebuchet MS"/>
              </a:rPr>
              <a:t>víceletých</a:t>
            </a:r>
            <a:r>
              <a:rPr lang="cs-CZ" sz="3200" spc="-110" dirty="0">
                <a:solidFill>
                  <a:srgbClr val="00B050"/>
                </a:solidFill>
                <a:latin typeface="Trebuchet MS"/>
              </a:rPr>
              <a:t> </a:t>
            </a:r>
            <a:r>
              <a:rPr sz="3200" spc="-110" dirty="0" err="1">
                <a:solidFill>
                  <a:srgbClr val="00B050"/>
                </a:solidFill>
                <a:latin typeface="Trebuchet MS"/>
              </a:rPr>
              <a:t>produkčních</a:t>
            </a:r>
            <a:r>
              <a:rPr sz="3200" spc="-110" dirty="0">
                <a:solidFill>
                  <a:srgbClr val="00B050"/>
                </a:solidFill>
                <a:latin typeface="Trebuchet MS"/>
              </a:rPr>
              <a:t>	plodin</a:t>
            </a:r>
          </a:p>
          <a:p>
            <a:pPr marL="427990">
              <a:lnSpc>
                <a:spcPts val="3175"/>
              </a:lnSpc>
            </a:pPr>
            <a:r>
              <a:rPr sz="3200" spc="-110" dirty="0">
                <a:solidFill>
                  <a:srgbClr val="00B050"/>
                </a:solidFill>
                <a:latin typeface="Trebuchet MS"/>
              </a:rPr>
              <a:t>(</a:t>
            </a:r>
            <a:r>
              <a:rPr sz="3200" spc="-110" dirty="0" err="1">
                <a:solidFill>
                  <a:srgbClr val="00B050"/>
                </a:solidFill>
                <a:latin typeface="Trebuchet MS"/>
              </a:rPr>
              <a:t>dříve</a:t>
            </a:r>
            <a:r>
              <a:rPr sz="3200" spc="-110" dirty="0">
                <a:solidFill>
                  <a:srgbClr val="00B050"/>
                </a:solidFill>
                <a:latin typeface="Trebuchet MS"/>
              </a:rPr>
              <a:t> </a:t>
            </a:r>
            <a:r>
              <a:rPr sz="3200" spc="-110" dirty="0" err="1">
                <a:solidFill>
                  <a:srgbClr val="00B050"/>
                </a:solidFill>
                <a:latin typeface="Trebuchet MS"/>
              </a:rPr>
              <a:t>chřestu</a:t>
            </a:r>
            <a:r>
              <a:rPr lang="cs-CZ" sz="3200" spc="-110" dirty="0">
                <a:solidFill>
                  <a:srgbClr val="00B050"/>
                </a:solidFill>
                <a:latin typeface="Trebuchet MS"/>
              </a:rPr>
              <a:t>, + křen + reveň</a:t>
            </a:r>
            <a:r>
              <a:rPr sz="3200" spc="-110" dirty="0">
                <a:solidFill>
                  <a:srgbClr val="00B050"/>
                </a:solidFill>
                <a:latin typeface="Trebuchet MS"/>
              </a:rPr>
              <a:t>)</a:t>
            </a:r>
          </a:p>
          <a:p>
            <a:pPr marL="427990" marR="2601595">
              <a:lnSpc>
                <a:spcPts val="4820"/>
              </a:lnSpc>
              <a:spcBef>
                <a:spcPts val="420"/>
              </a:spcBef>
            </a:pPr>
            <a:r>
              <a:rPr sz="3200" spc="-110" dirty="0">
                <a:solidFill>
                  <a:srgbClr val="00B050"/>
                </a:solidFill>
                <a:latin typeface="Trebuchet MS"/>
              </a:rPr>
              <a:t>Integrovaná produkce </a:t>
            </a:r>
            <a:r>
              <a:rPr sz="3200" spc="-110" dirty="0" err="1">
                <a:solidFill>
                  <a:srgbClr val="00B050"/>
                </a:solidFill>
                <a:latin typeface="Trebuchet MS"/>
              </a:rPr>
              <a:t>jahodníku</a:t>
            </a:r>
            <a:r>
              <a:rPr sz="3200" spc="-110" dirty="0">
                <a:solidFill>
                  <a:srgbClr val="00B050"/>
                </a:solidFill>
                <a:latin typeface="Trebuchet MS"/>
              </a:rPr>
              <a:t> </a:t>
            </a:r>
            <a:endParaRPr lang="cs-CZ" sz="3200" spc="-110" dirty="0">
              <a:solidFill>
                <a:srgbClr val="00B050"/>
              </a:solidFill>
              <a:latin typeface="Trebuchet MS"/>
            </a:endParaRPr>
          </a:p>
          <a:p>
            <a:pPr marL="427990" marR="2601595">
              <a:lnSpc>
                <a:spcPts val="4820"/>
              </a:lnSpc>
              <a:spcBef>
                <a:spcPts val="420"/>
              </a:spcBef>
            </a:pPr>
            <a:r>
              <a:rPr sz="3200" spc="-110" dirty="0" err="1">
                <a:solidFill>
                  <a:srgbClr val="00B050"/>
                </a:solidFill>
                <a:latin typeface="Trebuchet MS"/>
              </a:rPr>
              <a:t>Integrovaná</a:t>
            </a:r>
            <a:r>
              <a:rPr sz="3200" spc="-110" dirty="0">
                <a:solidFill>
                  <a:srgbClr val="00B050"/>
                </a:solidFill>
                <a:latin typeface="Trebuchet MS"/>
              </a:rPr>
              <a:t> </a:t>
            </a:r>
            <a:r>
              <a:rPr sz="3200" spc="-110" dirty="0" err="1">
                <a:solidFill>
                  <a:srgbClr val="00B050"/>
                </a:solidFill>
                <a:latin typeface="Trebuchet MS"/>
              </a:rPr>
              <a:t>produkce</a:t>
            </a:r>
            <a:r>
              <a:rPr sz="3200" spc="-110" dirty="0">
                <a:solidFill>
                  <a:srgbClr val="00B050"/>
                </a:solidFill>
                <a:latin typeface="Trebuchet MS"/>
              </a:rPr>
              <a:t> </a:t>
            </a:r>
            <a:r>
              <a:rPr sz="3200" spc="-110" dirty="0" err="1">
                <a:solidFill>
                  <a:srgbClr val="00B050"/>
                </a:solidFill>
                <a:latin typeface="Trebuchet MS"/>
              </a:rPr>
              <a:t>brambor</a:t>
            </a:r>
            <a:endParaRPr sz="3200" spc="-110" dirty="0">
              <a:solidFill>
                <a:srgbClr val="00B050"/>
              </a:solidFill>
              <a:latin typeface="Trebuchet MS"/>
            </a:endParaRPr>
          </a:p>
          <a:p>
            <a:pPr marL="248285" marR="933450" indent="-236220" algn="just">
              <a:lnSpc>
                <a:spcPct val="106500"/>
              </a:lnSpc>
              <a:buFont typeface="Arial"/>
              <a:buChar char="•"/>
              <a:tabLst>
                <a:tab pos="248920" algn="l"/>
              </a:tabLst>
            </a:pPr>
            <a:r>
              <a:rPr sz="3200" spc="-110" dirty="0" err="1">
                <a:solidFill>
                  <a:schemeClr val="accent3">
                    <a:lumMod val="75000"/>
                  </a:schemeClr>
                </a:solidFill>
                <a:latin typeface="Trebuchet MS"/>
                <a:cs typeface="Trebuchet MS"/>
              </a:rPr>
              <a:t>povinnost</a:t>
            </a:r>
            <a:r>
              <a:rPr sz="3200" spc="1855" dirty="0">
                <a:solidFill>
                  <a:schemeClr val="accent3">
                    <a:lumMod val="75000"/>
                  </a:schemeClr>
                </a:solidFill>
                <a:latin typeface="Trebuchet MS"/>
                <a:cs typeface="Trebuchet MS"/>
              </a:rPr>
              <a:t> </a:t>
            </a:r>
            <a:r>
              <a:rPr sz="3200" spc="-195" dirty="0">
                <a:solidFill>
                  <a:schemeClr val="accent3">
                    <a:lumMod val="75000"/>
                  </a:schemeClr>
                </a:solidFill>
                <a:latin typeface="Trebuchet MS"/>
                <a:cs typeface="Trebuchet MS"/>
              </a:rPr>
              <a:t>zajištění</a:t>
            </a:r>
            <a:r>
              <a:rPr sz="3200" spc="1870" dirty="0">
                <a:solidFill>
                  <a:schemeClr val="accent3">
                    <a:lumMod val="75000"/>
                  </a:schemeClr>
                </a:solidFill>
                <a:latin typeface="Trebuchet MS"/>
                <a:cs typeface="Trebuchet MS"/>
              </a:rPr>
              <a:t> </a:t>
            </a:r>
            <a:r>
              <a:rPr sz="3200" spc="-145" dirty="0">
                <a:solidFill>
                  <a:schemeClr val="accent3">
                    <a:lumMod val="75000"/>
                  </a:schemeClr>
                </a:solidFill>
                <a:latin typeface="Trebuchet MS"/>
                <a:cs typeface="Trebuchet MS"/>
              </a:rPr>
              <a:t>v</a:t>
            </a:r>
            <a:r>
              <a:rPr sz="3200" spc="1870" dirty="0">
                <a:solidFill>
                  <a:schemeClr val="accent3">
                    <a:lumMod val="75000"/>
                  </a:schemeClr>
                </a:solidFill>
                <a:latin typeface="Trebuchet MS"/>
                <a:cs typeface="Trebuchet MS"/>
              </a:rPr>
              <a:t> </a:t>
            </a:r>
            <a:r>
              <a:rPr sz="3200" spc="-125" dirty="0">
                <a:solidFill>
                  <a:schemeClr val="accent3">
                    <a:lumMod val="75000"/>
                  </a:schemeClr>
                </a:solidFill>
                <a:latin typeface="Trebuchet MS"/>
                <a:cs typeface="Trebuchet MS"/>
              </a:rPr>
              <a:t>prvním</a:t>
            </a:r>
            <a:r>
              <a:rPr sz="3200" spc="1864" dirty="0">
                <a:solidFill>
                  <a:schemeClr val="accent3">
                    <a:lumMod val="75000"/>
                  </a:schemeClr>
                </a:solidFill>
                <a:latin typeface="Trebuchet MS"/>
                <a:cs typeface="Trebuchet MS"/>
              </a:rPr>
              <a:t> </a:t>
            </a:r>
            <a:r>
              <a:rPr sz="3200" spc="-105" dirty="0">
                <a:solidFill>
                  <a:schemeClr val="accent3">
                    <a:lumMod val="75000"/>
                  </a:schemeClr>
                </a:solidFill>
                <a:latin typeface="Trebuchet MS"/>
                <a:cs typeface="Trebuchet MS"/>
              </a:rPr>
              <a:t>roce</a:t>
            </a:r>
            <a:r>
              <a:rPr sz="3200" spc="1864" dirty="0">
                <a:solidFill>
                  <a:schemeClr val="accent3">
                    <a:lumMod val="75000"/>
                  </a:schemeClr>
                </a:solidFill>
                <a:latin typeface="Trebuchet MS"/>
                <a:cs typeface="Trebuchet MS"/>
              </a:rPr>
              <a:t> </a:t>
            </a:r>
            <a:r>
              <a:rPr sz="3200" spc="-180" dirty="0">
                <a:solidFill>
                  <a:schemeClr val="accent3">
                    <a:lumMod val="75000"/>
                  </a:schemeClr>
                </a:solidFill>
                <a:latin typeface="Trebuchet MS"/>
                <a:cs typeface="Trebuchet MS"/>
              </a:rPr>
              <a:t>závazku</a:t>
            </a:r>
            <a:r>
              <a:rPr sz="3200" spc="-100" dirty="0">
                <a:solidFill>
                  <a:schemeClr val="accent3">
                    <a:lumMod val="75000"/>
                  </a:schemeClr>
                </a:solidFill>
                <a:latin typeface="Trebuchet MS"/>
                <a:cs typeface="Trebuchet MS"/>
              </a:rPr>
              <a:t> </a:t>
            </a:r>
            <a:r>
              <a:rPr sz="3200" spc="-190" dirty="0">
                <a:solidFill>
                  <a:schemeClr val="accent3">
                    <a:lumMod val="75000"/>
                  </a:schemeClr>
                </a:solidFill>
                <a:latin typeface="Trebuchet MS"/>
                <a:cs typeface="Trebuchet MS"/>
              </a:rPr>
              <a:t>(nejpozději</a:t>
            </a:r>
            <a:r>
              <a:rPr sz="3200" spc="645" dirty="0">
                <a:solidFill>
                  <a:schemeClr val="accent3">
                    <a:lumMod val="75000"/>
                  </a:schemeClr>
                </a:solidFill>
                <a:latin typeface="Trebuchet MS"/>
                <a:cs typeface="Trebuchet MS"/>
              </a:rPr>
              <a:t> </a:t>
            </a:r>
            <a:r>
              <a:rPr sz="3200" spc="-65" dirty="0">
                <a:solidFill>
                  <a:schemeClr val="accent3">
                    <a:lumMod val="75000"/>
                  </a:schemeClr>
                </a:solidFill>
                <a:latin typeface="Trebuchet MS"/>
                <a:cs typeface="Trebuchet MS"/>
              </a:rPr>
              <a:t>do</a:t>
            </a:r>
            <a:r>
              <a:rPr sz="3200" spc="625" dirty="0">
                <a:solidFill>
                  <a:schemeClr val="accent3">
                    <a:lumMod val="75000"/>
                  </a:schemeClr>
                </a:solidFill>
                <a:latin typeface="Trebuchet MS"/>
                <a:cs typeface="Trebuchet MS"/>
              </a:rPr>
              <a:t> </a:t>
            </a:r>
            <a:r>
              <a:rPr sz="3200" spc="-185" dirty="0">
                <a:solidFill>
                  <a:schemeClr val="accent3">
                    <a:lumMod val="75000"/>
                  </a:schemeClr>
                </a:solidFill>
                <a:latin typeface="Trebuchet MS"/>
                <a:cs typeface="Trebuchet MS"/>
              </a:rPr>
              <a:t>31.</a:t>
            </a:r>
            <a:r>
              <a:rPr sz="3200" spc="370" dirty="0">
                <a:solidFill>
                  <a:schemeClr val="accent3">
                    <a:lumMod val="75000"/>
                  </a:schemeClr>
                </a:solidFill>
                <a:latin typeface="Trebuchet MS"/>
                <a:cs typeface="Trebuchet MS"/>
              </a:rPr>
              <a:t> </a:t>
            </a:r>
            <a:r>
              <a:rPr sz="3200" spc="-190" dirty="0">
                <a:solidFill>
                  <a:schemeClr val="accent3">
                    <a:lumMod val="75000"/>
                  </a:schemeClr>
                </a:solidFill>
                <a:latin typeface="Trebuchet MS"/>
                <a:cs typeface="Trebuchet MS"/>
              </a:rPr>
              <a:t>ledna</a:t>
            </a:r>
            <a:r>
              <a:rPr sz="3200" spc="625" dirty="0">
                <a:solidFill>
                  <a:schemeClr val="accent3">
                    <a:lumMod val="75000"/>
                  </a:schemeClr>
                </a:solidFill>
                <a:latin typeface="Trebuchet MS"/>
                <a:cs typeface="Trebuchet MS"/>
              </a:rPr>
              <a:t> </a:t>
            </a:r>
            <a:r>
              <a:rPr sz="3200" spc="-60" dirty="0">
                <a:solidFill>
                  <a:schemeClr val="accent3">
                    <a:lumMod val="75000"/>
                  </a:schemeClr>
                </a:solidFill>
                <a:latin typeface="Trebuchet MS"/>
                <a:cs typeface="Trebuchet MS"/>
              </a:rPr>
              <a:t>roku</a:t>
            </a:r>
            <a:r>
              <a:rPr sz="3200" spc="630" dirty="0">
                <a:solidFill>
                  <a:schemeClr val="accent3">
                    <a:lumMod val="75000"/>
                  </a:schemeClr>
                </a:solidFill>
                <a:latin typeface="Trebuchet MS"/>
                <a:cs typeface="Trebuchet MS"/>
              </a:rPr>
              <a:t> </a:t>
            </a:r>
            <a:r>
              <a:rPr sz="3200" spc="-170" dirty="0">
                <a:solidFill>
                  <a:schemeClr val="accent3">
                    <a:lumMod val="75000"/>
                  </a:schemeClr>
                </a:solidFill>
                <a:latin typeface="Trebuchet MS"/>
                <a:cs typeface="Trebuchet MS"/>
              </a:rPr>
              <a:t>následujícího</a:t>
            </a:r>
            <a:r>
              <a:rPr sz="3200" spc="625" dirty="0">
                <a:solidFill>
                  <a:schemeClr val="accent3">
                    <a:lumMod val="75000"/>
                  </a:schemeClr>
                </a:solidFill>
                <a:latin typeface="Trebuchet MS"/>
                <a:cs typeface="Trebuchet MS"/>
              </a:rPr>
              <a:t> </a:t>
            </a:r>
            <a:r>
              <a:rPr sz="3200" spc="-75" dirty="0">
                <a:solidFill>
                  <a:schemeClr val="accent3">
                    <a:lumMod val="75000"/>
                  </a:schemeClr>
                </a:solidFill>
                <a:latin typeface="Trebuchet MS"/>
                <a:cs typeface="Trebuchet MS"/>
              </a:rPr>
              <a:t>po</a:t>
            </a:r>
            <a:r>
              <a:rPr sz="3200" spc="615" dirty="0">
                <a:solidFill>
                  <a:schemeClr val="accent3">
                    <a:lumMod val="75000"/>
                  </a:schemeClr>
                </a:solidFill>
                <a:latin typeface="Trebuchet MS"/>
                <a:cs typeface="Trebuchet MS"/>
              </a:rPr>
              <a:t> </a:t>
            </a:r>
            <a:r>
              <a:rPr sz="3200" spc="-145" dirty="0">
                <a:solidFill>
                  <a:schemeClr val="accent3">
                    <a:lumMod val="75000"/>
                  </a:schemeClr>
                </a:solidFill>
                <a:latin typeface="Trebuchet MS"/>
                <a:cs typeface="Trebuchet MS"/>
              </a:rPr>
              <a:t>podání</a:t>
            </a:r>
            <a:r>
              <a:rPr sz="3200" spc="-114" dirty="0">
                <a:solidFill>
                  <a:schemeClr val="accent3">
                    <a:lumMod val="75000"/>
                  </a:schemeClr>
                </a:solidFill>
                <a:latin typeface="Trebuchet MS"/>
                <a:cs typeface="Trebuchet MS"/>
              </a:rPr>
              <a:t> </a:t>
            </a:r>
            <a:r>
              <a:rPr sz="3200" spc="-145" dirty="0">
                <a:solidFill>
                  <a:schemeClr val="accent3">
                    <a:lumMod val="75000"/>
                  </a:schemeClr>
                </a:solidFill>
                <a:latin typeface="Trebuchet MS"/>
                <a:cs typeface="Trebuchet MS"/>
              </a:rPr>
              <a:t>žádosti</a:t>
            </a:r>
            <a:r>
              <a:rPr sz="3200" spc="80" dirty="0">
                <a:solidFill>
                  <a:schemeClr val="accent3">
                    <a:lumMod val="75000"/>
                  </a:schemeClr>
                </a:solidFill>
                <a:latin typeface="Trebuchet MS"/>
                <a:cs typeface="Trebuchet MS"/>
              </a:rPr>
              <a:t> </a:t>
            </a:r>
            <a:r>
              <a:rPr sz="3200" spc="25" dirty="0">
                <a:solidFill>
                  <a:schemeClr val="accent3">
                    <a:lumMod val="75000"/>
                  </a:schemeClr>
                </a:solidFill>
                <a:latin typeface="Trebuchet MS"/>
                <a:cs typeface="Trebuchet MS"/>
              </a:rPr>
              <a:t>o</a:t>
            </a:r>
            <a:r>
              <a:rPr sz="3200" spc="60" dirty="0">
                <a:solidFill>
                  <a:schemeClr val="accent3">
                    <a:lumMod val="75000"/>
                  </a:schemeClr>
                </a:solidFill>
                <a:latin typeface="Trebuchet MS"/>
                <a:cs typeface="Trebuchet MS"/>
              </a:rPr>
              <a:t> </a:t>
            </a:r>
            <a:r>
              <a:rPr sz="3200" spc="-175" dirty="0">
                <a:solidFill>
                  <a:schemeClr val="accent3">
                    <a:lumMod val="75000"/>
                  </a:schemeClr>
                </a:solidFill>
                <a:latin typeface="Trebuchet MS"/>
                <a:cs typeface="Trebuchet MS"/>
              </a:rPr>
              <a:t>zařazení)</a:t>
            </a:r>
            <a:r>
              <a:rPr sz="3200" spc="65" dirty="0">
                <a:solidFill>
                  <a:schemeClr val="accent3">
                    <a:lumMod val="75000"/>
                  </a:schemeClr>
                </a:solidFill>
                <a:latin typeface="Trebuchet MS"/>
                <a:cs typeface="Trebuchet MS"/>
              </a:rPr>
              <a:t> </a:t>
            </a:r>
            <a:r>
              <a:rPr sz="3200" spc="-100" dirty="0">
                <a:solidFill>
                  <a:schemeClr val="accent3">
                    <a:lumMod val="75000"/>
                  </a:schemeClr>
                </a:solidFill>
                <a:latin typeface="Trebuchet MS"/>
                <a:cs typeface="Trebuchet MS"/>
              </a:rPr>
              <a:t>odběru</a:t>
            </a:r>
            <a:r>
              <a:rPr sz="3200" spc="55" dirty="0">
                <a:solidFill>
                  <a:schemeClr val="accent3">
                    <a:lumMod val="75000"/>
                  </a:schemeClr>
                </a:solidFill>
                <a:latin typeface="Trebuchet MS"/>
                <a:cs typeface="Trebuchet MS"/>
              </a:rPr>
              <a:t> </a:t>
            </a:r>
            <a:r>
              <a:rPr sz="3200" spc="-90" dirty="0">
                <a:solidFill>
                  <a:schemeClr val="accent3">
                    <a:lumMod val="75000"/>
                  </a:schemeClr>
                </a:solidFill>
                <a:latin typeface="Trebuchet MS"/>
                <a:cs typeface="Trebuchet MS"/>
              </a:rPr>
              <a:t>vzorků</a:t>
            </a:r>
            <a:r>
              <a:rPr sz="3200" spc="65" dirty="0">
                <a:solidFill>
                  <a:schemeClr val="accent3">
                    <a:lumMod val="75000"/>
                  </a:schemeClr>
                </a:solidFill>
                <a:latin typeface="Trebuchet MS"/>
                <a:cs typeface="Trebuchet MS"/>
              </a:rPr>
              <a:t> </a:t>
            </a:r>
            <a:r>
              <a:rPr sz="3200" spc="-150" dirty="0">
                <a:solidFill>
                  <a:schemeClr val="accent3">
                    <a:lumMod val="75000"/>
                  </a:schemeClr>
                </a:solidFill>
                <a:latin typeface="Trebuchet MS"/>
                <a:cs typeface="Trebuchet MS"/>
              </a:rPr>
              <a:t>půdy</a:t>
            </a:r>
            <a:r>
              <a:rPr sz="3200" spc="60" dirty="0">
                <a:solidFill>
                  <a:schemeClr val="accent3">
                    <a:lumMod val="75000"/>
                  </a:schemeClr>
                </a:solidFill>
                <a:latin typeface="Trebuchet MS"/>
                <a:cs typeface="Trebuchet MS"/>
              </a:rPr>
              <a:t> </a:t>
            </a:r>
            <a:r>
              <a:rPr sz="3200" spc="-280" dirty="0">
                <a:solidFill>
                  <a:schemeClr val="accent3">
                    <a:lumMod val="75000"/>
                  </a:schemeClr>
                </a:solidFill>
                <a:latin typeface="Trebuchet MS"/>
                <a:cs typeface="Trebuchet MS"/>
              </a:rPr>
              <a:t>a</a:t>
            </a:r>
            <a:r>
              <a:rPr sz="3200" spc="60" dirty="0">
                <a:solidFill>
                  <a:schemeClr val="accent3">
                    <a:lumMod val="75000"/>
                  </a:schemeClr>
                </a:solidFill>
                <a:latin typeface="Trebuchet MS"/>
                <a:cs typeface="Trebuchet MS"/>
              </a:rPr>
              <a:t> </a:t>
            </a:r>
            <a:r>
              <a:rPr sz="3200" spc="-175" dirty="0">
                <a:solidFill>
                  <a:schemeClr val="accent3">
                    <a:lumMod val="75000"/>
                  </a:schemeClr>
                </a:solidFill>
                <a:latin typeface="Trebuchet MS"/>
                <a:cs typeface="Trebuchet MS"/>
              </a:rPr>
              <a:t>účelem</a:t>
            </a:r>
            <a:r>
              <a:rPr sz="3200" spc="65" dirty="0">
                <a:solidFill>
                  <a:schemeClr val="accent3">
                    <a:lumMod val="75000"/>
                  </a:schemeClr>
                </a:solidFill>
                <a:latin typeface="Trebuchet MS"/>
                <a:cs typeface="Trebuchet MS"/>
              </a:rPr>
              <a:t> </a:t>
            </a:r>
            <a:r>
              <a:rPr sz="3200" spc="-190" dirty="0">
                <a:solidFill>
                  <a:schemeClr val="accent3">
                    <a:lumMod val="75000"/>
                  </a:schemeClr>
                </a:solidFill>
                <a:latin typeface="Trebuchet MS"/>
                <a:cs typeface="Trebuchet MS"/>
              </a:rPr>
              <a:t>zjištění</a:t>
            </a:r>
            <a:r>
              <a:rPr sz="3200" spc="-120" dirty="0">
                <a:solidFill>
                  <a:schemeClr val="accent3">
                    <a:lumMod val="75000"/>
                  </a:schemeClr>
                </a:solidFill>
                <a:latin typeface="Trebuchet MS"/>
                <a:cs typeface="Trebuchet MS"/>
              </a:rPr>
              <a:t> </a:t>
            </a:r>
            <a:r>
              <a:rPr sz="3200" spc="-125" dirty="0">
                <a:solidFill>
                  <a:schemeClr val="accent3">
                    <a:lumMod val="75000"/>
                  </a:schemeClr>
                </a:solidFill>
                <a:latin typeface="Trebuchet MS"/>
                <a:cs typeface="Trebuchet MS"/>
              </a:rPr>
              <a:t>obsahu</a:t>
            </a:r>
            <a:r>
              <a:rPr sz="3200" spc="-90" dirty="0">
                <a:solidFill>
                  <a:schemeClr val="accent3">
                    <a:lumMod val="75000"/>
                  </a:schemeClr>
                </a:solidFill>
                <a:latin typeface="Trebuchet MS"/>
                <a:cs typeface="Trebuchet MS"/>
              </a:rPr>
              <a:t> </a:t>
            </a:r>
            <a:r>
              <a:rPr sz="3200" spc="-145" dirty="0">
                <a:solidFill>
                  <a:schemeClr val="accent3">
                    <a:lumMod val="75000"/>
                  </a:schemeClr>
                </a:solidFill>
                <a:latin typeface="Trebuchet MS"/>
                <a:cs typeface="Trebuchet MS"/>
              </a:rPr>
              <a:t>sledovaných</a:t>
            </a:r>
            <a:r>
              <a:rPr sz="3200" spc="-75" dirty="0">
                <a:solidFill>
                  <a:schemeClr val="accent3">
                    <a:lumMod val="75000"/>
                  </a:schemeClr>
                </a:solidFill>
                <a:latin typeface="Trebuchet MS"/>
                <a:cs typeface="Trebuchet MS"/>
              </a:rPr>
              <a:t> </a:t>
            </a:r>
            <a:r>
              <a:rPr sz="3200" spc="-160" dirty="0" err="1">
                <a:solidFill>
                  <a:schemeClr val="accent3">
                    <a:lumMod val="75000"/>
                  </a:schemeClr>
                </a:solidFill>
                <a:latin typeface="Trebuchet MS"/>
                <a:cs typeface="Trebuchet MS"/>
              </a:rPr>
              <a:t>těžkých</a:t>
            </a:r>
            <a:r>
              <a:rPr sz="3200" spc="-75" dirty="0">
                <a:solidFill>
                  <a:schemeClr val="accent3">
                    <a:lumMod val="75000"/>
                  </a:schemeClr>
                </a:solidFill>
                <a:latin typeface="Trebuchet MS"/>
                <a:cs typeface="Trebuchet MS"/>
              </a:rPr>
              <a:t> </a:t>
            </a:r>
            <a:r>
              <a:rPr sz="3200" spc="-114" dirty="0" err="1">
                <a:solidFill>
                  <a:schemeClr val="accent3">
                    <a:lumMod val="75000"/>
                  </a:schemeClr>
                </a:solidFill>
                <a:latin typeface="Trebuchet MS"/>
                <a:cs typeface="Trebuchet MS"/>
              </a:rPr>
              <a:t>kovů</a:t>
            </a:r>
            <a:r>
              <a:rPr lang="cs-CZ" sz="3200" spc="-114" dirty="0">
                <a:solidFill>
                  <a:schemeClr val="accent3">
                    <a:lumMod val="75000"/>
                  </a:schemeClr>
                </a:solidFill>
                <a:latin typeface="Trebuchet MS"/>
                <a:cs typeface="Trebuchet MS"/>
              </a:rPr>
              <a:t> </a:t>
            </a:r>
            <a:r>
              <a:rPr lang="cs-CZ" sz="3200" spc="-114" dirty="0">
                <a:solidFill>
                  <a:schemeClr val="accent5"/>
                </a:solidFill>
                <a:latin typeface="Trebuchet MS"/>
                <a:cs typeface="Trebuchet MS"/>
              </a:rPr>
              <a:t>prostřednictvím osoby způsobilé nebo osoby pověřené podle zákona o hnojivech</a:t>
            </a:r>
            <a:endParaRPr sz="3200" dirty="0">
              <a:solidFill>
                <a:schemeClr val="accent5"/>
              </a:solidFill>
              <a:latin typeface="Trebuchet MS"/>
              <a:cs typeface="Trebuchet MS"/>
            </a:endParaRPr>
          </a:p>
          <a:p>
            <a:pPr marL="248285" marR="934085" indent="-236220" algn="just">
              <a:lnSpc>
                <a:spcPct val="106600"/>
              </a:lnSpc>
              <a:spcBef>
                <a:spcPts val="655"/>
              </a:spcBef>
              <a:buFont typeface="Arial"/>
              <a:buChar char="•"/>
              <a:tabLst>
                <a:tab pos="248920" algn="l"/>
              </a:tabLst>
            </a:pPr>
            <a:r>
              <a:rPr lang="cs-CZ" sz="3200" spc="-10" dirty="0">
                <a:solidFill>
                  <a:schemeClr val="accent3">
                    <a:lumMod val="75000"/>
                  </a:schemeClr>
                </a:solidFill>
                <a:latin typeface="Trebuchet MS"/>
              </a:rPr>
              <a:t>povinnost dodržovat limity obsahu těžkých kovů v plodinách a provést </a:t>
            </a:r>
            <a:r>
              <a:rPr lang="cs-CZ" sz="3200" spc="-10" dirty="0" err="1">
                <a:solidFill>
                  <a:schemeClr val="accent3">
                    <a:lumMod val="75000"/>
                  </a:schemeClr>
                </a:solidFill>
                <a:latin typeface="Trebuchet MS"/>
              </a:rPr>
              <a:t>oběr</a:t>
            </a:r>
            <a:r>
              <a:rPr lang="cs-CZ" sz="3200" spc="-10" dirty="0">
                <a:solidFill>
                  <a:schemeClr val="accent3">
                    <a:lumMod val="75000"/>
                  </a:schemeClr>
                </a:solidFill>
                <a:latin typeface="Trebuchet MS"/>
              </a:rPr>
              <a:t> a rozbor vzorku </a:t>
            </a:r>
            <a:r>
              <a:rPr lang="cs-CZ" sz="3200" spc="-10" dirty="0">
                <a:solidFill>
                  <a:schemeClr val="accent5"/>
                </a:solidFill>
                <a:latin typeface="Trebuchet MS"/>
              </a:rPr>
              <a:t>libovolného</a:t>
            </a:r>
            <a:r>
              <a:rPr lang="cs-CZ" sz="3200" spc="-10" dirty="0">
                <a:solidFill>
                  <a:schemeClr val="accent3">
                    <a:lumMod val="75000"/>
                  </a:schemeClr>
                </a:solidFill>
                <a:latin typeface="Trebuchet MS"/>
              </a:rPr>
              <a:t> druhu v průběhu závazku </a:t>
            </a:r>
            <a:r>
              <a:rPr sz="3200" dirty="0" err="1">
                <a:solidFill>
                  <a:schemeClr val="accent3">
                    <a:lumMod val="75000"/>
                  </a:schemeClr>
                </a:solidFill>
                <a:latin typeface="Trebuchet MS"/>
                <a:cs typeface="Trebuchet MS"/>
              </a:rPr>
              <a:t>pouze</a:t>
            </a:r>
            <a:r>
              <a:rPr sz="3200" spc="21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ve</a:t>
            </a:r>
            <a:r>
              <a:rPr sz="3200" spc="210"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2</a:t>
            </a:r>
            <a:r>
              <a:rPr sz="3200" spc="215" dirty="0">
                <a:solidFill>
                  <a:schemeClr val="accent3">
                    <a:lumMod val="75000"/>
                  </a:schemeClr>
                </a:solidFill>
                <a:latin typeface="Trebuchet MS"/>
                <a:cs typeface="Trebuchet MS"/>
              </a:rPr>
              <a:t> </a:t>
            </a:r>
            <a:r>
              <a:rPr sz="3200" spc="-70" dirty="0">
                <a:solidFill>
                  <a:schemeClr val="accent3">
                    <a:lumMod val="75000"/>
                  </a:schemeClr>
                </a:solidFill>
                <a:latin typeface="Trebuchet MS"/>
                <a:cs typeface="Trebuchet MS"/>
              </a:rPr>
              <a:t>kalendářních</a:t>
            </a:r>
            <a:r>
              <a:rPr sz="3200" spc="21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letech</a:t>
            </a:r>
            <a:r>
              <a:rPr sz="3200" spc="215" dirty="0">
                <a:solidFill>
                  <a:schemeClr val="accent3">
                    <a:lumMod val="75000"/>
                  </a:schemeClr>
                </a:solidFill>
                <a:latin typeface="Trebuchet MS"/>
                <a:cs typeface="Trebuchet MS"/>
              </a:rPr>
              <a:t> </a:t>
            </a:r>
            <a:r>
              <a:rPr sz="3200" spc="-100" dirty="0">
                <a:solidFill>
                  <a:schemeClr val="accent3">
                    <a:lumMod val="75000"/>
                  </a:schemeClr>
                </a:solidFill>
                <a:latin typeface="Trebuchet MS"/>
                <a:cs typeface="Trebuchet MS"/>
              </a:rPr>
              <a:t>za </a:t>
            </a:r>
            <a:r>
              <a:rPr sz="3200" spc="-185" dirty="0">
                <a:solidFill>
                  <a:schemeClr val="accent3">
                    <a:lumMod val="75000"/>
                  </a:schemeClr>
                </a:solidFill>
                <a:latin typeface="Trebuchet MS"/>
                <a:cs typeface="Trebuchet MS"/>
              </a:rPr>
              <a:t>účelem</a:t>
            </a:r>
            <a:r>
              <a:rPr sz="3200" spc="-40" dirty="0">
                <a:solidFill>
                  <a:schemeClr val="accent3">
                    <a:lumMod val="75000"/>
                  </a:schemeClr>
                </a:solidFill>
                <a:latin typeface="Trebuchet MS"/>
                <a:cs typeface="Trebuchet MS"/>
              </a:rPr>
              <a:t> </a:t>
            </a:r>
            <a:r>
              <a:rPr sz="3200" spc="-190" dirty="0">
                <a:solidFill>
                  <a:schemeClr val="accent3">
                    <a:lumMod val="75000"/>
                  </a:schemeClr>
                </a:solidFill>
                <a:latin typeface="Trebuchet MS"/>
                <a:cs typeface="Trebuchet MS"/>
              </a:rPr>
              <a:t>zjištění</a:t>
            </a:r>
            <a:r>
              <a:rPr sz="3200" spc="-30" dirty="0">
                <a:solidFill>
                  <a:schemeClr val="accent3">
                    <a:lumMod val="75000"/>
                  </a:schemeClr>
                </a:solidFill>
                <a:latin typeface="Trebuchet MS"/>
                <a:cs typeface="Trebuchet MS"/>
              </a:rPr>
              <a:t> </a:t>
            </a:r>
            <a:r>
              <a:rPr sz="3200" spc="-125" dirty="0">
                <a:solidFill>
                  <a:schemeClr val="accent3">
                    <a:lumMod val="75000"/>
                  </a:schemeClr>
                </a:solidFill>
                <a:latin typeface="Trebuchet MS"/>
                <a:cs typeface="Trebuchet MS"/>
              </a:rPr>
              <a:t>obsahu</a:t>
            </a:r>
            <a:r>
              <a:rPr sz="3200" spc="-35" dirty="0">
                <a:solidFill>
                  <a:schemeClr val="accent3">
                    <a:lumMod val="75000"/>
                  </a:schemeClr>
                </a:solidFill>
                <a:latin typeface="Trebuchet MS"/>
                <a:cs typeface="Trebuchet MS"/>
              </a:rPr>
              <a:t> </a:t>
            </a:r>
            <a:r>
              <a:rPr sz="3200" spc="-150" dirty="0">
                <a:solidFill>
                  <a:schemeClr val="accent3">
                    <a:lumMod val="75000"/>
                  </a:schemeClr>
                </a:solidFill>
                <a:latin typeface="Trebuchet MS"/>
                <a:cs typeface="Trebuchet MS"/>
              </a:rPr>
              <a:t>sledovaných</a:t>
            </a:r>
            <a:r>
              <a:rPr sz="3200" spc="-40" dirty="0">
                <a:solidFill>
                  <a:schemeClr val="accent3">
                    <a:lumMod val="75000"/>
                  </a:schemeClr>
                </a:solidFill>
                <a:latin typeface="Trebuchet MS"/>
                <a:cs typeface="Trebuchet MS"/>
              </a:rPr>
              <a:t> </a:t>
            </a:r>
            <a:r>
              <a:rPr sz="3200" spc="-165" dirty="0">
                <a:solidFill>
                  <a:schemeClr val="accent3">
                    <a:lumMod val="75000"/>
                  </a:schemeClr>
                </a:solidFill>
                <a:latin typeface="Trebuchet MS"/>
                <a:cs typeface="Trebuchet MS"/>
              </a:rPr>
              <a:t>těžkých</a:t>
            </a:r>
            <a:r>
              <a:rPr sz="3200" spc="-25" dirty="0">
                <a:solidFill>
                  <a:schemeClr val="accent3">
                    <a:lumMod val="75000"/>
                  </a:schemeClr>
                </a:solidFill>
                <a:latin typeface="Trebuchet MS"/>
                <a:cs typeface="Trebuchet MS"/>
              </a:rPr>
              <a:t> </a:t>
            </a:r>
            <a:r>
              <a:rPr sz="3200" spc="-20" dirty="0">
                <a:solidFill>
                  <a:schemeClr val="accent3">
                    <a:lumMod val="75000"/>
                  </a:schemeClr>
                </a:solidFill>
                <a:latin typeface="Trebuchet MS"/>
                <a:cs typeface="Trebuchet MS"/>
              </a:rPr>
              <a:t>kovů</a:t>
            </a:r>
            <a:endParaRPr sz="3200" dirty="0">
              <a:solidFill>
                <a:schemeClr val="accent3">
                  <a:lumMod val="75000"/>
                </a:schemeClr>
              </a:solidFill>
              <a:latin typeface="Trebuchet MS"/>
              <a:cs typeface="Trebuchet MS"/>
            </a:endParaRPr>
          </a:p>
          <a:p>
            <a:pPr marL="248285" marR="934085" indent="-236220" algn="just">
              <a:lnSpc>
                <a:spcPct val="106500"/>
              </a:lnSpc>
              <a:spcBef>
                <a:spcPts val="660"/>
              </a:spcBef>
              <a:buFont typeface="Arial"/>
              <a:buChar char="•"/>
              <a:tabLst>
                <a:tab pos="248920" algn="l"/>
              </a:tabLst>
            </a:pPr>
            <a:r>
              <a:rPr sz="3200" spc="-80" dirty="0" err="1">
                <a:solidFill>
                  <a:schemeClr val="accent3">
                    <a:lumMod val="75000"/>
                  </a:schemeClr>
                </a:solidFill>
                <a:latin typeface="Trebuchet MS"/>
                <a:cs typeface="Trebuchet MS"/>
              </a:rPr>
              <a:t>povinnost</a:t>
            </a:r>
            <a:r>
              <a:rPr sz="3200" spc="-65" dirty="0">
                <a:solidFill>
                  <a:schemeClr val="accent3">
                    <a:lumMod val="75000"/>
                  </a:schemeClr>
                </a:solidFill>
                <a:latin typeface="Trebuchet MS"/>
                <a:cs typeface="Trebuchet MS"/>
              </a:rPr>
              <a:t> </a:t>
            </a:r>
            <a:r>
              <a:rPr sz="3200" spc="-120" dirty="0">
                <a:solidFill>
                  <a:schemeClr val="accent3">
                    <a:lumMod val="75000"/>
                  </a:schemeClr>
                </a:solidFill>
                <a:latin typeface="Trebuchet MS"/>
                <a:cs typeface="Trebuchet MS"/>
              </a:rPr>
              <a:t>provedení</a:t>
            </a:r>
            <a:r>
              <a:rPr sz="3200" spc="-65" dirty="0">
                <a:solidFill>
                  <a:schemeClr val="accent3">
                    <a:lumMod val="75000"/>
                  </a:schemeClr>
                </a:solidFill>
                <a:latin typeface="Trebuchet MS"/>
                <a:cs typeface="Trebuchet MS"/>
              </a:rPr>
              <a:t> </a:t>
            </a:r>
            <a:r>
              <a:rPr sz="3200" spc="-90" dirty="0">
                <a:solidFill>
                  <a:schemeClr val="accent3">
                    <a:lumMod val="75000"/>
                  </a:schemeClr>
                </a:solidFill>
                <a:latin typeface="Trebuchet MS"/>
                <a:cs typeface="Trebuchet MS"/>
              </a:rPr>
              <a:t>každoročního</a:t>
            </a:r>
            <a:r>
              <a:rPr sz="3200" spc="-70" dirty="0">
                <a:solidFill>
                  <a:schemeClr val="accent3">
                    <a:lumMod val="75000"/>
                  </a:schemeClr>
                </a:solidFill>
                <a:latin typeface="Trebuchet MS"/>
                <a:cs typeface="Trebuchet MS"/>
              </a:rPr>
              <a:t> </a:t>
            </a:r>
            <a:r>
              <a:rPr sz="3200" spc="-105" dirty="0">
                <a:solidFill>
                  <a:schemeClr val="accent3">
                    <a:lumMod val="75000"/>
                  </a:schemeClr>
                </a:solidFill>
                <a:latin typeface="Trebuchet MS"/>
                <a:cs typeface="Trebuchet MS"/>
              </a:rPr>
              <a:t>odběru/rozboru </a:t>
            </a:r>
            <a:r>
              <a:rPr sz="3200" dirty="0">
                <a:solidFill>
                  <a:schemeClr val="accent3">
                    <a:lumMod val="75000"/>
                  </a:schemeClr>
                </a:solidFill>
                <a:latin typeface="Trebuchet MS"/>
                <a:cs typeface="Trebuchet MS"/>
              </a:rPr>
              <a:t>plodů</a:t>
            </a:r>
            <a:r>
              <a:rPr sz="3200" spc="180"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za</a:t>
            </a:r>
            <a:r>
              <a:rPr sz="3200" spc="17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účelem</a:t>
            </a:r>
            <a:r>
              <a:rPr sz="3200" spc="170" dirty="0">
                <a:solidFill>
                  <a:schemeClr val="accent3">
                    <a:lumMod val="75000"/>
                  </a:schemeClr>
                </a:solidFill>
                <a:latin typeface="Trebuchet MS"/>
                <a:cs typeface="Trebuchet MS"/>
              </a:rPr>
              <a:t> </a:t>
            </a:r>
            <a:r>
              <a:rPr sz="3200" spc="-40" dirty="0">
                <a:solidFill>
                  <a:schemeClr val="accent3">
                    <a:lumMod val="75000"/>
                  </a:schemeClr>
                </a:solidFill>
                <a:latin typeface="Trebuchet MS"/>
                <a:cs typeface="Trebuchet MS"/>
              </a:rPr>
              <a:t>stanovení</a:t>
            </a:r>
            <a:r>
              <a:rPr sz="3200" spc="175" dirty="0">
                <a:solidFill>
                  <a:schemeClr val="accent3">
                    <a:lumMod val="75000"/>
                  </a:schemeClr>
                </a:solidFill>
                <a:latin typeface="Trebuchet MS"/>
                <a:cs typeface="Trebuchet MS"/>
              </a:rPr>
              <a:t> </a:t>
            </a:r>
            <a:r>
              <a:rPr sz="3200" spc="-280" dirty="0">
                <a:solidFill>
                  <a:schemeClr val="accent3">
                    <a:lumMod val="75000"/>
                  </a:schemeClr>
                </a:solidFill>
                <a:latin typeface="Trebuchet MS"/>
                <a:cs typeface="Trebuchet MS"/>
              </a:rPr>
              <a:t>a</a:t>
            </a:r>
            <a:r>
              <a:rPr sz="3200" spc="175" dirty="0">
                <a:solidFill>
                  <a:schemeClr val="accent3">
                    <a:lumMod val="75000"/>
                  </a:schemeClr>
                </a:solidFill>
                <a:latin typeface="Trebuchet MS"/>
                <a:cs typeface="Trebuchet MS"/>
              </a:rPr>
              <a:t> </a:t>
            </a:r>
            <a:r>
              <a:rPr sz="3200" spc="-65" dirty="0">
                <a:solidFill>
                  <a:schemeClr val="accent3">
                    <a:lumMod val="75000"/>
                  </a:schemeClr>
                </a:solidFill>
                <a:latin typeface="Trebuchet MS"/>
                <a:cs typeface="Trebuchet MS"/>
              </a:rPr>
              <a:t>zjištění</a:t>
            </a:r>
            <a:r>
              <a:rPr sz="3200" spc="17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dodržení</a:t>
            </a:r>
            <a:r>
              <a:rPr sz="3200" spc="175" dirty="0">
                <a:solidFill>
                  <a:schemeClr val="accent3">
                    <a:lumMod val="75000"/>
                  </a:schemeClr>
                </a:solidFill>
                <a:latin typeface="Trebuchet MS"/>
                <a:cs typeface="Trebuchet MS"/>
              </a:rPr>
              <a:t> </a:t>
            </a:r>
            <a:r>
              <a:rPr sz="3200" spc="-120" dirty="0">
                <a:solidFill>
                  <a:schemeClr val="accent3">
                    <a:lumMod val="75000"/>
                  </a:schemeClr>
                </a:solidFill>
                <a:latin typeface="Trebuchet MS"/>
                <a:cs typeface="Trebuchet MS"/>
              </a:rPr>
              <a:t>limitu </a:t>
            </a:r>
            <a:r>
              <a:rPr sz="3200" spc="-130" dirty="0">
                <a:solidFill>
                  <a:schemeClr val="accent3">
                    <a:lumMod val="75000"/>
                  </a:schemeClr>
                </a:solidFill>
                <a:latin typeface="Trebuchet MS"/>
                <a:cs typeface="Trebuchet MS"/>
              </a:rPr>
              <a:t>obsahu</a:t>
            </a:r>
            <a:r>
              <a:rPr sz="3200" spc="-70" dirty="0">
                <a:solidFill>
                  <a:schemeClr val="accent3">
                    <a:lumMod val="75000"/>
                  </a:schemeClr>
                </a:solidFill>
                <a:latin typeface="Trebuchet MS"/>
                <a:cs typeface="Trebuchet MS"/>
              </a:rPr>
              <a:t> </a:t>
            </a:r>
            <a:r>
              <a:rPr sz="3200" spc="-155" dirty="0">
                <a:solidFill>
                  <a:schemeClr val="accent3">
                    <a:lumMod val="75000"/>
                  </a:schemeClr>
                </a:solidFill>
                <a:latin typeface="Trebuchet MS"/>
                <a:cs typeface="Trebuchet MS"/>
              </a:rPr>
              <a:t>reziduí</a:t>
            </a:r>
            <a:r>
              <a:rPr sz="3200" spc="-60" dirty="0">
                <a:solidFill>
                  <a:schemeClr val="accent3">
                    <a:lumMod val="75000"/>
                  </a:schemeClr>
                </a:solidFill>
                <a:latin typeface="Trebuchet MS"/>
                <a:cs typeface="Trebuchet MS"/>
              </a:rPr>
              <a:t> </a:t>
            </a:r>
            <a:r>
              <a:rPr sz="3200" spc="-155" dirty="0">
                <a:solidFill>
                  <a:schemeClr val="accent3">
                    <a:lumMod val="75000"/>
                  </a:schemeClr>
                </a:solidFill>
                <a:latin typeface="Trebuchet MS"/>
                <a:cs typeface="Trebuchet MS"/>
              </a:rPr>
              <a:t>pesticidů</a:t>
            </a:r>
            <a:r>
              <a:rPr sz="3200" spc="-60" dirty="0">
                <a:solidFill>
                  <a:schemeClr val="accent3">
                    <a:lumMod val="75000"/>
                  </a:schemeClr>
                </a:solidFill>
                <a:latin typeface="Trebuchet MS"/>
                <a:cs typeface="Trebuchet MS"/>
              </a:rPr>
              <a:t> </a:t>
            </a:r>
            <a:r>
              <a:rPr sz="3200" spc="-80" dirty="0">
                <a:solidFill>
                  <a:schemeClr val="accent3">
                    <a:lumMod val="75000"/>
                  </a:schemeClr>
                </a:solidFill>
                <a:latin typeface="Trebuchet MS"/>
                <a:cs typeface="Trebuchet MS"/>
              </a:rPr>
              <a:t>(50</a:t>
            </a:r>
            <a:r>
              <a:rPr sz="3200" spc="-60" dirty="0">
                <a:solidFill>
                  <a:schemeClr val="accent3">
                    <a:lumMod val="75000"/>
                  </a:schemeClr>
                </a:solidFill>
                <a:latin typeface="Trebuchet MS"/>
                <a:cs typeface="Trebuchet MS"/>
              </a:rPr>
              <a:t> </a:t>
            </a:r>
            <a:r>
              <a:rPr sz="3200" spc="190" dirty="0">
                <a:solidFill>
                  <a:schemeClr val="accent3">
                    <a:lumMod val="75000"/>
                  </a:schemeClr>
                </a:solidFill>
                <a:latin typeface="Trebuchet MS"/>
                <a:cs typeface="Trebuchet MS"/>
              </a:rPr>
              <a:t>%</a:t>
            </a:r>
            <a:r>
              <a:rPr sz="3200" spc="-55" dirty="0">
                <a:solidFill>
                  <a:schemeClr val="accent3">
                    <a:lumMod val="75000"/>
                  </a:schemeClr>
                </a:solidFill>
                <a:latin typeface="Trebuchet MS"/>
                <a:cs typeface="Trebuchet MS"/>
              </a:rPr>
              <a:t> </a:t>
            </a:r>
            <a:r>
              <a:rPr sz="3200" spc="-20" dirty="0">
                <a:solidFill>
                  <a:schemeClr val="accent3">
                    <a:lumMod val="75000"/>
                  </a:schemeClr>
                </a:solidFill>
                <a:latin typeface="Trebuchet MS"/>
                <a:cs typeface="Trebuchet MS"/>
              </a:rPr>
              <a:t>MLR)</a:t>
            </a:r>
            <a:endParaRPr sz="3200" dirty="0">
              <a:solidFill>
                <a:schemeClr val="accent3">
                  <a:lumMod val="75000"/>
                </a:schemeClr>
              </a:solidFill>
              <a:latin typeface="Trebuchet MS"/>
              <a:cs typeface="Trebuchet MS"/>
            </a:endParaRPr>
          </a:p>
        </p:txBody>
      </p:sp>
      <p:sp>
        <p:nvSpPr>
          <p:cNvPr id="4" name="object 4"/>
          <p:cNvSpPr txBox="1"/>
          <p:nvPr/>
        </p:nvSpPr>
        <p:spPr>
          <a:xfrm>
            <a:off x="11103613" y="4005411"/>
            <a:ext cx="6596380" cy="849592"/>
          </a:xfrm>
          <a:prstGeom prst="rect">
            <a:avLst/>
          </a:prstGeom>
          <a:ln w="7852">
            <a:solidFill>
              <a:srgbClr val="BB7109"/>
            </a:solidFill>
          </a:ln>
        </p:spPr>
        <p:txBody>
          <a:bodyPr vert="horz" wrap="square" lIns="0" tIns="28575" rIns="0" bIns="0" rtlCol="0">
            <a:spAutoFit/>
          </a:bodyPr>
          <a:lstStyle/>
          <a:p>
            <a:pPr marL="75565" marR="869950">
              <a:lnSpc>
                <a:spcPts val="3210"/>
              </a:lnSpc>
              <a:spcBef>
                <a:spcPts val="225"/>
              </a:spcBef>
            </a:pPr>
            <a:r>
              <a:rPr sz="2950" i="1" spc="-210" dirty="0">
                <a:solidFill>
                  <a:schemeClr val="accent3">
                    <a:lumMod val="75000"/>
                  </a:schemeClr>
                </a:solidFill>
                <a:latin typeface="Trebuchet MS"/>
                <a:cs typeface="Trebuchet MS"/>
              </a:rPr>
              <a:t>Umožněno</a:t>
            </a:r>
            <a:r>
              <a:rPr sz="2950" i="1" spc="-70" dirty="0">
                <a:solidFill>
                  <a:schemeClr val="accent3">
                    <a:lumMod val="75000"/>
                  </a:schemeClr>
                </a:solidFill>
                <a:latin typeface="Trebuchet MS"/>
                <a:cs typeface="Trebuchet MS"/>
              </a:rPr>
              <a:t> </a:t>
            </a:r>
            <a:r>
              <a:rPr sz="2950" i="1" spc="-295" dirty="0">
                <a:solidFill>
                  <a:schemeClr val="accent3">
                    <a:lumMod val="75000"/>
                  </a:schemeClr>
                </a:solidFill>
                <a:latin typeface="Trebuchet MS"/>
                <a:cs typeface="Trebuchet MS"/>
              </a:rPr>
              <a:t>pěstovat</a:t>
            </a:r>
            <a:r>
              <a:rPr sz="2950" i="1" spc="-55" dirty="0">
                <a:solidFill>
                  <a:schemeClr val="accent3">
                    <a:lumMod val="75000"/>
                  </a:schemeClr>
                </a:solidFill>
                <a:latin typeface="Trebuchet MS"/>
                <a:cs typeface="Trebuchet MS"/>
              </a:rPr>
              <a:t> </a:t>
            </a:r>
            <a:r>
              <a:rPr sz="2950" i="1" spc="-200" dirty="0">
                <a:solidFill>
                  <a:schemeClr val="accent3">
                    <a:lumMod val="75000"/>
                  </a:schemeClr>
                </a:solidFill>
                <a:latin typeface="Trebuchet MS"/>
                <a:cs typeface="Trebuchet MS"/>
              </a:rPr>
              <a:t>na</a:t>
            </a:r>
            <a:r>
              <a:rPr sz="2950" i="1" spc="-70" dirty="0">
                <a:solidFill>
                  <a:schemeClr val="accent3">
                    <a:lumMod val="75000"/>
                  </a:schemeClr>
                </a:solidFill>
                <a:latin typeface="Trebuchet MS"/>
                <a:cs typeface="Trebuchet MS"/>
              </a:rPr>
              <a:t> </a:t>
            </a:r>
            <a:r>
              <a:rPr sz="2950" i="1" dirty="0">
                <a:solidFill>
                  <a:schemeClr val="accent3">
                    <a:lumMod val="75000"/>
                  </a:schemeClr>
                </a:solidFill>
                <a:latin typeface="Trebuchet MS"/>
                <a:cs typeface="Trebuchet MS"/>
              </a:rPr>
              <a:t>1</a:t>
            </a:r>
            <a:r>
              <a:rPr sz="2950" i="1" spc="-90" dirty="0">
                <a:solidFill>
                  <a:schemeClr val="accent3">
                    <a:lumMod val="75000"/>
                  </a:schemeClr>
                </a:solidFill>
                <a:latin typeface="Trebuchet MS"/>
                <a:cs typeface="Trebuchet MS"/>
              </a:rPr>
              <a:t> </a:t>
            </a:r>
            <a:r>
              <a:rPr sz="2950" i="1" spc="-80" dirty="0">
                <a:solidFill>
                  <a:schemeClr val="accent3">
                    <a:lumMod val="75000"/>
                  </a:schemeClr>
                </a:solidFill>
                <a:latin typeface="Trebuchet MS"/>
                <a:cs typeface="Trebuchet MS"/>
              </a:rPr>
              <a:t>DPB</a:t>
            </a:r>
            <a:r>
              <a:rPr sz="2950" i="1" spc="-65" dirty="0">
                <a:solidFill>
                  <a:schemeClr val="accent3">
                    <a:lumMod val="75000"/>
                  </a:schemeClr>
                </a:solidFill>
                <a:latin typeface="Trebuchet MS"/>
                <a:cs typeface="Trebuchet MS"/>
              </a:rPr>
              <a:t> </a:t>
            </a:r>
            <a:r>
              <a:rPr sz="2950" i="1" spc="-315" dirty="0">
                <a:solidFill>
                  <a:schemeClr val="accent3">
                    <a:lumMod val="75000"/>
                  </a:schemeClr>
                </a:solidFill>
                <a:latin typeface="Trebuchet MS"/>
                <a:cs typeface="Trebuchet MS"/>
              </a:rPr>
              <a:t>zeleninu, </a:t>
            </a:r>
            <a:r>
              <a:rPr sz="2950" i="1" spc="-275" dirty="0">
                <a:solidFill>
                  <a:schemeClr val="accent3">
                    <a:lumMod val="75000"/>
                  </a:schemeClr>
                </a:solidFill>
                <a:latin typeface="Trebuchet MS"/>
                <a:cs typeface="Trebuchet MS"/>
              </a:rPr>
              <a:t>brambory</a:t>
            </a:r>
            <a:r>
              <a:rPr sz="2950" i="1" spc="-75" dirty="0">
                <a:solidFill>
                  <a:schemeClr val="accent3">
                    <a:lumMod val="75000"/>
                  </a:schemeClr>
                </a:solidFill>
                <a:latin typeface="Trebuchet MS"/>
                <a:cs typeface="Trebuchet MS"/>
              </a:rPr>
              <a:t> </a:t>
            </a:r>
            <a:r>
              <a:rPr sz="2950" i="1" spc="-175" dirty="0">
                <a:solidFill>
                  <a:schemeClr val="accent3">
                    <a:lumMod val="75000"/>
                  </a:schemeClr>
                </a:solidFill>
                <a:latin typeface="Trebuchet MS"/>
                <a:cs typeface="Trebuchet MS"/>
              </a:rPr>
              <a:t>a</a:t>
            </a:r>
            <a:r>
              <a:rPr sz="2950" i="1" spc="-45" dirty="0">
                <a:solidFill>
                  <a:schemeClr val="accent3">
                    <a:lumMod val="75000"/>
                  </a:schemeClr>
                </a:solidFill>
                <a:latin typeface="Trebuchet MS"/>
                <a:cs typeface="Trebuchet MS"/>
              </a:rPr>
              <a:t> </a:t>
            </a:r>
            <a:r>
              <a:rPr sz="2950" i="1" spc="-310" dirty="0">
                <a:solidFill>
                  <a:schemeClr val="accent3">
                    <a:lumMod val="75000"/>
                  </a:schemeClr>
                </a:solidFill>
                <a:latin typeface="Trebuchet MS"/>
                <a:cs typeface="Trebuchet MS"/>
              </a:rPr>
              <a:t>jahodník.</a:t>
            </a:r>
            <a:endParaRPr sz="2950" dirty="0">
              <a:solidFill>
                <a:schemeClr val="accent3">
                  <a:lumMod val="75000"/>
                </a:schemeClr>
              </a:solidFill>
              <a:latin typeface="Trebuchet MS"/>
              <a:cs typeface="Trebuchet MS"/>
            </a:endParaRPr>
          </a:p>
        </p:txBody>
      </p:sp>
      <p:pic>
        <p:nvPicPr>
          <p:cNvPr id="5" name="object 5"/>
          <p:cNvPicPr/>
          <p:nvPr/>
        </p:nvPicPr>
        <p:blipFill>
          <a:blip r:embed="rId3" cstate="print"/>
          <a:stretch>
            <a:fillRect/>
          </a:stretch>
        </p:blipFill>
        <p:spPr>
          <a:xfrm>
            <a:off x="10820831" y="7176018"/>
            <a:ext cx="219861" cy="234937"/>
          </a:xfrm>
          <a:prstGeom prst="rect">
            <a:avLst/>
          </a:prstGeom>
        </p:spPr>
      </p:pic>
      <p:pic>
        <p:nvPicPr>
          <p:cNvPr id="6" name="object 6"/>
          <p:cNvPicPr/>
          <p:nvPr/>
        </p:nvPicPr>
        <p:blipFill>
          <a:blip r:embed="rId3" cstate="print"/>
          <a:stretch>
            <a:fillRect/>
          </a:stretch>
        </p:blipFill>
        <p:spPr>
          <a:xfrm>
            <a:off x="10820831" y="8315527"/>
            <a:ext cx="219861" cy="234937"/>
          </a:xfrm>
          <a:prstGeom prst="rect">
            <a:avLst/>
          </a:prstGeom>
        </p:spPr>
      </p:pic>
      <p:pic>
        <p:nvPicPr>
          <p:cNvPr id="7" name="object 7"/>
          <p:cNvPicPr/>
          <p:nvPr/>
        </p:nvPicPr>
        <p:blipFill>
          <a:blip r:embed="rId3" cstate="print"/>
          <a:stretch>
            <a:fillRect/>
          </a:stretch>
        </p:blipFill>
        <p:spPr>
          <a:xfrm>
            <a:off x="10820831" y="10786766"/>
            <a:ext cx="219861" cy="234937"/>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424C891-5CE6-458C-A519-D1126731CF20}"/>
              </a:ext>
            </a:extLst>
          </p:cNvPr>
          <p:cNvSpPr>
            <a:spLocks noGrp="1"/>
          </p:cNvSpPr>
          <p:nvPr>
            <p:ph type="title"/>
          </p:nvPr>
        </p:nvSpPr>
        <p:spPr>
          <a:xfrm>
            <a:off x="450850" y="377825"/>
            <a:ext cx="17678400" cy="1752599"/>
          </a:xfrm>
        </p:spPr>
        <p:txBody>
          <a:bodyPr>
            <a:noAutofit/>
          </a:bodyPr>
          <a:lstStyle/>
          <a:p>
            <a:pPr algn="ctr"/>
            <a:r>
              <a:rPr lang="cs-CZ" sz="4000" b="1" spc="295" dirty="0"/>
              <a:t>PODOPATŘENÍ</a:t>
            </a:r>
            <a:r>
              <a:rPr lang="cs-CZ" sz="4000" b="1" spc="-15" dirty="0"/>
              <a:t> </a:t>
            </a:r>
            <a:r>
              <a:rPr lang="cs-CZ" sz="4000" b="1" spc="340" dirty="0"/>
              <a:t>INTEGROVANÁ</a:t>
            </a:r>
            <a:r>
              <a:rPr lang="cs-CZ" sz="4000" b="1" spc="-35" dirty="0"/>
              <a:t> </a:t>
            </a:r>
            <a:r>
              <a:rPr lang="cs-CZ" sz="4000" b="1" spc="365" dirty="0"/>
              <a:t>PRODUKCE</a:t>
            </a:r>
            <a:r>
              <a:rPr lang="cs-CZ" sz="4000" b="1" spc="-30" dirty="0"/>
              <a:t> </a:t>
            </a:r>
            <a:r>
              <a:rPr lang="cs-CZ" sz="4000" b="1" spc="204" dirty="0"/>
              <a:t>ZELENINY,</a:t>
            </a:r>
            <a:r>
              <a:rPr lang="cs-CZ" sz="4000" b="1" spc="55" dirty="0"/>
              <a:t> </a:t>
            </a:r>
            <a:r>
              <a:rPr lang="cs-CZ" sz="4000" b="1" spc="305" dirty="0"/>
              <a:t>VÍCELETÝCH </a:t>
            </a:r>
            <a:br>
              <a:rPr lang="cs-CZ" sz="4000" b="1" spc="305" dirty="0"/>
            </a:br>
            <a:r>
              <a:rPr lang="cs-CZ" sz="4000" b="1" spc="409" dirty="0"/>
              <a:t>PRODUKČNÍCH</a:t>
            </a:r>
            <a:r>
              <a:rPr lang="cs-CZ" sz="4000" b="1" spc="-10" dirty="0"/>
              <a:t> </a:t>
            </a:r>
            <a:r>
              <a:rPr lang="cs-CZ" sz="4000" b="1" spc="265" dirty="0"/>
              <a:t>PLODIN,</a:t>
            </a:r>
            <a:r>
              <a:rPr lang="cs-CZ" sz="4000" b="1" spc="-375" dirty="0"/>
              <a:t> </a:t>
            </a:r>
            <a:r>
              <a:rPr lang="cs-CZ" sz="4000" b="1" spc="355" dirty="0"/>
              <a:t>BRAMBOR</a:t>
            </a:r>
            <a:r>
              <a:rPr lang="cs-CZ" sz="4000" b="1" spc="-380" dirty="0"/>
              <a:t> </a:t>
            </a:r>
            <a:r>
              <a:rPr lang="cs-CZ" sz="4000" b="1" spc="480" dirty="0"/>
              <a:t>A</a:t>
            </a:r>
            <a:r>
              <a:rPr lang="cs-CZ" sz="4000" b="1" spc="-60" dirty="0"/>
              <a:t> </a:t>
            </a:r>
            <a:r>
              <a:rPr lang="cs-CZ" sz="4000" b="1" spc="305" dirty="0"/>
              <a:t>JAHODNÍKU</a:t>
            </a:r>
            <a:endParaRPr lang="cs-CZ" sz="4000" b="1" dirty="0"/>
          </a:p>
        </p:txBody>
      </p:sp>
      <p:sp>
        <p:nvSpPr>
          <p:cNvPr id="3" name="Zástupný symbol pro obsah 2">
            <a:extLst>
              <a:ext uri="{FF2B5EF4-FFF2-40B4-BE49-F238E27FC236}">
                <a16:creationId xmlns:a16="http://schemas.microsoft.com/office/drawing/2014/main" xmlns="" id="{B4299ADA-3B1C-4B74-8350-798BEF041370}"/>
              </a:ext>
            </a:extLst>
          </p:cNvPr>
          <p:cNvSpPr>
            <a:spLocks noGrp="1"/>
          </p:cNvSpPr>
          <p:nvPr>
            <p:ph idx="1"/>
          </p:nvPr>
        </p:nvSpPr>
        <p:spPr>
          <a:xfrm>
            <a:off x="450850" y="2359025"/>
            <a:ext cx="16382999" cy="10926381"/>
          </a:xfrm>
        </p:spPr>
        <p:txBody>
          <a:bodyPr>
            <a:normAutofit fontScale="92500" lnSpcReduction="20000"/>
          </a:bodyPr>
          <a:lstStyle/>
          <a:p>
            <a:r>
              <a:rPr lang="cs-CZ" sz="3900" dirty="0">
                <a:solidFill>
                  <a:schemeClr val="accent3">
                    <a:lumMod val="75000"/>
                  </a:schemeClr>
                </a:solidFill>
              </a:rPr>
              <a:t>Meziročně je umožněno u zařazených DPB střídat v rámci dotační žádosti zvolené tituly (zelenina, víceleté produkční </a:t>
            </a:r>
            <a:r>
              <a:rPr lang="cs-CZ" sz="3900" dirty="0" err="1">
                <a:solidFill>
                  <a:schemeClr val="accent3">
                    <a:lumMod val="75000"/>
                  </a:schemeClr>
                </a:solidFill>
              </a:rPr>
              <a:t>plodiny,jahodník</a:t>
            </a:r>
            <a:r>
              <a:rPr lang="cs-CZ" sz="3900" dirty="0">
                <a:solidFill>
                  <a:schemeClr val="accent3">
                    <a:lumMod val="75000"/>
                  </a:schemeClr>
                </a:solidFill>
              </a:rPr>
              <a:t> nebo brambory</a:t>
            </a:r>
            <a:r>
              <a:rPr lang="cs-CZ" sz="3900" dirty="0"/>
              <a:t>)</a:t>
            </a:r>
          </a:p>
          <a:p>
            <a:r>
              <a:rPr lang="cs-CZ" sz="3900" dirty="0">
                <a:solidFill>
                  <a:schemeClr val="accent3">
                    <a:lumMod val="75000"/>
                  </a:schemeClr>
                </a:solidFill>
              </a:rPr>
              <a:t>Pokud dojde v průběhu závazku ke změně kultury standardní orná půda nebo kultury plocha </a:t>
            </a:r>
            <a:r>
              <a:rPr lang="cs-CZ" sz="3900" dirty="0" err="1">
                <a:solidFill>
                  <a:schemeClr val="accent3">
                    <a:lumMod val="75000"/>
                  </a:schemeClr>
                </a:solidFill>
              </a:rPr>
              <a:t>svíceletými</a:t>
            </a:r>
            <a:r>
              <a:rPr lang="cs-CZ" sz="3900" dirty="0">
                <a:solidFill>
                  <a:schemeClr val="accent3">
                    <a:lumMod val="75000"/>
                  </a:schemeClr>
                </a:solidFill>
              </a:rPr>
              <a:t> produkčními plodinami na kulturu </a:t>
            </a:r>
            <a:r>
              <a:rPr lang="cs-CZ" sz="3900" b="1" dirty="0">
                <a:solidFill>
                  <a:schemeClr val="accent3">
                    <a:lumMod val="75000"/>
                  </a:schemeClr>
                </a:solidFill>
              </a:rPr>
              <a:t>úhor</a:t>
            </a:r>
            <a:r>
              <a:rPr lang="cs-CZ" sz="3900" dirty="0">
                <a:solidFill>
                  <a:schemeClr val="accent3">
                    <a:lumMod val="75000"/>
                  </a:schemeClr>
                </a:solidFill>
              </a:rPr>
              <a:t>, bude závazek v </a:t>
            </a:r>
            <a:r>
              <a:rPr lang="cs-CZ" sz="3900" dirty="0" err="1">
                <a:solidFill>
                  <a:schemeClr val="accent3">
                    <a:lumMod val="75000"/>
                  </a:schemeClr>
                </a:solidFill>
              </a:rPr>
              <a:t>podopatřeníIP</a:t>
            </a:r>
            <a:r>
              <a:rPr lang="cs-CZ" sz="3900" dirty="0">
                <a:solidFill>
                  <a:schemeClr val="accent3">
                    <a:lumMod val="75000"/>
                  </a:schemeClr>
                </a:solidFill>
              </a:rPr>
              <a:t> zeleniny, víceletých produkčních plodin, jahodníku a brambor, na příslušném DPB </a:t>
            </a:r>
            <a:r>
              <a:rPr lang="cs-CZ" sz="3900" dirty="0" err="1">
                <a:solidFill>
                  <a:schemeClr val="accent3">
                    <a:lumMod val="75000"/>
                  </a:schemeClr>
                </a:solidFill>
              </a:rPr>
              <a:t>pardonovaněukončen</a:t>
            </a:r>
            <a:endParaRPr lang="cs-CZ" sz="3900" dirty="0">
              <a:solidFill>
                <a:schemeClr val="accent3">
                  <a:lumMod val="75000"/>
                </a:schemeClr>
              </a:solidFill>
            </a:endParaRPr>
          </a:p>
          <a:p>
            <a:endParaRPr lang="cs-CZ" sz="3900" dirty="0"/>
          </a:p>
          <a:p>
            <a:pPr marL="583565" indent="-571500" algn="just">
              <a:spcBef>
                <a:spcPts val="870"/>
              </a:spcBef>
              <a:buFont typeface="Wingdings" panose="05000000000000000000" pitchFamily="2" charset="2"/>
              <a:buChar char="Ø"/>
              <a:tabLst>
                <a:tab pos="248920" algn="l"/>
              </a:tabLst>
            </a:pPr>
            <a:r>
              <a:rPr lang="cs-CZ" sz="3900" spc="-114" dirty="0">
                <a:solidFill>
                  <a:schemeClr val="accent3">
                    <a:lumMod val="75000"/>
                  </a:schemeClr>
                </a:solidFill>
                <a:cs typeface="Trebuchet MS"/>
              </a:rPr>
              <a:t>povinnost</a:t>
            </a:r>
            <a:r>
              <a:rPr lang="cs-CZ" sz="3900" spc="-30" dirty="0">
                <a:solidFill>
                  <a:schemeClr val="accent3">
                    <a:lumMod val="75000"/>
                  </a:schemeClr>
                </a:solidFill>
                <a:cs typeface="Trebuchet MS"/>
              </a:rPr>
              <a:t> </a:t>
            </a:r>
            <a:r>
              <a:rPr lang="cs-CZ" sz="3900" spc="-155" dirty="0">
                <a:solidFill>
                  <a:schemeClr val="accent3">
                    <a:lumMod val="75000"/>
                  </a:schemeClr>
                </a:solidFill>
                <a:cs typeface="Trebuchet MS"/>
              </a:rPr>
              <a:t>absolvování</a:t>
            </a:r>
            <a:r>
              <a:rPr lang="cs-CZ" sz="3900" spc="-45" dirty="0">
                <a:solidFill>
                  <a:schemeClr val="accent3">
                    <a:lumMod val="75000"/>
                  </a:schemeClr>
                </a:solidFill>
                <a:cs typeface="Trebuchet MS"/>
              </a:rPr>
              <a:t> </a:t>
            </a:r>
            <a:r>
              <a:rPr lang="cs-CZ" sz="3900" spc="-10" dirty="0">
                <a:solidFill>
                  <a:schemeClr val="accent3">
                    <a:lumMod val="75000"/>
                  </a:schemeClr>
                </a:solidFill>
                <a:cs typeface="Trebuchet MS"/>
              </a:rPr>
              <a:t>školení do 31.8.</a:t>
            </a:r>
          </a:p>
          <a:p>
            <a:pPr marL="583565" indent="-571500" algn="just">
              <a:spcBef>
                <a:spcPts val="870"/>
              </a:spcBef>
              <a:buFont typeface="Wingdings" panose="05000000000000000000" pitchFamily="2" charset="2"/>
              <a:buChar char="Ø"/>
              <a:tabLst>
                <a:tab pos="248920" algn="l"/>
              </a:tabLst>
            </a:pPr>
            <a:r>
              <a:rPr lang="cs-CZ" sz="3900" spc="-10" dirty="0">
                <a:solidFill>
                  <a:schemeClr val="accent3">
                    <a:lumMod val="75000"/>
                  </a:schemeClr>
                </a:solidFill>
                <a:cs typeface="Trebuchet MS"/>
              </a:rPr>
              <a:t>Doložit fondu nejpozději do 31.1. kopii záznamu o výsledcích rozboru půdy, plodin a informace k dílu půdního bloku</a:t>
            </a:r>
            <a:endParaRPr lang="cs-CZ" sz="3900" dirty="0">
              <a:solidFill>
                <a:schemeClr val="accent3">
                  <a:lumMod val="75000"/>
                </a:schemeClr>
              </a:solidFill>
              <a:cs typeface="Trebuchet MS"/>
            </a:endParaRPr>
          </a:p>
          <a:p>
            <a:pPr marL="0" indent="0">
              <a:buNone/>
            </a:pPr>
            <a:endParaRPr lang="cs-CZ" sz="3900" dirty="0"/>
          </a:p>
          <a:p>
            <a:r>
              <a:rPr lang="cs-CZ" sz="4000" b="1" spc="-10" dirty="0">
                <a:solidFill>
                  <a:schemeClr val="accent3">
                    <a:lumMod val="75000"/>
                  </a:schemeClr>
                </a:solidFill>
              </a:rPr>
              <a:t>vést a průběžně aktualizovat informace k dílu půdního bloku</a:t>
            </a:r>
            <a:r>
              <a:rPr lang="cs-CZ" sz="4000" spc="-10" dirty="0">
                <a:solidFill>
                  <a:schemeClr val="accent3">
                    <a:lumMod val="75000"/>
                  </a:schemeClr>
                </a:solidFill>
              </a:rPr>
              <a:t>, </a:t>
            </a:r>
          </a:p>
          <a:p>
            <a:r>
              <a:rPr lang="cs-CZ" dirty="0"/>
              <a:t>•sledovat a provádět záznamy každodenně od 1. března do 30. září </a:t>
            </a:r>
            <a:r>
              <a:rPr lang="cs-CZ" dirty="0">
                <a:solidFill>
                  <a:schemeClr val="accent5"/>
                </a:solidFill>
              </a:rPr>
              <a:t>případně od data prvního výsevu/výsadby do data zahájení sklizně posledního podporovaného druhu </a:t>
            </a:r>
            <a:r>
              <a:rPr lang="cs-CZ" dirty="0"/>
              <a:t>týkající se meteorologických prvků a výskytu škodlivých organismů, spolu s jejich vyhodnocením, </a:t>
            </a:r>
            <a:r>
              <a:rPr lang="cs-CZ" dirty="0">
                <a:solidFill>
                  <a:schemeClr val="accent5"/>
                </a:solidFill>
              </a:rPr>
              <a:t>vyhodnocení meteorologických sledování a sledování škůdců – vyhodnocení odpovídá poslednímu provedenému záznam, pokud nedojde k takové změně, která by měla vliv na vyhodnocení údajů </a:t>
            </a:r>
          </a:p>
          <a:p>
            <a:endParaRPr lang="cs-CZ" dirty="0"/>
          </a:p>
        </p:txBody>
      </p:sp>
    </p:spTree>
    <p:extLst>
      <p:ext uri="{BB962C8B-B14F-4D97-AF65-F5344CB8AC3E}">
        <p14:creationId xmlns:p14="http://schemas.microsoft.com/office/powerpoint/2010/main" val="41925186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050" y="1520825"/>
            <a:ext cx="15392400" cy="1021433"/>
          </a:xfrm>
          <a:prstGeom prst="rect">
            <a:avLst/>
          </a:prstGeom>
        </p:spPr>
        <p:txBody>
          <a:bodyPr vert="horz" wrap="square" lIns="0" tIns="36195" rIns="0" bIns="0" rtlCol="0">
            <a:spAutoFit/>
          </a:bodyPr>
          <a:lstStyle/>
          <a:p>
            <a:pPr marL="188595" indent="-175895">
              <a:spcBef>
                <a:spcPts val="285"/>
              </a:spcBef>
              <a:buClr>
                <a:srgbClr val="CDCE00"/>
              </a:buClr>
              <a:buFont typeface="Arial"/>
              <a:buChar char="•"/>
              <a:tabLst>
                <a:tab pos="188595" algn="l"/>
                <a:tab pos="1344295" algn="l"/>
                <a:tab pos="1788795" algn="l"/>
                <a:tab pos="3022600" algn="l"/>
                <a:tab pos="4369435" algn="l"/>
                <a:tab pos="5289550" algn="l"/>
                <a:tab pos="7040880" algn="l"/>
                <a:tab pos="7930515" algn="l"/>
                <a:tab pos="8803640" algn="l"/>
                <a:tab pos="9805035" algn="l"/>
                <a:tab pos="10248265" algn="l"/>
              </a:tabLst>
            </a:pPr>
            <a:r>
              <a:rPr sz="3200" spc="-10" dirty="0">
                <a:solidFill>
                  <a:schemeClr val="accent3">
                    <a:lumMod val="75000"/>
                  </a:schemeClr>
                </a:solidFill>
                <a:latin typeface="Trebuchet MS"/>
                <a:cs typeface="Trebuchet MS"/>
              </a:rPr>
              <a:t>používat</a:t>
            </a:r>
            <a:r>
              <a:rPr sz="3200" dirty="0">
                <a:solidFill>
                  <a:schemeClr val="accent3">
                    <a:lumMod val="75000"/>
                  </a:schemeClr>
                </a:solidFill>
                <a:latin typeface="Trebuchet MS"/>
                <a:cs typeface="Trebuchet MS"/>
              </a:rPr>
              <a:t>	</a:t>
            </a:r>
            <a:r>
              <a:rPr sz="3200" b="1" spc="-50" dirty="0">
                <a:solidFill>
                  <a:schemeClr val="accent3">
                    <a:lumMod val="75000"/>
                  </a:schemeClr>
                </a:solidFill>
                <a:latin typeface="Trebuchet MS"/>
                <a:cs typeface="Trebuchet MS"/>
              </a:rPr>
              <a:t>k</a:t>
            </a:r>
            <a:r>
              <a:rPr lang="cs-CZ" sz="3200" b="1" spc="-50" dirty="0">
                <a:solidFill>
                  <a:schemeClr val="accent3">
                    <a:lumMod val="75000"/>
                  </a:schemeClr>
                </a:solidFill>
                <a:latin typeface="Trebuchet MS"/>
                <a:cs typeface="Trebuchet MS"/>
              </a:rPr>
              <a:t> </a:t>
            </a:r>
            <a:r>
              <a:rPr sz="3200" b="1" spc="-10" dirty="0" err="1">
                <a:solidFill>
                  <a:schemeClr val="accent3">
                    <a:lumMod val="75000"/>
                  </a:schemeClr>
                </a:solidFill>
                <a:latin typeface="Trebuchet MS"/>
                <a:cs typeface="Trebuchet MS"/>
              </a:rPr>
              <a:t>výsadbě</a:t>
            </a:r>
            <a:r>
              <a:rPr lang="cs-CZ" sz="3200" b="1" spc="-10" dirty="0">
                <a:solidFill>
                  <a:schemeClr val="accent3">
                    <a:lumMod val="75000"/>
                  </a:schemeClr>
                </a:solidFill>
                <a:latin typeface="Trebuchet MS"/>
                <a:cs typeface="Trebuchet MS"/>
              </a:rPr>
              <a:t> </a:t>
            </a:r>
            <a:r>
              <a:rPr sz="3200" b="1" spc="45" dirty="0" err="1">
                <a:solidFill>
                  <a:schemeClr val="accent3">
                    <a:lumMod val="75000"/>
                  </a:schemeClr>
                </a:solidFill>
                <a:latin typeface="Trebuchet MS"/>
                <a:cs typeface="Trebuchet MS"/>
              </a:rPr>
              <a:t>brambor</a:t>
            </a:r>
            <a:r>
              <a:rPr lang="cs-CZ" sz="3200" b="1" spc="45" dirty="0">
                <a:solidFill>
                  <a:schemeClr val="accent3">
                    <a:lumMod val="75000"/>
                  </a:schemeClr>
                </a:solidFill>
                <a:latin typeface="Trebuchet MS"/>
                <a:cs typeface="Trebuchet MS"/>
              </a:rPr>
              <a:t> </a:t>
            </a:r>
            <a:r>
              <a:rPr sz="3200" spc="-10" dirty="0" err="1">
                <a:solidFill>
                  <a:schemeClr val="accent3">
                    <a:lumMod val="75000"/>
                  </a:schemeClr>
                </a:solidFill>
                <a:latin typeface="Trebuchet MS"/>
                <a:cs typeface="Trebuchet MS"/>
              </a:rPr>
              <a:t>pouze</a:t>
            </a:r>
            <a:r>
              <a:rPr lang="cs-CZ" sz="3200" spc="-10" dirty="0">
                <a:solidFill>
                  <a:schemeClr val="accent3">
                    <a:lumMod val="75000"/>
                  </a:schemeClr>
                </a:solidFill>
                <a:latin typeface="Trebuchet MS"/>
                <a:cs typeface="Trebuchet MS"/>
              </a:rPr>
              <a:t> </a:t>
            </a:r>
            <a:r>
              <a:rPr sz="3200" spc="-10" dirty="0" err="1">
                <a:solidFill>
                  <a:schemeClr val="accent3">
                    <a:lumMod val="75000"/>
                  </a:schemeClr>
                </a:solidFill>
                <a:latin typeface="Trebuchet MS"/>
                <a:cs typeface="Trebuchet MS"/>
              </a:rPr>
              <a:t>certifikovanou</a:t>
            </a:r>
            <a:r>
              <a:rPr sz="3200" dirty="0">
                <a:solidFill>
                  <a:schemeClr val="accent3">
                    <a:lumMod val="75000"/>
                  </a:schemeClr>
                </a:solidFill>
                <a:latin typeface="Trebuchet MS"/>
                <a:cs typeface="Trebuchet MS"/>
              </a:rPr>
              <a:t>	</a:t>
            </a:r>
            <a:r>
              <a:rPr sz="3200" spc="-10" dirty="0">
                <a:solidFill>
                  <a:schemeClr val="accent3">
                    <a:lumMod val="75000"/>
                  </a:schemeClr>
                </a:solidFill>
                <a:latin typeface="Trebuchet MS"/>
                <a:cs typeface="Trebuchet MS"/>
              </a:rPr>
              <a:t>sadbu</a:t>
            </a:r>
            <a:r>
              <a:rPr sz="3200" dirty="0">
                <a:solidFill>
                  <a:schemeClr val="accent3">
                    <a:lumMod val="75000"/>
                  </a:schemeClr>
                </a:solidFill>
                <a:latin typeface="Trebuchet MS"/>
                <a:cs typeface="Trebuchet MS"/>
              </a:rPr>
              <a:t>	</a:t>
            </a:r>
            <a:r>
              <a:rPr sz="3200" spc="-10" dirty="0">
                <a:solidFill>
                  <a:schemeClr val="accent3">
                    <a:lumMod val="75000"/>
                  </a:schemeClr>
                </a:solidFill>
                <a:latin typeface="Trebuchet MS"/>
                <a:cs typeface="Trebuchet MS"/>
              </a:rPr>
              <a:t>podle</a:t>
            </a:r>
            <a:r>
              <a:rPr sz="3200" dirty="0">
                <a:solidFill>
                  <a:schemeClr val="accent3">
                    <a:lumMod val="75000"/>
                  </a:schemeClr>
                </a:solidFill>
                <a:latin typeface="Trebuchet MS"/>
                <a:cs typeface="Trebuchet MS"/>
              </a:rPr>
              <a:t>	</a:t>
            </a:r>
            <a:r>
              <a:rPr lang="cs-CZ" sz="3200" spc="-10" dirty="0">
                <a:solidFill>
                  <a:schemeClr val="accent3">
                    <a:lumMod val="75000"/>
                  </a:schemeClr>
                </a:solidFill>
                <a:latin typeface="Trebuchet MS"/>
                <a:cs typeface="Trebuchet MS"/>
              </a:rPr>
              <a:t>Z</a:t>
            </a:r>
            <a:r>
              <a:rPr sz="3200" spc="-10" dirty="0" err="1">
                <a:solidFill>
                  <a:schemeClr val="accent3">
                    <a:lumMod val="75000"/>
                  </a:schemeClr>
                </a:solidFill>
                <a:latin typeface="Trebuchet MS"/>
                <a:cs typeface="Trebuchet MS"/>
              </a:rPr>
              <a:t>ákona</a:t>
            </a:r>
            <a:r>
              <a:rPr sz="3200" dirty="0">
                <a:solidFill>
                  <a:schemeClr val="accent3">
                    <a:lumMod val="75000"/>
                  </a:schemeClr>
                </a:solidFill>
                <a:latin typeface="Trebuchet MS"/>
                <a:cs typeface="Trebuchet MS"/>
              </a:rPr>
              <a:t>	</a:t>
            </a:r>
            <a:r>
              <a:rPr sz="3200" spc="-50" dirty="0">
                <a:solidFill>
                  <a:schemeClr val="accent3">
                    <a:lumMod val="75000"/>
                  </a:schemeClr>
                </a:solidFill>
                <a:latin typeface="Trebuchet MS"/>
                <a:cs typeface="Trebuchet MS"/>
              </a:rPr>
              <a:t>o</a:t>
            </a:r>
            <a:r>
              <a:rPr sz="3200" dirty="0">
                <a:solidFill>
                  <a:schemeClr val="accent3">
                    <a:lumMod val="75000"/>
                  </a:schemeClr>
                </a:solidFill>
                <a:latin typeface="Trebuchet MS"/>
                <a:cs typeface="Trebuchet MS"/>
              </a:rPr>
              <a:t>	</a:t>
            </a:r>
            <a:r>
              <a:rPr sz="3200" spc="-60" dirty="0" err="1">
                <a:solidFill>
                  <a:schemeClr val="accent3">
                    <a:lumMod val="75000"/>
                  </a:schemeClr>
                </a:solidFill>
                <a:latin typeface="Trebuchet MS"/>
                <a:cs typeface="Trebuchet MS"/>
              </a:rPr>
              <a:t>oběhu</a:t>
            </a:r>
            <a:r>
              <a:rPr lang="cs-CZ" sz="3200" spc="-60" dirty="0">
                <a:solidFill>
                  <a:schemeClr val="accent3">
                    <a:lumMod val="75000"/>
                  </a:schemeClr>
                </a:solidFill>
                <a:latin typeface="Trebuchet MS"/>
                <a:cs typeface="Trebuchet MS"/>
              </a:rPr>
              <a:t> osiva a sadby </a:t>
            </a:r>
            <a:r>
              <a:rPr sz="3200" b="1" dirty="0">
                <a:solidFill>
                  <a:schemeClr val="accent3">
                    <a:lumMod val="75000"/>
                  </a:schemeClr>
                </a:solidFill>
                <a:latin typeface="Trebuchet MS"/>
                <a:cs typeface="Trebuchet MS"/>
              </a:rPr>
              <a:t>a</a:t>
            </a:r>
            <a:r>
              <a:rPr sz="3200" b="1" spc="-20" dirty="0">
                <a:solidFill>
                  <a:schemeClr val="accent3">
                    <a:lumMod val="75000"/>
                  </a:schemeClr>
                </a:solidFill>
                <a:latin typeface="Trebuchet MS"/>
                <a:cs typeface="Trebuchet MS"/>
              </a:rPr>
              <a:t> </a:t>
            </a:r>
            <a:r>
              <a:rPr sz="3200" b="1" dirty="0">
                <a:solidFill>
                  <a:schemeClr val="accent3">
                    <a:lumMod val="75000"/>
                  </a:schemeClr>
                </a:solidFill>
                <a:latin typeface="Trebuchet MS"/>
                <a:cs typeface="Trebuchet MS"/>
              </a:rPr>
              <a:t>to</a:t>
            </a:r>
            <a:r>
              <a:rPr sz="3200" b="1" spc="-5" dirty="0">
                <a:solidFill>
                  <a:schemeClr val="accent3">
                    <a:lumMod val="75000"/>
                  </a:schemeClr>
                </a:solidFill>
                <a:latin typeface="Trebuchet MS"/>
                <a:cs typeface="Trebuchet MS"/>
              </a:rPr>
              <a:t> </a:t>
            </a:r>
            <a:r>
              <a:rPr sz="3200" b="1" dirty="0">
                <a:solidFill>
                  <a:schemeClr val="accent3">
                    <a:lumMod val="75000"/>
                  </a:schemeClr>
                </a:solidFill>
                <a:latin typeface="Trebuchet MS"/>
                <a:cs typeface="Trebuchet MS"/>
              </a:rPr>
              <a:t>v</a:t>
            </a:r>
            <a:r>
              <a:rPr sz="3200" b="1" spc="-15" dirty="0">
                <a:solidFill>
                  <a:schemeClr val="accent3">
                    <a:lumMod val="75000"/>
                  </a:schemeClr>
                </a:solidFill>
                <a:latin typeface="Trebuchet MS"/>
                <a:cs typeface="Trebuchet MS"/>
              </a:rPr>
              <a:t> </a:t>
            </a:r>
            <a:r>
              <a:rPr sz="3200" b="1" spc="-10" dirty="0">
                <a:solidFill>
                  <a:schemeClr val="accent3">
                    <a:lumMod val="75000"/>
                  </a:schemeClr>
                </a:solidFill>
                <a:latin typeface="Trebuchet MS"/>
                <a:cs typeface="Trebuchet MS"/>
              </a:rPr>
              <a:t>min.</a:t>
            </a:r>
            <a:r>
              <a:rPr sz="3200" b="1" spc="-225" dirty="0">
                <a:solidFill>
                  <a:schemeClr val="accent3">
                    <a:lumMod val="75000"/>
                  </a:schemeClr>
                </a:solidFill>
                <a:latin typeface="Trebuchet MS"/>
                <a:cs typeface="Trebuchet MS"/>
              </a:rPr>
              <a:t> </a:t>
            </a:r>
            <a:r>
              <a:rPr sz="3200" b="1" spc="-10" dirty="0">
                <a:solidFill>
                  <a:schemeClr val="accent3">
                    <a:lumMod val="75000"/>
                  </a:schemeClr>
                </a:solidFill>
                <a:latin typeface="Trebuchet MS"/>
                <a:cs typeface="Trebuchet MS"/>
              </a:rPr>
              <a:t>objemu</a:t>
            </a:r>
            <a:r>
              <a:rPr sz="3200" spc="-10" dirty="0">
                <a:solidFill>
                  <a:schemeClr val="accent3">
                    <a:lumMod val="75000"/>
                  </a:schemeClr>
                </a:solidFill>
                <a:latin typeface="Trebuchet MS"/>
                <a:cs typeface="Trebuchet MS"/>
              </a:rPr>
              <a:t>,</a:t>
            </a:r>
            <a:endParaRPr sz="3200" dirty="0">
              <a:solidFill>
                <a:schemeClr val="accent3">
                  <a:lumMod val="75000"/>
                </a:schemeClr>
              </a:solidFill>
              <a:latin typeface="Trebuchet MS"/>
              <a:cs typeface="Trebuchet MS"/>
            </a:endParaRPr>
          </a:p>
        </p:txBody>
      </p:sp>
      <p:sp>
        <p:nvSpPr>
          <p:cNvPr id="4" name="object 4"/>
          <p:cNvSpPr txBox="1"/>
          <p:nvPr/>
        </p:nvSpPr>
        <p:spPr>
          <a:xfrm>
            <a:off x="815939" y="3197225"/>
            <a:ext cx="16246512" cy="12139221"/>
          </a:xfrm>
          <a:prstGeom prst="rect">
            <a:avLst/>
          </a:prstGeom>
        </p:spPr>
        <p:txBody>
          <a:bodyPr vert="horz" wrap="square" lIns="0" tIns="12700" rIns="0" bIns="0" rtlCol="0">
            <a:spAutoFit/>
          </a:bodyPr>
          <a:lstStyle/>
          <a:p>
            <a:pPr marL="469265" marR="5080" indent="-457200" algn="just">
              <a:lnSpc>
                <a:spcPct val="108500"/>
              </a:lnSpc>
              <a:spcBef>
                <a:spcPts val="100"/>
              </a:spcBef>
              <a:buClr>
                <a:srgbClr val="CDCE00"/>
              </a:buClr>
              <a:buFont typeface="Wingdings" panose="05000000000000000000" pitchFamily="2" charset="2"/>
              <a:buChar char="q"/>
              <a:tabLst>
                <a:tab pos="188595" algn="l"/>
              </a:tabLst>
            </a:pPr>
            <a:r>
              <a:rPr sz="4000" b="1" dirty="0">
                <a:solidFill>
                  <a:schemeClr val="accent3">
                    <a:lumMod val="75000"/>
                  </a:schemeClr>
                </a:solidFill>
                <a:latin typeface="Trebuchet MS"/>
                <a:cs typeface="Trebuchet MS"/>
              </a:rPr>
              <a:t>provést</a:t>
            </a:r>
            <a:r>
              <a:rPr sz="4000" b="1" spc="145"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výsadbu</a:t>
            </a:r>
            <a:r>
              <a:rPr sz="4000" b="1" spc="14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na</a:t>
            </a:r>
            <a:r>
              <a:rPr sz="4000" spc="145" dirty="0">
                <a:solidFill>
                  <a:schemeClr val="accent3">
                    <a:lumMod val="75000"/>
                  </a:schemeClr>
                </a:solidFill>
                <a:latin typeface="Trebuchet MS"/>
                <a:cs typeface="Trebuchet MS"/>
              </a:rPr>
              <a:t>  </a:t>
            </a:r>
            <a:r>
              <a:rPr sz="4000" spc="65" dirty="0">
                <a:solidFill>
                  <a:schemeClr val="accent3">
                    <a:lumMod val="75000"/>
                  </a:schemeClr>
                </a:solidFill>
                <a:latin typeface="Trebuchet MS"/>
                <a:cs typeface="Trebuchet MS"/>
              </a:rPr>
              <a:t>DPB</a:t>
            </a:r>
            <a:r>
              <a:rPr sz="4000" spc="15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nebo</a:t>
            </a:r>
            <a:r>
              <a:rPr sz="4000" spc="14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jeho</a:t>
            </a:r>
            <a:r>
              <a:rPr sz="4000" spc="14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části,</a:t>
            </a:r>
            <a:r>
              <a:rPr sz="4000" spc="7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na</a:t>
            </a:r>
            <a:r>
              <a:rPr sz="4000" spc="14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kterém</a:t>
            </a:r>
            <a:r>
              <a:rPr sz="4000" spc="14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byla</a:t>
            </a:r>
            <a:r>
              <a:rPr sz="4000" spc="14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pěstována</a:t>
            </a:r>
            <a:r>
              <a:rPr sz="4000" spc="15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předplodina,</a:t>
            </a:r>
            <a:r>
              <a:rPr sz="4000" spc="7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nebo</a:t>
            </a:r>
            <a:r>
              <a:rPr sz="4000" spc="14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hlavní</a:t>
            </a:r>
            <a:r>
              <a:rPr sz="4000" spc="140" dirty="0">
                <a:solidFill>
                  <a:schemeClr val="accent3">
                    <a:lumMod val="75000"/>
                  </a:schemeClr>
                </a:solidFill>
                <a:latin typeface="Trebuchet MS"/>
                <a:cs typeface="Trebuchet MS"/>
              </a:rPr>
              <a:t>  </a:t>
            </a:r>
            <a:r>
              <a:rPr sz="4000" spc="-10" dirty="0">
                <a:solidFill>
                  <a:schemeClr val="accent3">
                    <a:lumMod val="75000"/>
                  </a:schemeClr>
                </a:solidFill>
                <a:latin typeface="Trebuchet MS"/>
                <a:cs typeface="Trebuchet MS"/>
              </a:rPr>
              <a:t>plodina </a:t>
            </a:r>
            <a:r>
              <a:rPr sz="4000" dirty="0">
                <a:solidFill>
                  <a:schemeClr val="accent3">
                    <a:lumMod val="75000"/>
                  </a:schemeClr>
                </a:solidFill>
                <a:latin typeface="Trebuchet MS"/>
                <a:cs typeface="Trebuchet MS"/>
              </a:rPr>
              <a:t>s</a:t>
            </a:r>
            <a:r>
              <a:rPr sz="4000" spc="-150" dirty="0">
                <a:solidFill>
                  <a:schemeClr val="accent3">
                    <a:lumMod val="75000"/>
                  </a:schemeClr>
                </a:solidFill>
                <a:latin typeface="Trebuchet MS"/>
                <a:cs typeface="Trebuchet MS"/>
              </a:rPr>
              <a:t> </a:t>
            </a:r>
            <a:r>
              <a:rPr sz="4000" spc="-110" dirty="0">
                <a:solidFill>
                  <a:schemeClr val="accent3">
                    <a:lumMod val="75000"/>
                  </a:schemeClr>
                </a:solidFill>
                <a:latin typeface="Trebuchet MS"/>
                <a:cs typeface="Trebuchet MS"/>
              </a:rPr>
              <a:t>meziplodinou,</a:t>
            </a:r>
            <a:r>
              <a:rPr sz="4000" spc="-35" dirty="0">
                <a:solidFill>
                  <a:schemeClr val="accent3">
                    <a:lumMod val="75000"/>
                  </a:schemeClr>
                </a:solidFill>
                <a:latin typeface="Trebuchet MS"/>
                <a:cs typeface="Trebuchet MS"/>
              </a:rPr>
              <a:t> </a:t>
            </a:r>
            <a:r>
              <a:rPr sz="4000" spc="-40" dirty="0">
                <a:solidFill>
                  <a:schemeClr val="accent3">
                    <a:lumMod val="75000"/>
                  </a:schemeClr>
                </a:solidFill>
                <a:latin typeface="Trebuchet MS"/>
                <a:cs typeface="Trebuchet MS"/>
              </a:rPr>
              <a:t>nebo</a:t>
            </a:r>
            <a:r>
              <a:rPr sz="4000" spc="-95" dirty="0">
                <a:solidFill>
                  <a:schemeClr val="accent3">
                    <a:lumMod val="75000"/>
                  </a:schemeClr>
                </a:solidFill>
                <a:latin typeface="Trebuchet MS"/>
                <a:cs typeface="Trebuchet MS"/>
              </a:rPr>
              <a:t> </a:t>
            </a:r>
            <a:r>
              <a:rPr sz="4000" spc="-114" dirty="0">
                <a:solidFill>
                  <a:schemeClr val="accent3">
                    <a:lumMod val="75000"/>
                  </a:schemeClr>
                </a:solidFill>
                <a:latin typeface="Trebuchet MS"/>
                <a:cs typeface="Trebuchet MS"/>
              </a:rPr>
              <a:t>na</a:t>
            </a:r>
            <a:r>
              <a:rPr sz="4000" spc="-30" dirty="0">
                <a:solidFill>
                  <a:schemeClr val="accent3">
                    <a:lumMod val="75000"/>
                  </a:schemeClr>
                </a:solidFill>
                <a:latin typeface="Trebuchet MS"/>
                <a:cs typeface="Trebuchet MS"/>
              </a:rPr>
              <a:t> </a:t>
            </a:r>
            <a:r>
              <a:rPr sz="4000" spc="-70" dirty="0">
                <a:solidFill>
                  <a:schemeClr val="accent3">
                    <a:lumMod val="75000"/>
                  </a:schemeClr>
                </a:solidFill>
                <a:latin typeface="Trebuchet MS"/>
                <a:cs typeface="Trebuchet MS"/>
              </a:rPr>
              <a:t>kterém</a:t>
            </a:r>
            <a:r>
              <a:rPr sz="4000" spc="-20" dirty="0">
                <a:solidFill>
                  <a:schemeClr val="accent3">
                    <a:lumMod val="75000"/>
                  </a:schemeClr>
                </a:solidFill>
                <a:latin typeface="Trebuchet MS"/>
                <a:cs typeface="Trebuchet MS"/>
              </a:rPr>
              <a:t> </a:t>
            </a:r>
            <a:r>
              <a:rPr sz="4000" spc="-60" dirty="0">
                <a:solidFill>
                  <a:schemeClr val="accent3">
                    <a:lumMod val="75000"/>
                  </a:schemeClr>
                </a:solidFill>
                <a:latin typeface="Trebuchet MS"/>
                <a:cs typeface="Trebuchet MS"/>
              </a:rPr>
              <a:t>bylo</a:t>
            </a:r>
            <a:r>
              <a:rPr sz="4000" spc="-35" dirty="0">
                <a:solidFill>
                  <a:schemeClr val="accent3">
                    <a:lumMod val="75000"/>
                  </a:schemeClr>
                </a:solidFill>
                <a:latin typeface="Trebuchet MS"/>
                <a:cs typeface="Trebuchet MS"/>
              </a:rPr>
              <a:t> </a:t>
            </a:r>
            <a:r>
              <a:rPr sz="4000" spc="-100" dirty="0">
                <a:solidFill>
                  <a:schemeClr val="accent3">
                    <a:lumMod val="75000"/>
                  </a:schemeClr>
                </a:solidFill>
                <a:latin typeface="Trebuchet MS"/>
                <a:cs typeface="Trebuchet MS"/>
              </a:rPr>
              <a:t>aplikováno</a:t>
            </a:r>
            <a:r>
              <a:rPr sz="4000" spc="-35" dirty="0">
                <a:solidFill>
                  <a:schemeClr val="accent3">
                    <a:lumMod val="75000"/>
                  </a:schemeClr>
                </a:solidFill>
                <a:latin typeface="Trebuchet MS"/>
                <a:cs typeface="Trebuchet MS"/>
              </a:rPr>
              <a:t> </a:t>
            </a:r>
            <a:r>
              <a:rPr sz="4000" spc="-75" dirty="0">
                <a:solidFill>
                  <a:schemeClr val="accent3">
                    <a:lumMod val="75000"/>
                  </a:schemeClr>
                </a:solidFill>
                <a:latin typeface="Trebuchet MS"/>
                <a:cs typeface="Trebuchet MS"/>
              </a:rPr>
              <a:t>tuhé</a:t>
            </a:r>
            <a:r>
              <a:rPr sz="4000" spc="-15" dirty="0">
                <a:solidFill>
                  <a:schemeClr val="accent3">
                    <a:lumMod val="75000"/>
                  </a:schemeClr>
                </a:solidFill>
                <a:latin typeface="Trebuchet MS"/>
                <a:cs typeface="Trebuchet MS"/>
              </a:rPr>
              <a:t> </a:t>
            </a:r>
            <a:r>
              <a:rPr sz="4000" spc="-50" dirty="0">
                <a:solidFill>
                  <a:schemeClr val="accent3">
                    <a:lumMod val="75000"/>
                  </a:schemeClr>
                </a:solidFill>
                <a:latin typeface="Trebuchet MS"/>
                <a:cs typeface="Trebuchet MS"/>
              </a:rPr>
              <a:t>nebo</a:t>
            </a:r>
            <a:r>
              <a:rPr sz="4000" spc="-25" dirty="0">
                <a:solidFill>
                  <a:schemeClr val="accent3">
                    <a:lumMod val="75000"/>
                  </a:schemeClr>
                </a:solidFill>
                <a:latin typeface="Trebuchet MS"/>
                <a:cs typeface="Trebuchet MS"/>
              </a:rPr>
              <a:t> </a:t>
            </a:r>
            <a:r>
              <a:rPr sz="4000" spc="-100" dirty="0">
                <a:solidFill>
                  <a:schemeClr val="accent3">
                    <a:lumMod val="75000"/>
                  </a:schemeClr>
                </a:solidFill>
                <a:latin typeface="Trebuchet MS"/>
                <a:cs typeface="Trebuchet MS"/>
              </a:rPr>
              <a:t>tekuté</a:t>
            </a:r>
            <a:r>
              <a:rPr sz="4000" spc="-30" dirty="0">
                <a:solidFill>
                  <a:schemeClr val="accent3">
                    <a:lumMod val="75000"/>
                  </a:schemeClr>
                </a:solidFill>
                <a:latin typeface="Trebuchet MS"/>
                <a:cs typeface="Trebuchet MS"/>
              </a:rPr>
              <a:t> </a:t>
            </a:r>
            <a:r>
              <a:rPr sz="4000" spc="-90" dirty="0">
                <a:solidFill>
                  <a:schemeClr val="accent3">
                    <a:lumMod val="75000"/>
                  </a:schemeClr>
                </a:solidFill>
                <a:latin typeface="Trebuchet MS"/>
                <a:cs typeface="Trebuchet MS"/>
              </a:rPr>
              <a:t>statkové</a:t>
            </a:r>
            <a:r>
              <a:rPr sz="4000" spc="-30" dirty="0">
                <a:solidFill>
                  <a:schemeClr val="accent3">
                    <a:lumMod val="75000"/>
                  </a:schemeClr>
                </a:solidFill>
                <a:latin typeface="Trebuchet MS"/>
                <a:cs typeface="Trebuchet MS"/>
              </a:rPr>
              <a:t> </a:t>
            </a:r>
            <a:r>
              <a:rPr sz="4000" spc="-85" dirty="0">
                <a:solidFill>
                  <a:schemeClr val="accent3">
                    <a:lumMod val="75000"/>
                  </a:schemeClr>
                </a:solidFill>
                <a:latin typeface="Trebuchet MS"/>
                <a:cs typeface="Trebuchet MS"/>
              </a:rPr>
              <a:t>hnojivo</a:t>
            </a:r>
            <a:r>
              <a:rPr sz="4000" spc="-35" dirty="0">
                <a:solidFill>
                  <a:schemeClr val="accent3">
                    <a:lumMod val="75000"/>
                  </a:schemeClr>
                </a:solidFill>
                <a:latin typeface="Trebuchet MS"/>
                <a:cs typeface="Trebuchet MS"/>
              </a:rPr>
              <a:t> </a:t>
            </a:r>
            <a:r>
              <a:rPr sz="4000" spc="-50" dirty="0">
                <a:solidFill>
                  <a:schemeClr val="accent3">
                    <a:lumMod val="75000"/>
                  </a:schemeClr>
                </a:solidFill>
                <a:latin typeface="Trebuchet MS"/>
                <a:cs typeface="Trebuchet MS"/>
              </a:rPr>
              <a:t>nebo</a:t>
            </a:r>
            <a:r>
              <a:rPr sz="4000" spc="-25" dirty="0">
                <a:solidFill>
                  <a:schemeClr val="accent3">
                    <a:lumMod val="75000"/>
                  </a:schemeClr>
                </a:solidFill>
                <a:latin typeface="Trebuchet MS"/>
                <a:cs typeface="Trebuchet MS"/>
              </a:rPr>
              <a:t> </a:t>
            </a:r>
            <a:r>
              <a:rPr sz="4000" spc="-80" dirty="0">
                <a:solidFill>
                  <a:schemeClr val="accent3">
                    <a:lumMod val="75000"/>
                  </a:schemeClr>
                </a:solidFill>
                <a:latin typeface="Trebuchet MS"/>
                <a:cs typeface="Trebuchet MS"/>
              </a:rPr>
              <a:t>tuhé</a:t>
            </a:r>
            <a:r>
              <a:rPr sz="4000" spc="-25" dirty="0">
                <a:solidFill>
                  <a:schemeClr val="accent3">
                    <a:lumMod val="75000"/>
                  </a:schemeClr>
                </a:solidFill>
                <a:latin typeface="Trebuchet MS"/>
                <a:cs typeface="Trebuchet MS"/>
              </a:rPr>
              <a:t> </a:t>
            </a:r>
            <a:r>
              <a:rPr sz="4000" spc="-75" dirty="0">
                <a:solidFill>
                  <a:schemeClr val="accent3">
                    <a:lumMod val="75000"/>
                  </a:schemeClr>
                </a:solidFill>
                <a:latin typeface="Trebuchet MS"/>
                <a:cs typeface="Trebuchet MS"/>
              </a:rPr>
              <a:t>organické</a:t>
            </a:r>
            <a:r>
              <a:rPr sz="4000" spc="-20" dirty="0">
                <a:solidFill>
                  <a:schemeClr val="accent3">
                    <a:lumMod val="75000"/>
                  </a:schemeClr>
                </a:solidFill>
                <a:latin typeface="Trebuchet MS"/>
                <a:cs typeface="Trebuchet MS"/>
              </a:rPr>
              <a:t> </a:t>
            </a:r>
            <a:r>
              <a:rPr sz="4000" spc="-85" dirty="0">
                <a:solidFill>
                  <a:schemeClr val="accent3">
                    <a:lumMod val="75000"/>
                  </a:schemeClr>
                </a:solidFill>
                <a:latin typeface="Trebuchet MS"/>
                <a:cs typeface="Trebuchet MS"/>
              </a:rPr>
              <a:t>hnojivo</a:t>
            </a:r>
            <a:r>
              <a:rPr sz="4000" spc="-35" dirty="0">
                <a:solidFill>
                  <a:schemeClr val="accent3">
                    <a:lumMod val="75000"/>
                  </a:schemeClr>
                </a:solidFill>
                <a:latin typeface="Trebuchet MS"/>
                <a:cs typeface="Trebuchet MS"/>
              </a:rPr>
              <a:t> </a:t>
            </a:r>
            <a:r>
              <a:rPr sz="4000" spc="-40" dirty="0">
                <a:solidFill>
                  <a:schemeClr val="accent3">
                    <a:lumMod val="75000"/>
                  </a:schemeClr>
                </a:solidFill>
                <a:latin typeface="Trebuchet MS"/>
                <a:cs typeface="Trebuchet MS"/>
              </a:rPr>
              <a:t>(komposty), </a:t>
            </a:r>
            <a:r>
              <a:rPr sz="4000" spc="-95" dirty="0">
                <a:solidFill>
                  <a:schemeClr val="accent3">
                    <a:lumMod val="75000"/>
                  </a:schemeClr>
                </a:solidFill>
                <a:latin typeface="Trebuchet MS"/>
                <a:cs typeface="Trebuchet MS"/>
              </a:rPr>
              <a:t>přičemž</a:t>
            </a:r>
            <a:r>
              <a:rPr sz="4000" spc="-20" dirty="0">
                <a:solidFill>
                  <a:schemeClr val="accent3">
                    <a:lumMod val="75000"/>
                  </a:schemeClr>
                </a:solidFill>
                <a:latin typeface="Trebuchet MS"/>
                <a:cs typeface="Trebuchet MS"/>
              </a:rPr>
              <a:t> </a:t>
            </a:r>
            <a:r>
              <a:rPr sz="4000" spc="-85" dirty="0">
                <a:solidFill>
                  <a:schemeClr val="accent3">
                    <a:lumMod val="75000"/>
                  </a:schemeClr>
                </a:solidFill>
                <a:latin typeface="Trebuchet MS"/>
                <a:cs typeface="Trebuchet MS"/>
              </a:rPr>
              <a:t>předplodina</a:t>
            </a:r>
            <a:r>
              <a:rPr sz="4000" spc="-15" dirty="0">
                <a:solidFill>
                  <a:schemeClr val="accent3">
                    <a:lumMod val="75000"/>
                  </a:schemeClr>
                </a:solidFill>
                <a:latin typeface="Trebuchet MS"/>
                <a:cs typeface="Trebuchet MS"/>
              </a:rPr>
              <a:t> </a:t>
            </a:r>
            <a:r>
              <a:rPr sz="4000" spc="-55" dirty="0">
                <a:solidFill>
                  <a:schemeClr val="accent3">
                    <a:lumMod val="75000"/>
                  </a:schemeClr>
                </a:solidFill>
                <a:latin typeface="Trebuchet MS"/>
                <a:cs typeface="Trebuchet MS"/>
              </a:rPr>
              <a:t>nebo</a:t>
            </a:r>
            <a:r>
              <a:rPr sz="4000" spc="-20" dirty="0">
                <a:solidFill>
                  <a:schemeClr val="accent3">
                    <a:lumMod val="75000"/>
                  </a:schemeClr>
                </a:solidFill>
                <a:latin typeface="Trebuchet MS"/>
                <a:cs typeface="Trebuchet MS"/>
              </a:rPr>
              <a:t> </a:t>
            </a:r>
            <a:r>
              <a:rPr sz="4000" spc="-114" dirty="0">
                <a:solidFill>
                  <a:schemeClr val="accent3">
                    <a:lumMod val="75000"/>
                  </a:schemeClr>
                </a:solidFill>
                <a:latin typeface="Trebuchet MS"/>
                <a:cs typeface="Trebuchet MS"/>
              </a:rPr>
              <a:t>meziplodina</a:t>
            </a:r>
            <a:r>
              <a:rPr sz="4000" spc="-15" dirty="0">
                <a:solidFill>
                  <a:schemeClr val="accent3">
                    <a:lumMod val="75000"/>
                  </a:schemeClr>
                </a:solidFill>
                <a:latin typeface="Trebuchet MS"/>
                <a:cs typeface="Trebuchet MS"/>
              </a:rPr>
              <a:t> </a:t>
            </a:r>
            <a:r>
              <a:rPr sz="4000" spc="-145" dirty="0">
                <a:solidFill>
                  <a:schemeClr val="accent3">
                    <a:lumMod val="75000"/>
                  </a:schemeClr>
                </a:solidFill>
                <a:latin typeface="Trebuchet MS"/>
                <a:cs typeface="Trebuchet MS"/>
              </a:rPr>
              <a:t>byla</a:t>
            </a:r>
            <a:r>
              <a:rPr sz="4000" spc="-20" dirty="0">
                <a:solidFill>
                  <a:schemeClr val="accent3">
                    <a:lumMod val="75000"/>
                  </a:schemeClr>
                </a:solidFill>
                <a:latin typeface="Trebuchet MS"/>
                <a:cs typeface="Trebuchet MS"/>
              </a:rPr>
              <a:t> </a:t>
            </a:r>
            <a:r>
              <a:rPr sz="4000" spc="-140" dirty="0">
                <a:solidFill>
                  <a:schemeClr val="accent3">
                    <a:lumMod val="75000"/>
                  </a:schemeClr>
                </a:solidFill>
                <a:latin typeface="Trebuchet MS"/>
                <a:cs typeface="Trebuchet MS"/>
              </a:rPr>
              <a:t>zapravena</a:t>
            </a:r>
            <a:r>
              <a:rPr sz="4000" spc="-1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do</a:t>
            </a:r>
            <a:r>
              <a:rPr sz="4000" spc="-15" dirty="0">
                <a:solidFill>
                  <a:schemeClr val="accent3">
                    <a:lumMod val="75000"/>
                  </a:schemeClr>
                </a:solidFill>
                <a:latin typeface="Trebuchet MS"/>
                <a:cs typeface="Trebuchet MS"/>
              </a:rPr>
              <a:t> </a:t>
            </a:r>
            <a:r>
              <a:rPr sz="4000" spc="-100" dirty="0">
                <a:solidFill>
                  <a:schemeClr val="accent3">
                    <a:lumMod val="75000"/>
                  </a:schemeClr>
                </a:solidFill>
                <a:latin typeface="Trebuchet MS"/>
                <a:cs typeface="Trebuchet MS"/>
              </a:rPr>
              <a:t>půdy</a:t>
            </a:r>
            <a:r>
              <a:rPr sz="4000" spc="-15" dirty="0">
                <a:solidFill>
                  <a:schemeClr val="accent3">
                    <a:lumMod val="75000"/>
                  </a:schemeClr>
                </a:solidFill>
                <a:latin typeface="Trebuchet MS"/>
                <a:cs typeface="Trebuchet MS"/>
              </a:rPr>
              <a:t> </a:t>
            </a:r>
            <a:r>
              <a:rPr sz="4000" spc="-145" dirty="0">
                <a:solidFill>
                  <a:schemeClr val="accent3">
                    <a:lumMod val="75000"/>
                  </a:schemeClr>
                </a:solidFill>
                <a:latin typeface="Trebuchet MS"/>
                <a:cs typeface="Trebuchet MS"/>
              </a:rPr>
              <a:t>jako</a:t>
            </a:r>
            <a:r>
              <a:rPr sz="4000" spc="-25" dirty="0">
                <a:solidFill>
                  <a:schemeClr val="accent3">
                    <a:lumMod val="75000"/>
                  </a:schemeClr>
                </a:solidFill>
                <a:latin typeface="Trebuchet MS"/>
                <a:cs typeface="Trebuchet MS"/>
              </a:rPr>
              <a:t> </a:t>
            </a:r>
            <a:r>
              <a:rPr sz="4000" spc="-120" dirty="0">
                <a:solidFill>
                  <a:schemeClr val="accent3">
                    <a:lumMod val="75000"/>
                  </a:schemeClr>
                </a:solidFill>
                <a:latin typeface="Trebuchet MS"/>
                <a:cs typeface="Trebuchet MS"/>
              </a:rPr>
              <a:t>zelené</a:t>
            </a:r>
            <a:r>
              <a:rPr sz="4000" spc="-15" dirty="0">
                <a:solidFill>
                  <a:schemeClr val="accent3">
                    <a:lumMod val="75000"/>
                  </a:schemeClr>
                </a:solidFill>
                <a:latin typeface="Trebuchet MS"/>
                <a:cs typeface="Trebuchet MS"/>
              </a:rPr>
              <a:t> </a:t>
            </a:r>
            <a:r>
              <a:rPr sz="4000" spc="-10" dirty="0">
                <a:solidFill>
                  <a:schemeClr val="accent3">
                    <a:lumMod val="75000"/>
                  </a:schemeClr>
                </a:solidFill>
                <a:latin typeface="Trebuchet MS"/>
                <a:cs typeface="Trebuchet MS"/>
              </a:rPr>
              <a:t>hnojení,</a:t>
            </a:r>
            <a:endParaRPr sz="4000" dirty="0">
              <a:solidFill>
                <a:schemeClr val="accent3">
                  <a:lumMod val="75000"/>
                </a:schemeClr>
              </a:solidFill>
              <a:latin typeface="Trebuchet MS"/>
              <a:cs typeface="Trebuchet MS"/>
            </a:endParaRPr>
          </a:p>
          <a:p>
            <a:pPr marL="457200" indent="-457200">
              <a:spcBef>
                <a:spcPts val="25"/>
              </a:spcBef>
              <a:buClr>
                <a:srgbClr val="CDCE00"/>
              </a:buClr>
              <a:buFont typeface="Wingdings" panose="05000000000000000000" pitchFamily="2" charset="2"/>
              <a:buChar char="q"/>
            </a:pPr>
            <a:endParaRPr sz="4000" dirty="0">
              <a:solidFill>
                <a:schemeClr val="accent3">
                  <a:lumMod val="75000"/>
                </a:schemeClr>
              </a:solidFill>
              <a:latin typeface="Trebuchet MS"/>
              <a:cs typeface="Trebuchet MS"/>
            </a:endParaRPr>
          </a:p>
          <a:p>
            <a:pPr marL="469900" indent="-457200">
              <a:buClr>
                <a:srgbClr val="CDCE00"/>
              </a:buClr>
              <a:buFont typeface="Wingdings" panose="05000000000000000000" pitchFamily="2" charset="2"/>
              <a:buChar char="q"/>
              <a:tabLst>
                <a:tab pos="188595" algn="l"/>
              </a:tabLst>
            </a:pPr>
            <a:r>
              <a:rPr sz="4000" spc="-90" dirty="0">
                <a:solidFill>
                  <a:schemeClr val="accent3">
                    <a:lumMod val="75000"/>
                  </a:schemeClr>
                </a:solidFill>
                <a:latin typeface="Trebuchet MS"/>
                <a:cs typeface="Trebuchet MS"/>
              </a:rPr>
              <a:t>provádět</a:t>
            </a:r>
            <a:r>
              <a:rPr sz="4000" spc="-25" dirty="0">
                <a:solidFill>
                  <a:schemeClr val="accent3">
                    <a:lumMod val="75000"/>
                  </a:schemeClr>
                </a:solidFill>
                <a:latin typeface="Trebuchet MS"/>
                <a:cs typeface="Trebuchet MS"/>
              </a:rPr>
              <a:t> </a:t>
            </a:r>
            <a:r>
              <a:rPr sz="4000" spc="-45" dirty="0">
                <a:solidFill>
                  <a:schemeClr val="accent3">
                    <a:lumMod val="75000"/>
                  </a:schemeClr>
                </a:solidFill>
                <a:latin typeface="Trebuchet MS"/>
                <a:cs typeface="Trebuchet MS"/>
              </a:rPr>
              <a:t>odběr</a:t>
            </a:r>
            <a:r>
              <a:rPr sz="4000" spc="-30" dirty="0">
                <a:solidFill>
                  <a:schemeClr val="accent3">
                    <a:lumMod val="75000"/>
                  </a:schemeClr>
                </a:solidFill>
                <a:latin typeface="Trebuchet MS"/>
                <a:cs typeface="Trebuchet MS"/>
              </a:rPr>
              <a:t> </a:t>
            </a:r>
            <a:r>
              <a:rPr sz="4000" spc="-35" dirty="0">
                <a:solidFill>
                  <a:schemeClr val="accent3">
                    <a:lumMod val="75000"/>
                  </a:schemeClr>
                </a:solidFill>
                <a:latin typeface="Trebuchet MS"/>
                <a:cs typeface="Trebuchet MS"/>
              </a:rPr>
              <a:t>vzorku</a:t>
            </a:r>
            <a:r>
              <a:rPr sz="4000" spc="-25" dirty="0">
                <a:solidFill>
                  <a:schemeClr val="accent3">
                    <a:lumMod val="75000"/>
                  </a:schemeClr>
                </a:solidFill>
                <a:latin typeface="Trebuchet MS"/>
                <a:cs typeface="Trebuchet MS"/>
              </a:rPr>
              <a:t> </a:t>
            </a:r>
            <a:r>
              <a:rPr sz="4000" spc="-95" dirty="0">
                <a:solidFill>
                  <a:schemeClr val="accent3">
                    <a:lumMod val="75000"/>
                  </a:schemeClr>
                </a:solidFill>
                <a:latin typeface="Trebuchet MS"/>
                <a:cs typeface="Trebuchet MS"/>
              </a:rPr>
              <a:t>půdy</a:t>
            </a:r>
            <a:r>
              <a:rPr sz="4000" spc="-40" dirty="0">
                <a:solidFill>
                  <a:schemeClr val="accent3">
                    <a:lumMod val="75000"/>
                  </a:schemeClr>
                </a:solidFill>
                <a:latin typeface="Trebuchet MS"/>
                <a:cs typeface="Trebuchet MS"/>
              </a:rPr>
              <a:t> </a:t>
            </a:r>
            <a:r>
              <a:rPr sz="4000" spc="-190" dirty="0">
                <a:solidFill>
                  <a:schemeClr val="accent3">
                    <a:lumMod val="75000"/>
                  </a:schemeClr>
                </a:solidFill>
                <a:latin typeface="Trebuchet MS"/>
                <a:cs typeface="Trebuchet MS"/>
              </a:rPr>
              <a:t>a</a:t>
            </a:r>
            <a:r>
              <a:rPr sz="4000" spc="-30" dirty="0">
                <a:solidFill>
                  <a:schemeClr val="accent3">
                    <a:lumMod val="75000"/>
                  </a:schemeClr>
                </a:solidFill>
                <a:latin typeface="Trebuchet MS"/>
                <a:cs typeface="Trebuchet MS"/>
              </a:rPr>
              <a:t> </a:t>
            </a:r>
            <a:r>
              <a:rPr sz="4000" spc="-110" dirty="0">
                <a:solidFill>
                  <a:schemeClr val="accent3">
                    <a:lumMod val="75000"/>
                  </a:schemeClr>
                </a:solidFill>
                <a:latin typeface="Trebuchet MS"/>
                <a:cs typeface="Trebuchet MS"/>
              </a:rPr>
              <a:t>následný</a:t>
            </a:r>
            <a:r>
              <a:rPr sz="4000" spc="-30" dirty="0">
                <a:solidFill>
                  <a:schemeClr val="accent3">
                    <a:lumMod val="75000"/>
                  </a:schemeClr>
                </a:solidFill>
                <a:latin typeface="Trebuchet MS"/>
                <a:cs typeface="Trebuchet MS"/>
              </a:rPr>
              <a:t> </a:t>
            </a:r>
            <a:r>
              <a:rPr sz="4000" spc="-10" dirty="0">
                <a:solidFill>
                  <a:schemeClr val="accent3">
                    <a:lumMod val="75000"/>
                  </a:schemeClr>
                </a:solidFill>
                <a:latin typeface="Trebuchet MS"/>
                <a:cs typeface="Trebuchet MS"/>
              </a:rPr>
              <a:t>rozbor</a:t>
            </a:r>
            <a:r>
              <a:rPr sz="4000" spc="-20" dirty="0">
                <a:solidFill>
                  <a:schemeClr val="accent3">
                    <a:lumMod val="75000"/>
                  </a:schemeClr>
                </a:solidFill>
                <a:latin typeface="Trebuchet MS"/>
                <a:cs typeface="Trebuchet MS"/>
              </a:rPr>
              <a:t> </a:t>
            </a:r>
            <a:r>
              <a:rPr sz="4000" spc="-155" dirty="0">
                <a:solidFill>
                  <a:schemeClr val="accent3">
                    <a:lumMod val="75000"/>
                  </a:schemeClr>
                </a:solidFill>
                <a:latin typeface="Trebuchet MS"/>
                <a:cs typeface="Trebuchet MS"/>
              </a:rPr>
              <a:t>za</a:t>
            </a:r>
            <a:r>
              <a:rPr sz="4000" spc="-40" dirty="0">
                <a:solidFill>
                  <a:schemeClr val="accent3">
                    <a:lumMod val="75000"/>
                  </a:schemeClr>
                </a:solidFill>
                <a:latin typeface="Trebuchet MS"/>
                <a:cs typeface="Trebuchet MS"/>
              </a:rPr>
              <a:t> </a:t>
            </a:r>
            <a:r>
              <a:rPr sz="4000" spc="-120" dirty="0">
                <a:solidFill>
                  <a:schemeClr val="accent3">
                    <a:lumMod val="75000"/>
                  </a:schemeClr>
                </a:solidFill>
                <a:latin typeface="Trebuchet MS"/>
                <a:cs typeface="Trebuchet MS"/>
              </a:rPr>
              <a:t>účelem</a:t>
            </a:r>
            <a:r>
              <a:rPr sz="4000" spc="-30" dirty="0">
                <a:solidFill>
                  <a:schemeClr val="accent3">
                    <a:lumMod val="75000"/>
                  </a:schemeClr>
                </a:solidFill>
                <a:latin typeface="Trebuchet MS"/>
                <a:cs typeface="Trebuchet MS"/>
              </a:rPr>
              <a:t> </a:t>
            </a:r>
            <a:r>
              <a:rPr sz="4000" spc="-130" dirty="0">
                <a:solidFill>
                  <a:schemeClr val="accent3">
                    <a:lumMod val="75000"/>
                  </a:schemeClr>
                </a:solidFill>
                <a:latin typeface="Trebuchet MS"/>
                <a:cs typeface="Trebuchet MS"/>
              </a:rPr>
              <a:t>zjištění</a:t>
            </a:r>
            <a:r>
              <a:rPr sz="4000" spc="-45"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obsahu</a:t>
            </a:r>
            <a:r>
              <a:rPr sz="4000" b="1" spc="-25"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minerálního</a:t>
            </a:r>
            <a:r>
              <a:rPr sz="4000" b="1" spc="-40"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dusíku</a:t>
            </a:r>
            <a:r>
              <a:rPr sz="4000" b="1" spc="-30" dirty="0">
                <a:solidFill>
                  <a:schemeClr val="accent3">
                    <a:lumMod val="75000"/>
                  </a:schemeClr>
                </a:solidFill>
                <a:latin typeface="Trebuchet MS"/>
                <a:cs typeface="Trebuchet MS"/>
              </a:rPr>
              <a:t> </a:t>
            </a:r>
            <a:r>
              <a:rPr sz="4000" spc="-60" dirty="0">
                <a:solidFill>
                  <a:schemeClr val="accent3">
                    <a:lumMod val="75000"/>
                  </a:schemeClr>
                </a:solidFill>
                <a:latin typeface="Trebuchet MS"/>
                <a:cs typeface="Trebuchet MS"/>
              </a:rPr>
              <a:t>před</a:t>
            </a:r>
            <a:r>
              <a:rPr sz="4000" spc="-25" dirty="0">
                <a:solidFill>
                  <a:schemeClr val="accent3">
                    <a:lumMod val="75000"/>
                  </a:schemeClr>
                </a:solidFill>
                <a:latin typeface="Trebuchet MS"/>
                <a:cs typeface="Trebuchet MS"/>
              </a:rPr>
              <a:t> </a:t>
            </a:r>
            <a:r>
              <a:rPr sz="4000" spc="-75" dirty="0">
                <a:solidFill>
                  <a:schemeClr val="accent3">
                    <a:lumMod val="75000"/>
                  </a:schemeClr>
                </a:solidFill>
                <a:latin typeface="Trebuchet MS"/>
                <a:cs typeface="Trebuchet MS"/>
              </a:rPr>
              <a:t>každou</a:t>
            </a:r>
            <a:r>
              <a:rPr sz="4000" spc="-30" dirty="0">
                <a:solidFill>
                  <a:schemeClr val="accent3">
                    <a:lumMod val="75000"/>
                  </a:schemeClr>
                </a:solidFill>
                <a:latin typeface="Trebuchet MS"/>
                <a:cs typeface="Trebuchet MS"/>
              </a:rPr>
              <a:t> </a:t>
            </a:r>
            <a:r>
              <a:rPr sz="4000" spc="-10" dirty="0" err="1">
                <a:solidFill>
                  <a:schemeClr val="accent3">
                    <a:lumMod val="75000"/>
                  </a:schemeClr>
                </a:solidFill>
                <a:latin typeface="Trebuchet MS"/>
                <a:cs typeface="Trebuchet MS"/>
              </a:rPr>
              <a:t>výsadbou</a:t>
            </a:r>
            <a:r>
              <a:rPr sz="4000" spc="-10" dirty="0">
                <a:solidFill>
                  <a:schemeClr val="accent3">
                    <a:lumMod val="75000"/>
                  </a:schemeClr>
                </a:solidFill>
                <a:latin typeface="Trebuchet MS"/>
                <a:cs typeface="Trebuchet MS"/>
              </a:rPr>
              <a:t>,</a:t>
            </a:r>
            <a:r>
              <a:rPr lang="cs-CZ" sz="4000" spc="-10" dirty="0">
                <a:solidFill>
                  <a:schemeClr val="accent3">
                    <a:lumMod val="75000"/>
                  </a:schemeClr>
                </a:solidFill>
                <a:latin typeface="Trebuchet MS"/>
                <a:cs typeface="Trebuchet MS"/>
              </a:rPr>
              <a:t> </a:t>
            </a:r>
            <a:r>
              <a:rPr lang="cs-CZ" sz="4000" spc="-10" dirty="0">
                <a:solidFill>
                  <a:schemeClr val="accent5"/>
                </a:solidFill>
                <a:latin typeface="Trebuchet MS"/>
                <a:cs typeface="Trebuchet MS"/>
              </a:rPr>
              <a:t>v případě jarního hnojení před tímto hnojením, (upřesnění odběru vzorků z původního profilu min. 30 cm)</a:t>
            </a:r>
            <a:endParaRPr sz="4000" dirty="0">
              <a:solidFill>
                <a:schemeClr val="accent5"/>
              </a:solidFill>
              <a:latin typeface="Trebuchet MS"/>
              <a:cs typeface="Trebuchet MS"/>
            </a:endParaRPr>
          </a:p>
          <a:p>
            <a:pPr marL="457200" indent="-457200">
              <a:spcBef>
                <a:spcPts val="15"/>
              </a:spcBef>
              <a:buClr>
                <a:srgbClr val="CDCE00"/>
              </a:buClr>
              <a:buFont typeface="Wingdings" panose="05000000000000000000" pitchFamily="2" charset="2"/>
              <a:buChar char="q"/>
            </a:pPr>
            <a:endParaRPr sz="4000" dirty="0">
              <a:solidFill>
                <a:schemeClr val="accent3">
                  <a:lumMod val="75000"/>
                </a:schemeClr>
              </a:solidFill>
              <a:latin typeface="Trebuchet MS"/>
              <a:cs typeface="Trebuchet MS"/>
            </a:endParaRPr>
          </a:p>
          <a:p>
            <a:pPr marL="469900" indent="-457200">
              <a:buClr>
                <a:srgbClr val="CDCE00"/>
              </a:buClr>
              <a:buFont typeface="Wingdings" panose="05000000000000000000" pitchFamily="2" charset="2"/>
              <a:buChar char="q"/>
              <a:tabLst>
                <a:tab pos="188595" algn="l"/>
              </a:tabLst>
            </a:pPr>
            <a:r>
              <a:rPr sz="4000" spc="-125" dirty="0">
                <a:solidFill>
                  <a:schemeClr val="accent3">
                    <a:lumMod val="75000"/>
                  </a:schemeClr>
                </a:solidFill>
                <a:latin typeface="Trebuchet MS"/>
                <a:cs typeface="Trebuchet MS"/>
              </a:rPr>
              <a:t>aplikovat</a:t>
            </a:r>
            <a:r>
              <a:rPr sz="4000" spc="-15" dirty="0">
                <a:solidFill>
                  <a:schemeClr val="accent3">
                    <a:lumMod val="75000"/>
                  </a:schemeClr>
                </a:solidFill>
                <a:latin typeface="Trebuchet MS"/>
                <a:cs typeface="Trebuchet MS"/>
              </a:rPr>
              <a:t> </a:t>
            </a:r>
            <a:r>
              <a:rPr sz="4000" b="1" spc="-20" dirty="0">
                <a:solidFill>
                  <a:schemeClr val="accent3">
                    <a:lumMod val="75000"/>
                  </a:schemeClr>
                </a:solidFill>
                <a:latin typeface="Trebuchet MS"/>
                <a:cs typeface="Trebuchet MS"/>
              </a:rPr>
              <a:t>hnojiva</a:t>
            </a:r>
            <a:r>
              <a:rPr sz="4000" b="1" spc="-15"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do</a:t>
            </a:r>
            <a:r>
              <a:rPr sz="4000" b="1" spc="-20"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výše</a:t>
            </a:r>
            <a:r>
              <a:rPr sz="4000" b="1" spc="-15"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limitu</a:t>
            </a:r>
            <a:r>
              <a:rPr sz="4000" b="1" spc="-20" dirty="0">
                <a:solidFill>
                  <a:schemeClr val="accent3">
                    <a:lumMod val="75000"/>
                  </a:schemeClr>
                </a:solidFill>
                <a:latin typeface="Trebuchet MS"/>
                <a:cs typeface="Trebuchet MS"/>
              </a:rPr>
              <a:t> </a:t>
            </a:r>
            <a:r>
              <a:rPr sz="4000" b="1" spc="-25" dirty="0">
                <a:solidFill>
                  <a:schemeClr val="accent3">
                    <a:lumMod val="75000"/>
                  </a:schemeClr>
                </a:solidFill>
                <a:latin typeface="Trebuchet MS"/>
                <a:cs typeface="Trebuchet MS"/>
              </a:rPr>
              <a:t>N</a:t>
            </a:r>
            <a:r>
              <a:rPr sz="4000" spc="-25" dirty="0">
                <a:solidFill>
                  <a:schemeClr val="accent3">
                    <a:lumMod val="75000"/>
                  </a:schemeClr>
                </a:solidFill>
                <a:latin typeface="Trebuchet MS"/>
                <a:cs typeface="Trebuchet MS"/>
              </a:rPr>
              <a:t>,</a:t>
            </a:r>
            <a:r>
              <a:rPr lang="cs-CZ" sz="4000" spc="-25" dirty="0">
                <a:solidFill>
                  <a:schemeClr val="accent3">
                    <a:lumMod val="75000"/>
                  </a:schemeClr>
                </a:solidFill>
                <a:latin typeface="Trebuchet MS"/>
                <a:cs typeface="Trebuchet MS"/>
              </a:rPr>
              <a:t> </a:t>
            </a:r>
            <a:r>
              <a:rPr lang="cs-CZ" sz="4000" spc="-25" dirty="0">
                <a:solidFill>
                  <a:schemeClr val="accent5"/>
                </a:solidFill>
                <a:latin typeface="Trebuchet MS"/>
                <a:cs typeface="Trebuchet MS"/>
              </a:rPr>
              <a:t>upřesněn postup výpočtu</a:t>
            </a:r>
            <a:endParaRPr sz="4000" dirty="0">
              <a:solidFill>
                <a:schemeClr val="accent5"/>
              </a:solidFill>
              <a:latin typeface="Trebuchet MS"/>
              <a:cs typeface="Trebuchet MS"/>
            </a:endParaRPr>
          </a:p>
          <a:p>
            <a:pPr marL="457200" indent="-457200">
              <a:spcBef>
                <a:spcPts val="5"/>
              </a:spcBef>
              <a:buClr>
                <a:srgbClr val="CDCE00"/>
              </a:buClr>
              <a:buFont typeface="Wingdings" panose="05000000000000000000" pitchFamily="2" charset="2"/>
              <a:buChar char="q"/>
            </a:pPr>
            <a:endParaRPr sz="4000" dirty="0">
              <a:solidFill>
                <a:schemeClr val="accent3">
                  <a:lumMod val="75000"/>
                </a:schemeClr>
              </a:solidFill>
              <a:latin typeface="Trebuchet MS"/>
              <a:cs typeface="Trebuchet MS"/>
            </a:endParaRPr>
          </a:p>
          <a:p>
            <a:pPr marL="469265" marR="29209" indent="-457200" algn="just">
              <a:lnSpc>
                <a:spcPct val="108500"/>
              </a:lnSpc>
              <a:buClr>
                <a:srgbClr val="CDCE00"/>
              </a:buClr>
              <a:buFont typeface="Wingdings" panose="05000000000000000000" pitchFamily="2" charset="2"/>
              <a:buChar char="q"/>
              <a:tabLst>
                <a:tab pos="188595" algn="l"/>
                <a:tab pos="7010400" algn="l"/>
              </a:tabLst>
            </a:pPr>
            <a:r>
              <a:rPr sz="4000" dirty="0">
                <a:solidFill>
                  <a:schemeClr val="accent3">
                    <a:lumMod val="75000"/>
                  </a:schemeClr>
                </a:solidFill>
                <a:latin typeface="Trebuchet MS"/>
                <a:cs typeface="Trebuchet MS"/>
              </a:rPr>
              <a:t>v době</a:t>
            </a:r>
            <a:r>
              <a:rPr sz="4000" spc="-1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od</a:t>
            </a:r>
            <a:r>
              <a:rPr sz="4000" spc="-10" dirty="0">
                <a:solidFill>
                  <a:schemeClr val="accent3">
                    <a:lumMod val="75000"/>
                  </a:schemeClr>
                </a:solidFill>
                <a:latin typeface="Trebuchet MS"/>
                <a:cs typeface="Trebuchet MS"/>
              </a:rPr>
              <a:t> </a:t>
            </a:r>
            <a:r>
              <a:rPr sz="4000" spc="-125" dirty="0">
                <a:solidFill>
                  <a:schemeClr val="accent3">
                    <a:lumMod val="75000"/>
                  </a:schemeClr>
                </a:solidFill>
                <a:latin typeface="Trebuchet MS"/>
                <a:cs typeface="Trebuchet MS"/>
              </a:rPr>
              <a:t>zahájení</a:t>
            </a:r>
            <a:r>
              <a:rPr sz="4000" dirty="0">
                <a:solidFill>
                  <a:schemeClr val="accent3">
                    <a:lumMod val="75000"/>
                  </a:schemeClr>
                </a:solidFill>
                <a:latin typeface="Trebuchet MS"/>
                <a:cs typeface="Trebuchet MS"/>
              </a:rPr>
              <a:t> </a:t>
            </a:r>
            <a:r>
              <a:rPr sz="4000" spc="-55" dirty="0">
                <a:solidFill>
                  <a:schemeClr val="accent3">
                    <a:lumMod val="75000"/>
                  </a:schemeClr>
                </a:solidFill>
                <a:latin typeface="Trebuchet MS"/>
                <a:cs typeface="Trebuchet MS"/>
              </a:rPr>
              <a:t>sklizně</a:t>
            </a:r>
            <a:r>
              <a:rPr sz="4000" spc="-5" dirty="0">
                <a:solidFill>
                  <a:schemeClr val="accent3">
                    <a:lumMod val="75000"/>
                  </a:schemeClr>
                </a:solidFill>
                <a:latin typeface="Trebuchet MS"/>
                <a:cs typeface="Trebuchet MS"/>
              </a:rPr>
              <a:t> </a:t>
            </a:r>
            <a:r>
              <a:rPr sz="4000" spc="-35" dirty="0">
                <a:solidFill>
                  <a:schemeClr val="accent3">
                    <a:lumMod val="75000"/>
                  </a:schemeClr>
                </a:solidFill>
                <a:latin typeface="Trebuchet MS"/>
                <a:cs typeface="Trebuchet MS"/>
              </a:rPr>
              <a:t>povinnost</a:t>
            </a:r>
            <a:r>
              <a:rPr sz="4000" spc="5"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každoročního</a:t>
            </a:r>
            <a:r>
              <a:rPr sz="4000" b="1" spc="-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odběru </a:t>
            </a:r>
            <a:r>
              <a:rPr sz="4000" spc="-45" dirty="0">
                <a:solidFill>
                  <a:schemeClr val="accent3">
                    <a:lumMod val="75000"/>
                  </a:schemeClr>
                </a:solidFill>
                <a:latin typeface="Trebuchet MS"/>
                <a:cs typeface="Trebuchet MS"/>
              </a:rPr>
              <a:t>jednoho</a:t>
            </a:r>
            <a:r>
              <a:rPr sz="4000" spc="-1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vzorku </a:t>
            </a:r>
            <a:r>
              <a:rPr sz="4000" spc="-10" dirty="0">
                <a:solidFill>
                  <a:schemeClr val="accent3">
                    <a:lumMod val="75000"/>
                  </a:schemeClr>
                </a:solidFill>
                <a:latin typeface="Trebuchet MS"/>
                <a:cs typeface="Trebuchet MS"/>
              </a:rPr>
              <a:t>brambor</a:t>
            </a:r>
            <a:r>
              <a:rPr sz="4000" dirty="0">
                <a:solidFill>
                  <a:schemeClr val="accent3">
                    <a:lumMod val="75000"/>
                  </a:schemeClr>
                </a:solidFill>
                <a:latin typeface="Trebuchet MS"/>
                <a:cs typeface="Trebuchet MS"/>
              </a:rPr>
              <a:t> na</a:t>
            </a:r>
            <a:r>
              <a:rPr sz="4000" spc="-5" dirty="0">
                <a:solidFill>
                  <a:schemeClr val="accent3">
                    <a:lumMod val="75000"/>
                  </a:schemeClr>
                </a:solidFill>
                <a:latin typeface="Trebuchet MS"/>
                <a:cs typeface="Trebuchet MS"/>
              </a:rPr>
              <a:t> </a:t>
            </a:r>
            <a:r>
              <a:rPr sz="4000" spc="-65" dirty="0">
                <a:solidFill>
                  <a:schemeClr val="accent3">
                    <a:lumMod val="75000"/>
                  </a:schemeClr>
                </a:solidFill>
                <a:latin typeface="Trebuchet MS"/>
                <a:cs typeface="Trebuchet MS"/>
              </a:rPr>
              <a:t>každých</a:t>
            </a:r>
            <a:r>
              <a:rPr sz="4000" dirty="0">
                <a:solidFill>
                  <a:schemeClr val="accent3">
                    <a:lumMod val="75000"/>
                  </a:schemeClr>
                </a:solidFill>
                <a:latin typeface="Trebuchet MS"/>
                <a:cs typeface="Trebuchet MS"/>
              </a:rPr>
              <a:t> </a:t>
            </a:r>
            <a:r>
              <a:rPr sz="4000" spc="-90" dirty="0">
                <a:solidFill>
                  <a:schemeClr val="accent3">
                    <a:lumMod val="75000"/>
                  </a:schemeClr>
                </a:solidFill>
                <a:latin typeface="Trebuchet MS"/>
                <a:cs typeface="Trebuchet MS"/>
              </a:rPr>
              <a:t>započatých</a:t>
            </a:r>
            <a:r>
              <a:rPr sz="4000" dirty="0">
                <a:solidFill>
                  <a:schemeClr val="accent3">
                    <a:lumMod val="75000"/>
                  </a:schemeClr>
                </a:solidFill>
                <a:latin typeface="Trebuchet MS"/>
                <a:cs typeface="Trebuchet MS"/>
              </a:rPr>
              <a:t> 20</a:t>
            </a:r>
            <a:r>
              <a:rPr sz="4000" spc="-10" dirty="0">
                <a:solidFill>
                  <a:schemeClr val="accent3">
                    <a:lumMod val="75000"/>
                  </a:schemeClr>
                </a:solidFill>
                <a:latin typeface="Trebuchet MS"/>
                <a:cs typeface="Trebuchet MS"/>
              </a:rPr>
              <a:t> hektarů </a:t>
            </a:r>
            <a:r>
              <a:rPr sz="4000" dirty="0">
                <a:solidFill>
                  <a:schemeClr val="accent3">
                    <a:lumMod val="75000"/>
                  </a:schemeClr>
                </a:solidFill>
                <a:latin typeface="Trebuchet MS"/>
                <a:cs typeface="Trebuchet MS"/>
              </a:rPr>
              <a:t>souhrnné</a:t>
            </a:r>
            <a:r>
              <a:rPr sz="4000" spc="45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výměry</a:t>
            </a:r>
            <a:r>
              <a:rPr sz="4000" spc="455" dirty="0">
                <a:solidFill>
                  <a:schemeClr val="accent3">
                    <a:lumMod val="75000"/>
                  </a:schemeClr>
                </a:solidFill>
                <a:latin typeface="Trebuchet MS"/>
                <a:cs typeface="Trebuchet MS"/>
              </a:rPr>
              <a:t>   </a:t>
            </a:r>
            <a:r>
              <a:rPr sz="4000" spc="65" dirty="0">
                <a:solidFill>
                  <a:schemeClr val="accent3">
                    <a:lumMod val="75000"/>
                  </a:schemeClr>
                </a:solidFill>
                <a:latin typeface="Trebuchet MS"/>
                <a:cs typeface="Trebuchet MS"/>
              </a:rPr>
              <a:t>DPB</a:t>
            </a:r>
            <a:r>
              <a:rPr sz="4000" spc="45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nebo</a:t>
            </a:r>
            <a:r>
              <a:rPr sz="4000" spc="45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jejich</a:t>
            </a:r>
            <a:r>
              <a:rPr sz="4000" spc="450" dirty="0">
                <a:solidFill>
                  <a:schemeClr val="accent3">
                    <a:lumMod val="75000"/>
                  </a:schemeClr>
                </a:solidFill>
                <a:latin typeface="Trebuchet MS"/>
                <a:cs typeface="Trebuchet MS"/>
              </a:rPr>
              <a:t>   </a:t>
            </a:r>
            <a:r>
              <a:rPr sz="4000" spc="-10" dirty="0">
                <a:solidFill>
                  <a:schemeClr val="accent3">
                    <a:lumMod val="75000"/>
                  </a:schemeClr>
                </a:solidFill>
                <a:latin typeface="Trebuchet MS"/>
                <a:cs typeface="Trebuchet MS"/>
              </a:rPr>
              <a:t>částí</a:t>
            </a:r>
            <a:r>
              <a:rPr sz="4000" dirty="0">
                <a:solidFill>
                  <a:schemeClr val="accent3">
                    <a:lumMod val="75000"/>
                  </a:schemeClr>
                </a:solidFill>
                <a:latin typeface="Trebuchet MS"/>
                <a:cs typeface="Trebuchet MS"/>
              </a:rPr>
              <a:t>	a</a:t>
            </a:r>
            <a:r>
              <a:rPr sz="4000" spc="47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rozboru</a:t>
            </a:r>
            <a:r>
              <a:rPr sz="4000" spc="484"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brambor</a:t>
            </a:r>
            <a:r>
              <a:rPr sz="4000" spc="484"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za</a:t>
            </a:r>
            <a:r>
              <a:rPr sz="4000" spc="48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účelem</a:t>
            </a:r>
            <a:r>
              <a:rPr sz="4000" spc="480" dirty="0">
                <a:solidFill>
                  <a:schemeClr val="accent3">
                    <a:lumMod val="75000"/>
                  </a:schemeClr>
                </a:solidFill>
                <a:latin typeface="Trebuchet MS"/>
                <a:cs typeface="Trebuchet MS"/>
              </a:rPr>
              <a:t>   </a:t>
            </a:r>
            <a:r>
              <a:rPr sz="4000" spc="-85" dirty="0">
                <a:solidFill>
                  <a:schemeClr val="accent3">
                    <a:lumMod val="75000"/>
                  </a:schemeClr>
                </a:solidFill>
                <a:latin typeface="Trebuchet MS"/>
                <a:cs typeface="Trebuchet MS"/>
              </a:rPr>
              <a:t>stanovení </a:t>
            </a:r>
            <a:r>
              <a:rPr sz="4000" spc="-190" dirty="0">
                <a:solidFill>
                  <a:schemeClr val="accent3">
                    <a:lumMod val="75000"/>
                  </a:schemeClr>
                </a:solidFill>
                <a:latin typeface="Trebuchet MS"/>
                <a:cs typeface="Trebuchet MS"/>
              </a:rPr>
              <a:t>a</a:t>
            </a:r>
            <a:r>
              <a:rPr sz="4000" spc="-20" dirty="0">
                <a:solidFill>
                  <a:schemeClr val="accent3">
                    <a:lumMod val="75000"/>
                  </a:schemeClr>
                </a:solidFill>
                <a:latin typeface="Trebuchet MS"/>
                <a:cs typeface="Trebuchet MS"/>
              </a:rPr>
              <a:t> </a:t>
            </a:r>
            <a:r>
              <a:rPr sz="4000" spc="-130" dirty="0">
                <a:solidFill>
                  <a:schemeClr val="accent3">
                    <a:lumMod val="75000"/>
                  </a:schemeClr>
                </a:solidFill>
                <a:latin typeface="Trebuchet MS"/>
                <a:cs typeface="Trebuchet MS"/>
              </a:rPr>
              <a:t>zjištění</a:t>
            </a:r>
            <a:r>
              <a:rPr sz="4000" spc="-30" dirty="0">
                <a:solidFill>
                  <a:schemeClr val="accent3">
                    <a:lumMod val="75000"/>
                  </a:schemeClr>
                </a:solidFill>
                <a:latin typeface="Trebuchet MS"/>
                <a:cs typeface="Trebuchet MS"/>
              </a:rPr>
              <a:t> </a:t>
            </a:r>
            <a:r>
              <a:rPr sz="4000" spc="-65" dirty="0">
                <a:solidFill>
                  <a:schemeClr val="accent3">
                    <a:lumMod val="75000"/>
                  </a:schemeClr>
                </a:solidFill>
                <a:latin typeface="Trebuchet MS"/>
                <a:cs typeface="Trebuchet MS"/>
              </a:rPr>
              <a:t>dodržení</a:t>
            </a:r>
            <a:r>
              <a:rPr sz="4000" spc="-10"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max.</a:t>
            </a:r>
            <a:r>
              <a:rPr sz="4000" b="1" spc="-220"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limitu</a:t>
            </a:r>
            <a:r>
              <a:rPr sz="4000" b="1" spc="-20"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obsahu</a:t>
            </a:r>
            <a:r>
              <a:rPr sz="4000" b="1" spc="-15" dirty="0">
                <a:solidFill>
                  <a:schemeClr val="accent3">
                    <a:lumMod val="75000"/>
                  </a:schemeClr>
                </a:solidFill>
                <a:latin typeface="Trebuchet MS"/>
                <a:cs typeface="Trebuchet MS"/>
              </a:rPr>
              <a:t> </a:t>
            </a:r>
            <a:r>
              <a:rPr sz="4000" b="1" spc="-10" dirty="0">
                <a:solidFill>
                  <a:schemeClr val="accent3">
                    <a:lumMod val="75000"/>
                  </a:schemeClr>
                </a:solidFill>
                <a:latin typeface="Trebuchet MS"/>
                <a:cs typeface="Trebuchet MS"/>
              </a:rPr>
              <a:t>reziduí</a:t>
            </a:r>
            <a:r>
              <a:rPr sz="4000" b="1" spc="-30" dirty="0">
                <a:solidFill>
                  <a:schemeClr val="accent3">
                    <a:lumMod val="75000"/>
                  </a:schemeClr>
                </a:solidFill>
                <a:latin typeface="Trebuchet MS"/>
                <a:cs typeface="Trebuchet MS"/>
              </a:rPr>
              <a:t> </a:t>
            </a:r>
            <a:r>
              <a:rPr sz="4000" b="1" spc="-10" dirty="0">
                <a:solidFill>
                  <a:schemeClr val="accent3">
                    <a:lumMod val="75000"/>
                  </a:schemeClr>
                </a:solidFill>
                <a:latin typeface="Trebuchet MS"/>
                <a:cs typeface="Trebuchet MS"/>
              </a:rPr>
              <a:t>pesticidů</a:t>
            </a:r>
            <a:endParaRPr sz="4000" dirty="0">
              <a:solidFill>
                <a:schemeClr val="accent3">
                  <a:lumMod val="75000"/>
                </a:schemeClr>
              </a:solidFill>
              <a:latin typeface="Trebuchet MS"/>
              <a:cs typeface="Trebuchet MS"/>
            </a:endParaRPr>
          </a:p>
          <a:p>
            <a:pPr marL="457200" indent="-457200">
              <a:lnSpc>
                <a:spcPct val="100000"/>
              </a:lnSpc>
              <a:buClr>
                <a:srgbClr val="CDCE00"/>
              </a:buClr>
              <a:buFont typeface="Wingdings" panose="05000000000000000000" pitchFamily="2" charset="2"/>
              <a:buChar char="q"/>
            </a:pPr>
            <a:endParaRPr sz="3200" dirty="0">
              <a:latin typeface="Trebuchet MS"/>
              <a:cs typeface="Trebuchet MS"/>
            </a:endParaRPr>
          </a:p>
        </p:txBody>
      </p:sp>
      <p:sp>
        <p:nvSpPr>
          <p:cNvPr id="5" name="object 5"/>
          <p:cNvSpPr txBox="1">
            <a:spLocks noGrp="1"/>
          </p:cNvSpPr>
          <p:nvPr>
            <p:ph type="title"/>
          </p:nvPr>
        </p:nvSpPr>
        <p:spPr>
          <a:xfrm>
            <a:off x="1898650" y="606425"/>
            <a:ext cx="13182600" cy="570669"/>
          </a:xfrm>
          <a:prstGeom prst="rect">
            <a:avLst/>
          </a:prstGeom>
        </p:spPr>
        <p:txBody>
          <a:bodyPr vert="horz" wrap="square" lIns="0" tIns="16510" rIns="0" bIns="0" rtlCol="0">
            <a:spAutoFit/>
          </a:bodyPr>
          <a:lstStyle/>
          <a:p>
            <a:pPr marL="12700">
              <a:spcBef>
                <a:spcPts val="130"/>
              </a:spcBef>
            </a:pPr>
            <a:r>
              <a:rPr sz="3600" b="1" spc="350" dirty="0">
                <a:solidFill>
                  <a:srgbClr val="00B050"/>
                </a:solidFill>
              </a:rPr>
              <a:t>TITUL</a:t>
            </a:r>
            <a:r>
              <a:rPr sz="3600" b="1" spc="-55" dirty="0">
                <a:solidFill>
                  <a:srgbClr val="00B050"/>
                </a:solidFill>
              </a:rPr>
              <a:t> </a:t>
            </a:r>
            <a:r>
              <a:rPr sz="3600" b="1" spc="390" dirty="0">
                <a:solidFill>
                  <a:srgbClr val="00B050"/>
                </a:solidFill>
              </a:rPr>
              <a:t>INTEGROVANÁ</a:t>
            </a:r>
            <a:r>
              <a:rPr sz="3600" b="1" spc="-75" dirty="0">
                <a:solidFill>
                  <a:srgbClr val="00B050"/>
                </a:solidFill>
              </a:rPr>
              <a:t> </a:t>
            </a:r>
            <a:r>
              <a:rPr sz="3600" b="1" spc="430" dirty="0">
                <a:solidFill>
                  <a:srgbClr val="00B050"/>
                </a:solidFill>
              </a:rPr>
              <a:t>PRODUKCE</a:t>
            </a:r>
            <a:r>
              <a:rPr sz="3600" b="1" spc="-80" dirty="0">
                <a:solidFill>
                  <a:srgbClr val="00B050"/>
                </a:solidFill>
              </a:rPr>
              <a:t> </a:t>
            </a:r>
            <a:r>
              <a:rPr sz="3600" b="1" spc="400" dirty="0">
                <a:solidFill>
                  <a:srgbClr val="00B050"/>
                </a:solidFill>
              </a:rPr>
              <a:t>BRAMBOR</a:t>
            </a:r>
            <a:endParaRPr sz="3600" b="1" dirty="0">
              <a:solidFill>
                <a:srgbClr val="00B050"/>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E966CC5-E497-414F-BC06-B319195EE00A}"/>
              </a:ext>
            </a:extLst>
          </p:cNvPr>
          <p:cNvSpPr>
            <a:spLocks noGrp="1"/>
          </p:cNvSpPr>
          <p:nvPr>
            <p:ph type="title"/>
          </p:nvPr>
        </p:nvSpPr>
        <p:spPr>
          <a:xfrm>
            <a:off x="1340272" y="1340556"/>
            <a:ext cx="15341178" cy="1094669"/>
          </a:xfrm>
        </p:spPr>
        <p:txBody>
          <a:bodyPr>
            <a:noAutofit/>
          </a:bodyPr>
          <a:lstStyle/>
          <a:p>
            <a:r>
              <a:rPr lang="cs-CZ" sz="5400" b="1" spc="350" dirty="0">
                <a:solidFill>
                  <a:srgbClr val="00B050"/>
                </a:solidFill>
              </a:rPr>
              <a:t>TITUL</a:t>
            </a:r>
            <a:r>
              <a:rPr lang="cs-CZ" sz="5400" b="1" spc="-55" dirty="0">
                <a:solidFill>
                  <a:srgbClr val="00B050"/>
                </a:solidFill>
              </a:rPr>
              <a:t> </a:t>
            </a:r>
            <a:r>
              <a:rPr lang="cs-CZ" sz="5400" b="1" spc="390" dirty="0">
                <a:solidFill>
                  <a:srgbClr val="00B050"/>
                </a:solidFill>
              </a:rPr>
              <a:t>INTEGROVANÁ</a:t>
            </a:r>
            <a:r>
              <a:rPr lang="cs-CZ" sz="5400" b="1" spc="-75" dirty="0">
                <a:solidFill>
                  <a:srgbClr val="00B050"/>
                </a:solidFill>
              </a:rPr>
              <a:t> </a:t>
            </a:r>
            <a:r>
              <a:rPr lang="cs-CZ" sz="5400" b="1" spc="430" dirty="0">
                <a:solidFill>
                  <a:srgbClr val="00B050"/>
                </a:solidFill>
              </a:rPr>
              <a:t>PRODUKCE</a:t>
            </a:r>
            <a:r>
              <a:rPr lang="cs-CZ" sz="5400" b="1" spc="-80" dirty="0">
                <a:solidFill>
                  <a:srgbClr val="00B050"/>
                </a:solidFill>
              </a:rPr>
              <a:t> </a:t>
            </a:r>
            <a:r>
              <a:rPr lang="cs-CZ" sz="5400" b="1" spc="400" dirty="0">
                <a:solidFill>
                  <a:srgbClr val="00B050"/>
                </a:solidFill>
              </a:rPr>
              <a:t>BRAMBOR</a:t>
            </a:r>
            <a:endParaRPr lang="cs-CZ" sz="5400" dirty="0"/>
          </a:p>
        </p:txBody>
      </p:sp>
      <p:sp>
        <p:nvSpPr>
          <p:cNvPr id="3" name="Zástupný symbol pro obsah 2">
            <a:extLst>
              <a:ext uri="{FF2B5EF4-FFF2-40B4-BE49-F238E27FC236}">
                <a16:creationId xmlns:a16="http://schemas.microsoft.com/office/drawing/2014/main" xmlns="" id="{F0FC661D-D833-45C4-8E5C-645BE945FD44}"/>
              </a:ext>
            </a:extLst>
          </p:cNvPr>
          <p:cNvSpPr>
            <a:spLocks noGrp="1"/>
          </p:cNvSpPr>
          <p:nvPr>
            <p:ph idx="1"/>
          </p:nvPr>
        </p:nvSpPr>
        <p:spPr>
          <a:xfrm>
            <a:off x="527051" y="2663825"/>
            <a:ext cx="15697199" cy="11887200"/>
          </a:xfrm>
        </p:spPr>
        <p:txBody>
          <a:bodyPr>
            <a:normAutofit lnSpcReduction="10000"/>
          </a:bodyPr>
          <a:lstStyle/>
          <a:p>
            <a:pPr marL="469265" marR="29209" indent="-457200" algn="just">
              <a:lnSpc>
                <a:spcPct val="108400"/>
              </a:lnSpc>
              <a:spcBef>
                <a:spcPts val="5"/>
              </a:spcBef>
              <a:buClr>
                <a:srgbClr val="CDCE00"/>
              </a:buClr>
              <a:buFont typeface="Wingdings" panose="05000000000000000000" pitchFamily="2" charset="2"/>
              <a:buChar char="q"/>
              <a:tabLst>
                <a:tab pos="188595" algn="l"/>
              </a:tabLst>
            </a:pPr>
            <a:r>
              <a:rPr lang="cs-CZ" sz="4000" dirty="0">
                <a:solidFill>
                  <a:schemeClr val="accent3">
                    <a:lumMod val="75000"/>
                  </a:schemeClr>
                </a:solidFill>
                <a:cs typeface="Trebuchet MS"/>
              </a:rPr>
              <a:t>provést</a:t>
            </a:r>
            <a:r>
              <a:rPr lang="cs-CZ" sz="4000" spc="434" dirty="0">
                <a:solidFill>
                  <a:schemeClr val="accent3">
                    <a:lumMod val="75000"/>
                  </a:schemeClr>
                </a:solidFill>
                <a:cs typeface="Trebuchet MS"/>
              </a:rPr>
              <a:t> </a:t>
            </a:r>
            <a:r>
              <a:rPr lang="cs-CZ" sz="4000" dirty="0">
                <a:solidFill>
                  <a:schemeClr val="accent3">
                    <a:lumMod val="75000"/>
                  </a:schemeClr>
                </a:solidFill>
                <a:cs typeface="Trebuchet MS"/>
              </a:rPr>
              <a:t>za</a:t>
            </a:r>
            <a:r>
              <a:rPr lang="cs-CZ" sz="4000" spc="420" dirty="0">
                <a:solidFill>
                  <a:schemeClr val="accent3">
                    <a:lumMod val="75000"/>
                  </a:schemeClr>
                </a:solidFill>
                <a:cs typeface="Trebuchet MS"/>
              </a:rPr>
              <a:t> </a:t>
            </a:r>
            <a:r>
              <a:rPr lang="cs-CZ" sz="4000" dirty="0">
                <a:solidFill>
                  <a:schemeClr val="accent3">
                    <a:lumMod val="75000"/>
                  </a:schemeClr>
                </a:solidFill>
                <a:cs typeface="Trebuchet MS"/>
              </a:rPr>
              <a:t>celé</a:t>
            </a:r>
            <a:r>
              <a:rPr lang="cs-CZ" sz="4000" spc="430" dirty="0">
                <a:solidFill>
                  <a:schemeClr val="accent3">
                    <a:lumMod val="75000"/>
                  </a:schemeClr>
                </a:solidFill>
                <a:cs typeface="Trebuchet MS"/>
              </a:rPr>
              <a:t> </a:t>
            </a:r>
            <a:r>
              <a:rPr lang="cs-CZ" sz="4000" dirty="0">
                <a:solidFill>
                  <a:schemeClr val="accent3">
                    <a:lumMod val="75000"/>
                  </a:schemeClr>
                </a:solidFill>
                <a:cs typeface="Trebuchet MS"/>
              </a:rPr>
              <a:t>období</a:t>
            </a:r>
            <a:r>
              <a:rPr lang="cs-CZ" sz="4000" spc="430" dirty="0">
                <a:solidFill>
                  <a:schemeClr val="accent3">
                    <a:lumMod val="75000"/>
                  </a:schemeClr>
                </a:solidFill>
                <a:cs typeface="Trebuchet MS"/>
              </a:rPr>
              <a:t> </a:t>
            </a:r>
            <a:r>
              <a:rPr lang="cs-CZ" sz="4000" dirty="0">
                <a:solidFill>
                  <a:schemeClr val="accent3">
                    <a:lumMod val="75000"/>
                  </a:schemeClr>
                </a:solidFill>
                <a:cs typeface="Trebuchet MS"/>
              </a:rPr>
              <a:t>trvání</a:t>
            </a:r>
            <a:r>
              <a:rPr lang="cs-CZ" sz="4000" spc="420" dirty="0">
                <a:solidFill>
                  <a:schemeClr val="accent3">
                    <a:lumMod val="75000"/>
                  </a:schemeClr>
                </a:solidFill>
                <a:cs typeface="Trebuchet MS"/>
              </a:rPr>
              <a:t> </a:t>
            </a:r>
            <a:r>
              <a:rPr lang="cs-CZ" sz="4000" dirty="0">
                <a:solidFill>
                  <a:schemeClr val="accent3">
                    <a:lumMod val="75000"/>
                  </a:schemeClr>
                </a:solidFill>
                <a:cs typeface="Trebuchet MS"/>
              </a:rPr>
              <a:t>plnění</a:t>
            </a:r>
            <a:r>
              <a:rPr lang="cs-CZ" sz="4000" spc="434" dirty="0">
                <a:solidFill>
                  <a:schemeClr val="accent3">
                    <a:lumMod val="75000"/>
                  </a:schemeClr>
                </a:solidFill>
                <a:cs typeface="Trebuchet MS"/>
              </a:rPr>
              <a:t> </a:t>
            </a:r>
            <a:r>
              <a:rPr lang="cs-CZ" sz="4000" spc="-30" dirty="0">
                <a:solidFill>
                  <a:schemeClr val="accent3">
                    <a:lumMod val="75000"/>
                  </a:schemeClr>
                </a:solidFill>
                <a:cs typeface="Trebuchet MS"/>
              </a:rPr>
              <a:t>víceletých</a:t>
            </a:r>
            <a:r>
              <a:rPr lang="cs-CZ" sz="4000" spc="425" dirty="0">
                <a:solidFill>
                  <a:schemeClr val="accent3">
                    <a:lumMod val="75000"/>
                  </a:schemeClr>
                </a:solidFill>
                <a:cs typeface="Trebuchet MS"/>
              </a:rPr>
              <a:t> </a:t>
            </a:r>
            <a:r>
              <a:rPr lang="cs-CZ" sz="4000" dirty="0">
                <a:solidFill>
                  <a:schemeClr val="accent3">
                    <a:lumMod val="75000"/>
                  </a:schemeClr>
                </a:solidFill>
                <a:cs typeface="Trebuchet MS"/>
              </a:rPr>
              <a:t>podmínek</a:t>
            </a:r>
            <a:r>
              <a:rPr lang="cs-CZ" sz="4000" spc="430" dirty="0">
                <a:solidFill>
                  <a:schemeClr val="accent3">
                    <a:lumMod val="75000"/>
                  </a:schemeClr>
                </a:solidFill>
                <a:cs typeface="Trebuchet MS"/>
              </a:rPr>
              <a:t>  </a:t>
            </a:r>
            <a:r>
              <a:rPr lang="cs-CZ" sz="4000" dirty="0">
                <a:solidFill>
                  <a:schemeClr val="accent3">
                    <a:lumMod val="75000"/>
                  </a:schemeClr>
                </a:solidFill>
                <a:cs typeface="Trebuchet MS"/>
              </a:rPr>
              <a:t>nejvýše</a:t>
            </a:r>
            <a:r>
              <a:rPr lang="cs-CZ" sz="4000" spc="425" dirty="0">
                <a:solidFill>
                  <a:schemeClr val="accent3">
                    <a:lumMod val="75000"/>
                  </a:schemeClr>
                </a:solidFill>
                <a:cs typeface="Trebuchet MS"/>
              </a:rPr>
              <a:t> </a:t>
            </a:r>
            <a:r>
              <a:rPr lang="cs-CZ" sz="4000" b="1" dirty="0">
                <a:solidFill>
                  <a:schemeClr val="accent3">
                    <a:lumMod val="75000"/>
                  </a:schemeClr>
                </a:solidFill>
                <a:cs typeface="Trebuchet MS"/>
              </a:rPr>
              <a:t>3</a:t>
            </a:r>
            <a:r>
              <a:rPr lang="cs-CZ" sz="4000" b="1" spc="425" dirty="0">
                <a:solidFill>
                  <a:schemeClr val="accent3">
                    <a:lumMod val="75000"/>
                  </a:schemeClr>
                </a:solidFill>
                <a:cs typeface="Trebuchet MS"/>
              </a:rPr>
              <a:t> </a:t>
            </a:r>
            <a:r>
              <a:rPr lang="cs-CZ" sz="4000" b="1" dirty="0">
                <a:solidFill>
                  <a:schemeClr val="accent3">
                    <a:lumMod val="75000"/>
                  </a:schemeClr>
                </a:solidFill>
                <a:cs typeface="Trebuchet MS"/>
              </a:rPr>
              <a:t>aplikace</a:t>
            </a:r>
            <a:r>
              <a:rPr lang="cs-CZ" sz="4000" b="1" spc="425" dirty="0">
                <a:solidFill>
                  <a:schemeClr val="accent3">
                    <a:lumMod val="75000"/>
                  </a:schemeClr>
                </a:solidFill>
                <a:cs typeface="Trebuchet MS"/>
              </a:rPr>
              <a:t> </a:t>
            </a:r>
            <a:r>
              <a:rPr lang="cs-CZ" sz="4000" b="1" dirty="0">
                <a:solidFill>
                  <a:schemeClr val="accent3">
                    <a:lumMod val="75000"/>
                  </a:schemeClr>
                </a:solidFill>
                <a:cs typeface="Trebuchet MS"/>
              </a:rPr>
              <a:t>insekticidů</a:t>
            </a:r>
            <a:r>
              <a:rPr lang="cs-CZ" sz="4000" b="1" spc="430" dirty="0">
                <a:solidFill>
                  <a:schemeClr val="accent3">
                    <a:lumMod val="75000"/>
                  </a:schemeClr>
                </a:solidFill>
                <a:cs typeface="Trebuchet MS"/>
              </a:rPr>
              <a:t> </a:t>
            </a:r>
            <a:r>
              <a:rPr lang="cs-CZ" sz="4000" b="1" dirty="0">
                <a:solidFill>
                  <a:schemeClr val="accent3">
                    <a:lumMod val="75000"/>
                  </a:schemeClr>
                </a:solidFill>
                <a:cs typeface="Trebuchet MS"/>
              </a:rPr>
              <a:t>proti</a:t>
            </a:r>
            <a:r>
              <a:rPr lang="cs-CZ" sz="4000" b="1" spc="425" dirty="0">
                <a:solidFill>
                  <a:schemeClr val="accent3">
                    <a:lumMod val="75000"/>
                  </a:schemeClr>
                </a:solidFill>
                <a:cs typeface="Trebuchet MS"/>
              </a:rPr>
              <a:t> </a:t>
            </a:r>
            <a:r>
              <a:rPr lang="cs-CZ" sz="4000" b="1" spc="-10" dirty="0">
                <a:solidFill>
                  <a:schemeClr val="accent3">
                    <a:lumMod val="75000"/>
                  </a:schemeClr>
                </a:solidFill>
                <a:cs typeface="Trebuchet MS"/>
              </a:rPr>
              <a:t>mandelince </a:t>
            </a:r>
            <a:r>
              <a:rPr lang="cs-CZ" sz="4000" b="1" dirty="0">
                <a:solidFill>
                  <a:schemeClr val="accent3">
                    <a:lumMod val="75000"/>
                  </a:schemeClr>
                </a:solidFill>
                <a:cs typeface="Trebuchet MS"/>
              </a:rPr>
              <a:t>bramborové</a:t>
            </a:r>
            <a:r>
              <a:rPr lang="cs-CZ" sz="4000" dirty="0">
                <a:solidFill>
                  <a:schemeClr val="accent3">
                    <a:lumMod val="75000"/>
                  </a:schemeClr>
                </a:solidFill>
                <a:cs typeface="Trebuchet MS"/>
              </a:rPr>
              <a:t>,</a:t>
            </a:r>
            <a:r>
              <a:rPr lang="cs-CZ" sz="4000" spc="350" dirty="0">
                <a:solidFill>
                  <a:schemeClr val="accent3">
                    <a:lumMod val="75000"/>
                  </a:schemeClr>
                </a:solidFill>
                <a:cs typeface="Trebuchet MS"/>
              </a:rPr>
              <a:t>   </a:t>
            </a:r>
            <a:r>
              <a:rPr lang="cs-CZ" sz="4000" dirty="0">
                <a:solidFill>
                  <a:schemeClr val="accent3">
                    <a:lumMod val="75000"/>
                  </a:schemeClr>
                </a:solidFill>
                <a:cs typeface="Trebuchet MS"/>
              </a:rPr>
              <a:t>přičemž</a:t>
            </a:r>
            <a:r>
              <a:rPr lang="cs-CZ" sz="4000" spc="415" dirty="0">
                <a:solidFill>
                  <a:schemeClr val="accent3">
                    <a:lumMod val="75000"/>
                  </a:schemeClr>
                </a:solidFill>
                <a:cs typeface="Trebuchet MS"/>
              </a:rPr>
              <a:t>   </a:t>
            </a:r>
            <a:r>
              <a:rPr lang="cs-CZ" sz="4000" dirty="0">
                <a:solidFill>
                  <a:schemeClr val="accent3">
                    <a:lumMod val="75000"/>
                  </a:schemeClr>
                </a:solidFill>
                <a:cs typeface="Trebuchet MS"/>
              </a:rPr>
              <a:t>první</a:t>
            </a:r>
            <a:r>
              <a:rPr lang="cs-CZ" sz="4000" spc="415" dirty="0">
                <a:solidFill>
                  <a:schemeClr val="accent3">
                    <a:lumMod val="75000"/>
                  </a:schemeClr>
                </a:solidFill>
                <a:cs typeface="Trebuchet MS"/>
              </a:rPr>
              <a:t>   </a:t>
            </a:r>
            <a:r>
              <a:rPr lang="cs-CZ" sz="4000" dirty="0">
                <a:solidFill>
                  <a:schemeClr val="accent3">
                    <a:lumMod val="75000"/>
                  </a:schemeClr>
                </a:solidFill>
                <a:cs typeface="Trebuchet MS"/>
              </a:rPr>
              <a:t>aplikace</a:t>
            </a:r>
            <a:r>
              <a:rPr lang="cs-CZ" sz="4000" spc="409" dirty="0">
                <a:solidFill>
                  <a:schemeClr val="accent3">
                    <a:lumMod val="75000"/>
                  </a:schemeClr>
                </a:solidFill>
                <a:cs typeface="Trebuchet MS"/>
              </a:rPr>
              <a:t>   </a:t>
            </a:r>
            <a:r>
              <a:rPr lang="cs-CZ" sz="4000" dirty="0">
                <a:solidFill>
                  <a:schemeClr val="accent3">
                    <a:lumMod val="75000"/>
                  </a:schemeClr>
                </a:solidFill>
                <a:cs typeface="Trebuchet MS"/>
              </a:rPr>
              <a:t>bude</a:t>
            </a:r>
            <a:r>
              <a:rPr lang="cs-CZ" sz="4000" spc="409" dirty="0">
                <a:solidFill>
                  <a:schemeClr val="accent3">
                    <a:lumMod val="75000"/>
                  </a:schemeClr>
                </a:solidFill>
                <a:cs typeface="Trebuchet MS"/>
              </a:rPr>
              <a:t>   </a:t>
            </a:r>
            <a:r>
              <a:rPr lang="cs-CZ" sz="4000" dirty="0">
                <a:solidFill>
                  <a:schemeClr val="accent3">
                    <a:lumMod val="75000"/>
                  </a:schemeClr>
                </a:solidFill>
                <a:cs typeface="Trebuchet MS"/>
              </a:rPr>
              <a:t>provedena</a:t>
            </a:r>
            <a:r>
              <a:rPr lang="cs-CZ" sz="4000" spc="415" dirty="0">
                <a:solidFill>
                  <a:schemeClr val="accent3">
                    <a:lumMod val="75000"/>
                  </a:schemeClr>
                </a:solidFill>
                <a:cs typeface="Trebuchet MS"/>
              </a:rPr>
              <a:t>   </a:t>
            </a:r>
            <a:r>
              <a:rPr lang="cs-CZ" sz="4000" dirty="0">
                <a:solidFill>
                  <a:schemeClr val="accent3">
                    <a:lumMod val="75000"/>
                  </a:schemeClr>
                </a:solidFill>
                <a:cs typeface="Trebuchet MS"/>
              </a:rPr>
              <a:t>vždy</a:t>
            </a:r>
            <a:r>
              <a:rPr lang="cs-CZ" sz="4000" spc="409" dirty="0">
                <a:solidFill>
                  <a:schemeClr val="accent3">
                    <a:lumMod val="75000"/>
                  </a:schemeClr>
                </a:solidFill>
                <a:cs typeface="Trebuchet MS"/>
              </a:rPr>
              <a:t>   </a:t>
            </a:r>
            <a:r>
              <a:rPr lang="cs-CZ" sz="4000" dirty="0">
                <a:solidFill>
                  <a:schemeClr val="accent3">
                    <a:lumMod val="75000"/>
                  </a:schemeClr>
                </a:solidFill>
                <a:cs typeface="Trebuchet MS"/>
              </a:rPr>
              <a:t>pomocí</a:t>
            </a:r>
            <a:r>
              <a:rPr lang="cs-CZ" sz="4000" spc="415" dirty="0">
                <a:solidFill>
                  <a:schemeClr val="accent3">
                    <a:lumMod val="75000"/>
                  </a:schemeClr>
                </a:solidFill>
                <a:cs typeface="Trebuchet MS"/>
              </a:rPr>
              <a:t>   </a:t>
            </a:r>
            <a:r>
              <a:rPr lang="cs-CZ" sz="4000" spc="70" dirty="0">
                <a:solidFill>
                  <a:schemeClr val="accent3">
                    <a:lumMod val="75000"/>
                  </a:schemeClr>
                </a:solidFill>
                <a:cs typeface="Trebuchet MS"/>
              </a:rPr>
              <a:t>EZ</a:t>
            </a:r>
            <a:r>
              <a:rPr lang="cs-CZ" sz="4000" spc="415" dirty="0">
                <a:solidFill>
                  <a:schemeClr val="accent3">
                    <a:lumMod val="75000"/>
                  </a:schemeClr>
                </a:solidFill>
                <a:cs typeface="Trebuchet MS"/>
              </a:rPr>
              <a:t>   </a:t>
            </a:r>
            <a:r>
              <a:rPr lang="cs-CZ" sz="4000" spc="85" dirty="0">
                <a:solidFill>
                  <a:schemeClr val="accent3">
                    <a:lumMod val="75000"/>
                  </a:schemeClr>
                </a:solidFill>
                <a:cs typeface="Trebuchet MS"/>
              </a:rPr>
              <a:t>POR</a:t>
            </a:r>
            <a:r>
              <a:rPr lang="cs-CZ" sz="4000" spc="409" dirty="0">
                <a:solidFill>
                  <a:schemeClr val="accent3">
                    <a:lumMod val="75000"/>
                  </a:schemeClr>
                </a:solidFill>
                <a:cs typeface="Trebuchet MS"/>
              </a:rPr>
              <a:t>   </a:t>
            </a:r>
            <a:r>
              <a:rPr lang="cs-CZ" sz="4000" dirty="0">
                <a:solidFill>
                  <a:schemeClr val="accent3">
                    <a:lumMod val="75000"/>
                  </a:schemeClr>
                </a:solidFill>
                <a:cs typeface="Trebuchet MS"/>
              </a:rPr>
              <a:t>(do</a:t>
            </a:r>
            <a:r>
              <a:rPr lang="cs-CZ" sz="4000" spc="415" dirty="0">
                <a:solidFill>
                  <a:schemeClr val="accent3">
                    <a:lumMod val="75000"/>
                  </a:schemeClr>
                </a:solidFill>
                <a:cs typeface="Trebuchet MS"/>
              </a:rPr>
              <a:t>   </a:t>
            </a:r>
            <a:r>
              <a:rPr lang="cs-CZ" sz="4000" spc="-10" dirty="0">
                <a:solidFill>
                  <a:schemeClr val="accent3">
                    <a:lumMod val="75000"/>
                  </a:schemeClr>
                </a:solidFill>
                <a:cs typeface="Trebuchet MS"/>
              </a:rPr>
              <a:t>počtu </a:t>
            </a:r>
            <a:r>
              <a:rPr lang="cs-CZ" sz="4000" dirty="0">
                <a:solidFill>
                  <a:schemeClr val="accent3">
                    <a:lumMod val="75000"/>
                  </a:schemeClr>
                </a:solidFill>
                <a:cs typeface="Trebuchet MS"/>
              </a:rPr>
              <a:t>3</a:t>
            </a:r>
            <a:r>
              <a:rPr lang="cs-CZ" sz="4000" spc="-20" dirty="0">
                <a:solidFill>
                  <a:schemeClr val="accent3">
                    <a:lumMod val="75000"/>
                  </a:schemeClr>
                </a:solidFill>
                <a:cs typeface="Trebuchet MS"/>
              </a:rPr>
              <a:t> </a:t>
            </a:r>
            <a:r>
              <a:rPr lang="cs-CZ" sz="4000" spc="-135" dirty="0">
                <a:solidFill>
                  <a:schemeClr val="accent3">
                    <a:lumMod val="75000"/>
                  </a:schemeClr>
                </a:solidFill>
                <a:cs typeface="Trebuchet MS"/>
              </a:rPr>
              <a:t>aplikací</a:t>
            </a:r>
            <a:r>
              <a:rPr lang="cs-CZ" sz="4000" spc="-20" dirty="0">
                <a:solidFill>
                  <a:schemeClr val="accent3">
                    <a:lumMod val="75000"/>
                  </a:schemeClr>
                </a:solidFill>
                <a:cs typeface="Trebuchet MS"/>
              </a:rPr>
              <a:t> </a:t>
            </a:r>
            <a:r>
              <a:rPr lang="cs-CZ" sz="4000" spc="-100" dirty="0">
                <a:solidFill>
                  <a:schemeClr val="accent3">
                    <a:lumMod val="75000"/>
                  </a:schemeClr>
                </a:solidFill>
                <a:cs typeface="Trebuchet MS"/>
              </a:rPr>
              <a:t>nejsou</a:t>
            </a:r>
            <a:r>
              <a:rPr lang="cs-CZ" sz="4000" spc="-15" dirty="0">
                <a:solidFill>
                  <a:schemeClr val="accent3">
                    <a:lumMod val="75000"/>
                  </a:schemeClr>
                </a:solidFill>
                <a:cs typeface="Trebuchet MS"/>
              </a:rPr>
              <a:t> </a:t>
            </a:r>
            <a:r>
              <a:rPr lang="cs-CZ" sz="4000" spc="-120" dirty="0">
                <a:solidFill>
                  <a:schemeClr val="accent3">
                    <a:lumMod val="75000"/>
                  </a:schemeClr>
                </a:solidFill>
                <a:cs typeface="Trebuchet MS"/>
              </a:rPr>
              <a:t>započítány</a:t>
            </a:r>
            <a:r>
              <a:rPr lang="cs-CZ" sz="4000" spc="-15" dirty="0">
                <a:solidFill>
                  <a:schemeClr val="accent3">
                    <a:lumMod val="75000"/>
                  </a:schemeClr>
                </a:solidFill>
                <a:cs typeface="Trebuchet MS"/>
              </a:rPr>
              <a:t> </a:t>
            </a:r>
            <a:r>
              <a:rPr lang="cs-CZ" sz="4000" spc="70" dirty="0">
                <a:solidFill>
                  <a:schemeClr val="accent3">
                    <a:lumMod val="75000"/>
                  </a:schemeClr>
                </a:solidFill>
                <a:cs typeface="Trebuchet MS"/>
              </a:rPr>
              <a:t>EZ</a:t>
            </a:r>
            <a:r>
              <a:rPr lang="cs-CZ" sz="4000" spc="-15" dirty="0">
                <a:solidFill>
                  <a:schemeClr val="accent3">
                    <a:lumMod val="75000"/>
                  </a:schemeClr>
                </a:solidFill>
                <a:cs typeface="Trebuchet MS"/>
              </a:rPr>
              <a:t> </a:t>
            </a:r>
            <a:r>
              <a:rPr lang="cs-CZ" sz="4000" spc="-10" dirty="0">
                <a:solidFill>
                  <a:schemeClr val="accent3">
                    <a:lumMod val="75000"/>
                  </a:schemeClr>
                </a:solidFill>
                <a:cs typeface="Trebuchet MS"/>
              </a:rPr>
              <a:t>POR),</a:t>
            </a:r>
            <a:endParaRPr lang="cs-CZ" sz="4000" dirty="0">
              <a:solidFill>
                <a:schemeClr val="accent3">
                  <a:lumMod val="75000"/>
                </a:schemeClr>
              </a:solidFill>
              <a:cs typeface="Trebuchet MS"/>
            </a:endParaRPr>
          </a:p>
          <a:p>
            <a:pPr marL="457200" indent="-457200">
              <a:lnSpc>
                <a:spcPct val="100000"/>
              </a:lnSpc>
              <a:buClr>
                <a:srgbClr val="CDCE00"/>
              </a:buClr>
              <a:buFont typeface="Wingdings" panose="05000000000000000000" pitchFamily="2" charset="2"/>
              <a:buChar char="q"/>
            </a:pPr>
            <a:endParaRPr lang="cs-CZ" sz="4000" dirty="0">
              <a:solidFill>
                <a:schemeClr val="accent3">
                  <a:lumMod val="75000"/>
                </a:schemeClr>
              </a:solidFill>
              <a:cs typeface="Trebuchet MS"/>
            </a:endParaRPr>
          </a:p>
          <a:p>
            <a:pPr marL="469265" marR="31115" indent="-457200" algn="just">
              <a:lnSpc>
                <a:spcPct val="108600"/>
              </a:lnSpc>
              <a:buClr>
                <a:srgbClr val="CDCE00"/>
              </a:buClr>
              <a:buFont typeface="Wingdings" panose="05000000000000000000" pitchFamily="2" charset="2"/>
              <a:buChar char="q"/>
              <a:tabLst>
                <a:tab pos="188595" algn="l"/>
              </a:tabLst>
            </a:pPr>
            <a:r>
              <a:rPr lang="cs-CZ" sz="4000" spc="-65" dirty="0">
                <a:solidFill>
                  <a:schemeClr val="accent3">
                    <a:lumMod val="75000"/>
                  </a:schemeClr>
                </a:solidFill>
                <a:cs typeface="Trebuchet MS"/>
              </a:rPr>
              <a:t>provést</a:t>
            </a:r>
            <a:r>
              <a:rPr lang="cs-CZ" sz="4000" spc="-85" dirty="0">
                <a:solidFill>
                  <a:schemeClr val="accent3">
                    <a:lumMod val="75000"/>
                  </a:schemeClr>
                </a:solidFill>
                <a:cs typeface="Trebuchet MS"/>
              </a:rPr>
              <a:t> </a:t>
            </a:r>
            <a:r>
              <a:rPr lang="cs-CZ" sz="4000" spc="-195" dirty="0">
                <a:solidFill>
                  <a:schemeClr val="accent3">
                    <a:lumMod val="75000"/>
                  </a:schemeClr>
                </a:solidFill>
                <a:cs typeface="Trebuchet MS"/>
              </a:rPr>
              <a:t>za</a:t>
            </a:r>
            <a:r>
              <a:rPr lang="cs-CZ" sz="4000" spc="50" dirty="0">
                <a:solidFill>
                  <a:schemeClr val="accent3">
                    <a:lumMod val="75000"/>
                  </a:schemeClr>
                </a:solidFill>
                <a:cs typeface="Trebuchet MS"/>
              </a:rPr>
              <a:t> </a:t>
            </a:r>
            <a:r>
              <a:rPr lang="cs-CZ" sz="4000" spc="-135" dirty="0">
                <a:solidFill>
                  <a:schemeClr val="accent3">
                    <a:lumMod val="75000"/>
                  </a:schemeClr>
                </a:solidFill>
                <a:cs typeface="Trebuchet MS"/>
              </a:rPr>
              <a:t>celé</a:t>
            </a:r>
            <a:r>
              <a:rPr lang="cs-CZ" sz="4000" spc="-15" dirty="0">
                <a:solidFill>
                  <a:schemeClr val="accent3">
                    <a:lumMod val="75000"/>
                  </a:schemeClr>
                </a:solidFill>
                <a:cs typeface="Trebuchet MS"/>
              </a:rPr>
              <a:t> </a:t>
            </a:r>
            <a:r>
              <a:rPr lang="cs-CZ" sz="4000" spc="-45" dirty="0">
                <a:solidFill>
                  <a:schemeClr val="accent3">
                    <a:lumMod val="75000"/>
                  </a:schemeClr>
                </a:solidFill>
                <a:cs typeface="Trebuchet MS"/>
              </a:rPr>
              <a:t>období</a:t>
            </a:r>
            <a:r>
              <a:rPr lang="cs-CZ" sz="4000" spc="-100" dirty="0">
                <a:solidFill>
                  <a:schemeClr val="accent3">
                    <a:lumMod val="75000"/>
                  </a:schemeClr>
                </a:solidFill>
                <a:cs typeface="Trebuchet MS"/>
              </a:rPr>
              <a:t> </a:t>
            </a:r>
            <a:r>
              <a:rPr lang="cs-CZ" sz="4000" spc="-85" dirty="0">
                <a:solidFill>
                  <a:schemeClr val="accent3">
                    <a:lumMod val="75000"/>
                  </a:schemeClr>
                </a:solidFill>
                <a:cs typeface="Trebuchet MS"/>
              </a:rPr>
              <a:t>trvání</a:t>
            </a:r>
            <a:r>
              <a:rPr lang="cs-CZ" sz="4000" spc="-30" dirty="0">
                <a:solidFill>
                  <a:schemeClr val="accent3">
                    <a:lumMod val="75000"/>
                  </a:schemeClr>
                </a:solidFill>
                <a:cs typeface="Trebuchet MS"/>
              </a:rPr>
              <a:t> </a:t>
            </a:r>
            <a:r>
              <a:rPr lang="cs-CZ" sz="4000" spc="-114" dirty="0">
                <a:solidFill>
                  <a:schemeClr val="accent3">
                    <a:lumMod val="75000"/>
                  </a:schemeClr>
                </a:solidFill>
                <a:cs typeface="Trebuchet MS"/>
              </a:rPr>
              <a:t>plnění</a:t>
            </a:r>
            <a:r>
              <a:rPr lang="cs-CZ" sz="4000" spc="-30" dirty="0">
                <a:solidFill>
                  <a:schemeClr val="accent3">
                    <a:lumMod val="75000"/>
                  </a:schemeClr>
                </a:solidFill>
                <a:cs typeface="Trebuchet MS"/>
              </a:rPr>
              <a:t> </a:t>
            </a:r>
            <a:r>
              <a:rPr lang="cs-CZ" sz="4000" spc="-120" dirty="0">
                <a:solidFill>
                  <a:schemeClr val="accent3">
                    <a:lumMod val="75000"/>
                  </a:schemeClr>
                </a:solidFill>
                <a:cs typeface="Trebuchet MS"/>
              </a:rPr>
              <a:t>víceletých</a:t>
            </a:r>
            <a:r>
              <a:rPr lang="cs-CZ" sz="4000" spc="-20" dirty="0">
                <a:solidFill>
                  <a:schemeClr val="accent3">
                    <a:lumMod val="75000"/>
                  </a:schemeClr>
                </a:solidFill>
                <a:cs typeface="Trebuchet MS"/>
              </a:rPr>
              <a:t> </a:t>
            </a:r>
            <a:r>
              <a:rPr lang="cs-CZ" sz="4000" spc="-85" dirty="0">
                <a:solidFill>
                  <a:schemeClr val="accent3">
                    <a:lumMod val="75000"/>
                  </a:schemeClr>
                </a:solidFill>
                <a:cs typeface="Trebuchet MS"/>
              </a:rPr>
              <a:t>podmínek</a:t>
            </a:r>
            <a:r>
              <a:rPr lang="cs-CZ" sz="4000" spc="-10" dirty="0">
                <a:solidFill>
                  <a:schemeClr val="accent3">
                    <a:lumMod val="75000"/>
                  </a:schemeClr>
                </a:solidFill>
                <a:cs typeface="Trebuchet MS"/>
              </a:rPr>
              <a:t> </a:t>
            </a:r>
            <a:r>
              <a:rPr lang="cs-CZ" sz="4000" spc="-130" dirty="0">
                <a:solidFill>
                  <a:schemeClr val="accent3">
                    <a:lumMod val="75000"/>
                  </a:schemeClr>
                </a:solidFill>
                <a:cs typeface="Trebuchet MS"/>
              </a:rPr>
              <a:t>nejvýše</a:t>
            </a:r>
            <a:r>
              <a:rPr lang="cs-CZ" sz="4000" spc="-15" dirty="0">
                <a:solidFill>
                  <a:schemeClr val="accent3">
                    <a:lumMod val="75000"/>
                  </a:schemeClr>
                </a:solidFill>
                <a:cs typeface="Trebuchet MS"/>
              </a:rPr>
              <a:t> </a:t>
            </a:r>
            <a:r>
              <a:rPr lang="cs-CZ" sz="4000" b="1" spc="-20" dirty="0">
                <a:solidFill>
                  <a:schemeClr val="accent3">
                    <a:lumMod val="75000"/>
                  </a:schemeClr>
                </a:solidFill>
                <a:cs typeface="Trebuchet MS"/>
              </a:rPr>
              <a:t>30</a:t>
            </a:r>
            <a:r>
              <a:rPr lang="cs-CZ" sz="4000" b="1" spc="-25" dirty="0">
                <a:solidFill>
                  <a:schemeClr val="accent3">
                    <a:lumMod val="75000"/>
                  </a:schemeClr>
                </a:solidFill>
                <a:cs typeface="Trebuchet MS"/>
              </a:rPr>
              <a:t> </a:t>
            </a:r>
            <a:r>
              <a:rPr lang="cs-CZ" sz="4000" b="1" spc="-10" dirty="0">
                <a:solidFill>
                  <a:schemeClr val="accent3">
                    <a:lumMod val="75000"/>
                  </a:schemeClr>
                </a:solidFill>
                <a:cs typeface="Trebuchet MS"/>
              </a:rPr>
              <a:t>aplikací</a:t>
            </a:r>
            <a:r>
              <a:rPr lang="cs-CZ" sz="4000" b="1" spc="-20" dirty="0">
                <a:solidFill>
                  <a:schemeClr val="accent3">
                    <a:lumMod val="75000"/>
                  </a:schemeClr>
                </a:solidFill>
                <a:cs typeface="Trebuchet MS"/>
              </a:rPr>
              <a:t> </a:t>
            </a:r>
            <a:r>
              <a:rPr lang="cs-CZ" sz="4000" spc="90" dirty="0">
                <a:solidFill>
                  <a:schemeClr val="accent3">
                    <a:lumMod val="75000"/>
                  </a:schemeClr>
                </a:solidFill>
                <a:cs typeface="Trebuchet MS"/>
              </a:rPr>
              <a:t>POR</a:t>
            </a:r>
            <a:r>
              <a:rPr lang="cs-CZ" sz="4000" spc="-15" dirty="0">
                <a:solidFill>
                  <a:schemeClr val="accent3">
                    <a:lumMod val="75000"/>
                  </a:schemeClr>
                </a:solidFill>
                <a:cs typeface="Trebuchet MS"/>
              </a:rPr>
              <a:t> </a:t>
            </a:r>
            <a:r>
              <a:rPr lang="cs-CZ" sz="4000" b="1" dirty="0">
                <a:solidFill>
                  <a:schemeClr val="accent3">
                    <a:lumMod val="75000"/>
                  </a:schemeClr>
                </a:solidFill>
                <a:cs typeface="Trebuchet MS"/>
              </a:rPr>
              <a:t>proti</a:t>
            </a:r>
            <a:r>
              <a:rPr lang="cs-CZ" sz="4000" b="1" spc="-20" dirty="0">
                <a:solidFill>
                  <a:schemeClr val="accent3">
                    <a:lumMod val="75000"/>
                  </a:schemeClr>
                </a:solidFill>
                <a:cs typeface="Trebuchet MS"/>
              </a:rPr>
              <a:t> </a:t>
            </a:r>
            <a:r>
              <a:rPr lang="cs-CZ" sz="4000" b="1" spc="-10" dirty="0">
                <a:solidFill>
                  <a:schemeClr val="accent3">
                    <a:lumMod val="75000"/>
                  </a:schemeClr>
                </a:solidFill>
                <a:cs typeface="Trebuchet MS"/>
              </a:rPr>
              <a:t>plísni</a:t>
            </a:r>
            <a:r>
              <a:rPr lang="cs-CZ" sz="4000" b="1" spc="-30" dirty="0">
                <a:solidFill>
                  <a:schemeClr val="accent3">
                    <a:lumMod val="75000"/>
                  </a:schemeClr>
                </a:solidFill>
                <a:cs typeface="Trebuchet MS"/>
              </a:rPr>
              <a:t> </a:t>
            </a:r>
            <a:r>
              <a:rPr lang="cs-CZ" sz="4000" b="1" spc="-20" dirty="0">
                <a:solidFill>
                  <a:schemeClr val="accent3">
                    <a:lumMod val="75000"/>
                  </a:schemeClr>
                </a:solidFill>
                <a:cs typeface="Trebuchet MS"/>
              </a:rPr>
              <a:t>bramborové</a:t>
            </a:r>
            <a:r>
              <a:rPr lang="cs-CZ" sz="4000" spc="-20" dirty="0">
                <a:solidFill>
                  <a:schemeClr val="accent3">
                    <a:lumMod val="75000"/>
                  </a:schemeClr>
                </a:solidFill>
                <a:cs typeface="Trebuchet MS"/>
              </a:rPr>
              <a:t>,</a:t>
            </a:r>
            <a:r>
              <a:rPr lang="cs-CZ" sz="4000" spc="-125" dirty="0">
                <a:solidFill>
                  <a:schemeClr val="accent3">
                    <a:lumMod val="75000"/>
                  </a:schemeClr>
                </a:solidFill>
                <a:cs typeface="Trebuchet MS"/>
              </a:rPr>
              <a:t> </a:t>
            </a:r>
            <a:r>
              <a:rPr lang="cs-CZ" sz="4000" dirty="0">
                <a:solidFill>
                  <a:schemeClr val="accent3">
                    <a:lumMod val="75000"/>
                  </a:schemeClr>
                </a:solidFill>
                <a:cs typeface="Trebuchet MS"/>
              </a:rPr>
              <a:t>s</a:t>
            </a:r>
            <a:r>
              <a:rPr lang="cs-CZ" sz="4000" spc="-20" dirty="0">
                <a:solidFill>
                  <a:schemeClr val="accent3">
                    <a:lumMod val="75000"/>
                  </a:schemeClr>
                </a:solidFill>
                <a:cs typeface="Trebuchet MS"/>
              </a:rPr>
              <a:t> </a:t>
            </a:r>
            <a:r>
              <a:rPr lang="cs-CZ" sz="4000" spc="-110" dirty="0">
                <a:solidFill>
                  <a:schemeClr val="accent3">
                    <a:lumMod val="75000"/>
                  </a:schemeClr>
                </a:solidFill>
                <a:cs typeface="Trebuchet MS"/>
              </a:rPr>
              <a:t>výjimkou</a:t>
            </a:r>
            <a:r>
              <a:rPr lang="cs-CZ" sz="4000" spc="-15" dirty="0">
                <a:solidFill>
                  <a:schemeClr val="accent3">
                    <a:lumMod val="75000"/>
                  </a:schemeClr>
                </a:solidFill>
                <a:cs typeface="Trebuchet MS"/>
              </a:rPr>
              <a:t> </a:t>
            </a:r>
            <a:r>
              <a:rPr lang="cs-CZ" sz="4000" spc="45" dirty="0">
                <a:solidFill>
                  <a:schemeClr val="accent3">
                    <a:lumMod val="75000"/>
                  </a:schemeClr>
                </a:solidFill>
                <a:cs typeface="Trebuchet MS"/>
              </a:rPr>
              <a:t>EZ </a:t>
            </a:r>
            <a:r>
              <a:rPr lang="cs-CZ" sz="4000" spc="-20" dirty="0">
                <a:solidFill>
                  <a:schemeClr val="accent3">
                    <a:lumMod val="75000"/>
                  </a:schemeClr>
                </a:solidFill>
                <a:cs typeface="Trebuchet MS"/>
              </a:rPr>
              <a:t>POR – </a:t>
            </a:r>
            <a:r>
              <a:rPr lang="cs-CZ" sz="4000" spc="-20" dirty="0">
                <a:solidFill>
                  <a:schemeClr val="accent5"/>
                </a:solidFill>
                <a:cs typeface="Trebuchet MS"/>
              </a:rPr>
              <a:t>vizuální kontrola v porostu,</a:t>
            </a:r>
            <a:endParaRPr lang="cs-CZ" sz="4000" dirty="0">
              <a:solidFill>
                <a:schemeClr val="accent5"/>
              </a:solidFill>
              <a:cs typeface="Trebuchet MS"/>
            </a:endParaRPr>
          </a:p>
          <a:p>
            <a:pPr marL="0" indent="0">
              <a:spcBef>
                <a:spcPts val="45"/>
              </a:spcBef>
              <a:buClr>
                <a:srgbClr val="CDCE00"/>
              </a:buClr>
              <a:buNone/>
            </a:pPr>
            <a:endParaRPr lang="cs-CZ" sz="4000" dirty="0">
              <a:solidFill>
                <a:schemeClr val="accent3">
                  <a:lumMod val="75000"/>
                </a:schemeClr>
              </a:solidFill>
              <a:cs typeface="Trebuchet MS"/>
            </a:endParaRPr>
          </a:p>
          <a:p>
            <a:pPr marL="469265" marR="29845" indent="-457200" algn="just">
              <a:lnSpc>
                <a:spcPct val="108600"/>
              </a:lnSpc>
              <a:buClr>
                <a:srgbClr val="CDCE00"/>
              </a:buClr>
              <a:buFont typeface="Wingdings" panose="05000000000000000000" pitchFamily="2" charset="2"/>
              <a:buChar char="q"/>
              <a:tabLst>
                <a:tab pos="188595" algn="l"/>
              </a:tabLst>
            </a:pPr>
            <a:r>
              <a:rPr lang="cs-CZ" sz="4000" spc="-60" dirty="0">
                <a:solidFill>
                  <a:schemeClr val="accent3">
                    <a:lumMod val="75000"/>
                  </a:schemeClr>
                </a:solidFill>
                <a:cs typeface="Trebuchet MS"/>
              </a:rPr>
              <a:t>používat</a:t>
            </a:r>
            <a:r>
              <a:rPr lang="cs-CZ" sz="4000" spc="80" dirty="0">
                <a:solidFill>
                  <a:schemeClr val="accent3">
                    <a:lumMod val="75000"/>
                  </a:schemeClr>
                </a:solidFill>
                <a:cs typeface="Trebuchet MS"/>
              </a:rPr>
              <a:t> </a:t>
            </a:r>
            <a:r>
              <a:rPr lang="cs-CZ" sz="4000" spc="-150" dirty="0">
                <a:solidFill>
                  <a:schemeClr val="accent3">
                    <a:lumMod val="75000"/>
                  </a:schemeClr>
                </a:solidFill>
                <a:cs typeface="Trebuchet MS"/>
              </a:rPr>
              <a:t>min.</a:t>
            </a:r>
            <a:r>
              <a:rPr lang="cs-CZ" sz="4000" spc="5" dirty="0">
                <a:solidFill>
                  <a:schemeClr val="accent3">
                    <a:lumMod val="75000"/>
                  </a:schemeClr>
                </a:solidFill>
                <a:cs typeface="Trebuchet MS"/>
              </a:rPr>
              <a:t> </a:t>
            </a:r>
            <a:r>
              <a:rPr lang="cs-CZ" sz="4000" dirty="0">
                <a:solidFill>
                  <a:schemeClr val="accent3">
                    <a:lumMod val="75000"/>
                  </a:schemeClr>
                </a:solidFill>
                <a:cs typeface="Trebuchet MS"/>
              </a:rPr>
              <a:t>na</a:t>
            </a:r>
            <a:r>
              <a:rPr lang="cs-CZ" sz="4000" spc="125" dirty="0">
                <a:solidFill>
                  <a:schemeClr val="accent3">
                    <a:lumMod val="75000"/>
                  </a:schemeClr>
                </a:solidFill>
                <a:cs typeface="Trebuchet MS"/>
              </a:rPr>
              <a:t> </a:t>
            </a:r>
            <a:r>
              <a:rPr lang="cs-CZ" sz="4000" dirty="0">
                <a:solidFill>
                  <a:schemeClr val="accent3">
                    <a:lumMod val="75000"/>
                  </a:schemeClr>
                </a:solidFill>
                <a:cs typeface="Trebuchet MS"/>
              </a:rPr>
              <a:t>50</a:t>
            </a:r>
            <a:r>
              <a:rPr lang="cs-CZ" sz="4000" spc="125" dirty="0">
                <a:solidFill>
                  <a:schemeClr val="accent3">
                    <a:lumMod val="75000"/>
                  </a:schemeClr>
                </a:solidFill>
                <a:cs typeface="Trebuchet MS"/>
              </a:rPr>
              <a:t> </a:t>
            </a:r>
            <a:r>
              <a:rPr lang="cs-CZ" sz="4000" spc="160" dirty="0">
                <a:solidFill>
                  <a:schemeClr val="accent3">
                    <a:lumMod val="75000"/>
                  </a:schemeClr>
                </a:solidFill>
                <a:cs typeface="Trebuchet MS"/>
              </a:rPr>
              <a:t>%</a:t>
            </a:r>
            <a:r>
              <a:rPr lang="cs-CZ" sz="4000" spc="114" dirty="0">
                <a:solidFill>
                  <a:schemeClr val="accent3">
                    <a:lumMod val="75000"/>
                  </a:schemeClr>
                </a:solidFill>
                <a:cs typeface="Trebuchet MS"/>
              </a:rPr>
              <a:t> </a:t>
            </a:r>
            <a:r>
              <a:rPr lang="cs-CZ" sz="4000" spc="-20" dirty="0">
                <a:solidFill>
                  <a:schemeClr val="accent3">
                    <a:lumMod val="75000"/>
                  </a:schemeClr>
                </a:solidFill>
                <a:cs typeface="Trebuchet MS"/>
              </a:rPr>
              <a:t>výměry</a:t>
            </a:r>
            <a:r>
              <a:rPr lang="cs-CZ" sz="4000" spc="125" dirty="0">
                <a:solidFill>
                  <a:schemeClr val="accent3">
                    <a:lumMod val="75000"/>
                  </a:schemeClr>
                </a:solidFill>
                <a:cs typeface="Trebuchet MS"/>
              </a:rPr>
              <a:t> </a:t>
            </a:r>
            <a:r>
              <a:rPr lang="cs-CZ" sz="4000" spc="65" dirty="0">
                <a:solidFill>
                  <a:schemeClr val="accent3">
                    <a:lumMod val="75000"/>
                  </a:schemeClr>
                </a:solidFill>
                <a:cs typeface="Trebuchet MS"/>
              </a:rPr>
              <a:t>DPB</a:t>
            </a:r>
            <a:r>
              <a:rPr lang="cs-CZ" sz="4000" spc="125" dirty="0">
                <a:solidFill>
                  <a:schemeClr val="accent3">
                    <a:lumMod val="75000"/>
                  </a:schemeClr>
                </a:solidFill>
                <a:cs typeface="Trebuchet MS"/>
              </a:rPr>
              <a:t> </a:t>
            </a:r>
            <a:r>
              <a:rPr lang="cs-CZ" sz="4000" dirty="0">
                <a:solidFill>
                  <a:schemeClr val="accent3">
                    <a:lumMod val="75000"/>
                  </a:schemeClr>
                </a:solidFill>
                <a:cs typeface="Trebuchet MS"/>
              </a:rPr>
              <a:t>nebo</a:t>
            </a:r>
            <a:r>
              <a:rPr lang="cs-CZ" sz="4000" spc="114" dirty="0">
                <a:solidFill>
                  <a:schemeClr val="accent3">
                    <a:lumMod val="75000"/>
                  </a:schemeClr>
                </a:solidFill>
                <a:cs typeface="Trebuchet MS"/>
              </a:rPr>
              <a:t> </a:t>
            </a:r>
            <a:r>
              <a:rPr lang="cs-CZ" sz="4000" spc="-135" dirty="0">
                <a:solidFill>
                  <a:schemeClr val="accent3">
                    <a:lumMod val="75000"/>
                  </a:schemeClr>
                </a:solidFill>
                <a:cs typeface="Trebuchet MS"/>
              </a:rPr>
              <a:t>jejich</a:t>
            </a:r>
            <a:r>
              <a:rPr lang="cs-CZ" sz="4000" spc="125" dirty="0">
                <a:solidFill>
                  <a:schemeClr val="accent3">
                    <a:lumMod val="75000"/>
                  </a:schemeClr>
                </a:solidFill>
                <a:cs typeface="Trebuchet MS"/>
              </a:rPr>
              <a:t> </a:t>
            </a:r>
            <a:r>
              <a:rPr lang="cs-CZ" sz="4000" spc="-60" dirty="0">
                <a:solidFill>
                  <a:schemeClr val="accent3">
                    <a:lumMod val="75000"/>
                  </a:schemeClr>
                </a:solidFill>
                <a:cs typeface="Trebuchet MS"/>
              </a:rPr>
              <a:t>částech</a:t>
            </a:r>
            <a:r>
              <a:rPr lang="cs-CZ" sz="4000" spc="125" dirty="0">
                <a:solidFill>
                  <a:schemeClr val="accent3">
                    <a:lumMod val="75000"/>
                  </a:schemeClr>
                </a:solidFill>
                <a:cs typeface="Trebuchet MS"/>
              </a:rPr>
              <a:t> </a:t>
            </a:r>
            <a:r>
              <a:rPr lang="cs-CZ" sz="4000" b="1" dirty="0">
                <a:solidFill>
                  <a:schemeClr val="accent3">
                    <a:lumMod val="75000"/>
                  </a:schemeClr>
                </a:solidFill>
                <a:cs typeface="Trebuchet MS"/>
              </a:rPr>
              <a:t>alternativní</a:t>
            </a:r>
            <a:r>
              <a:rPr lang="cs-CZ" sz="4000" b="1" spc="135" dirty="0">
                <a:solidFill>
                  <a:schemeClr val="accent3">
                    <a:lumMod val="75000"/>
                  </a:schemeClr>
                </a:solidFill>
                <a:cs typeface="Trebuchet MS"/>
              </a:rPr>
              <a:t> </a:t>
            </a:r>
            <a:r>
              <a:rPr lang="cs-CZ" sz="4000" b="1" dirty="0">
                <a:solidFill>
                  <a:schemeClr val="accent3">
                    <a:lumMod val="75000"/>
                  </a:schemeClr>
                </a:solidFill>
                <a:cs typeface="Trebuchet MS"/>
              </a:rPr>
              <a:t>metodu</a:t>
            </a:r>
            <a:r>
              <a:rPr lang="cs-CZ" sz="4000" b="1" spc="125" dirty="0">
                <a:solidFill>
                  <a:schemeClr val="accent3">
                    <a:lumMod val="75000"/>
                  </a:schemeClr>
                </a:solidFill>
                <a:cs typeface="Trebuchet MS"/>
              </a:rPr>
              <a:t> </a:t>
            </a:r>
            <a:r>
              <a:rPr lang="cs-CZ" sz="4000" b="1" dirty="0">
                <a:solidFill>
                  <a:schemeClr val="accent3">
                    <a:lumMod val="75000"/>
                  </a:schemeClr>
                </a:solidFill>
                <a:cs typeface="Trebuchet MS"/>
              </a:rPr>
              <a:t>s</a:t>
            </a:r>
            <a:r>
              <a:rPr lang="cs-CZ" sz="4000" b="1" spc="125" dirty="0">
                <a:solidFill>
                  <a:schemeClr val="accent3">
                    <a:lumMod val="75000"/>
                  </a:schemeClr>
                </a:solidFill>
                <a:cs typeface="Trebuchet MS"/>
              </a:rPr>
              <a:t> </a:t>
            </a:r>
            <a:r>
              <a:rPr lang="cs-CZ" sz="4000" b="1" dirty="0">
                <a:solidFill>
                  <a:schemeClr val="accent3">
                    <a:lumMod val="75000"/>
                  </a:schemeClr>
                </a:solidFill>
                <a:cs typeface="Trebuchet MS"/>
              </a:rPr>
              <a:t>vyloučením</a:t>
            </a:r>
            <a:r>
              <a:rPr lang="cs-CZ" sz="4000" b="1" spc="130" dirty="0">
                <a:solidFill>
                  <a:schemeClr val="accent3">
                    <a:lumMod val="75000"/>
                  </a:schemeClr>
                </a:solidFill>
                <a:cs typeface="Trebuchet MS"/>
              </a:rPr>
              <a:t> </a:t>
            </a:r>
            <a:r>
              <a:rPr lang="cs-CZ" sz="4000" b="1" dirty="0">
                <a:solidFill>
                  <a:schemeClr val="accent3">
                    <a:lumMod val="75000"/>
                  </a:schemeClr>
                </a:solidFill>
                <a:cs typeface="Trebuchet MS"/>
              </a:rPr>
              <a:t>desikantů</a:t>
            </a:r>
            <a:r>
              <a:rPr lang="cs-CZ" sz="4000" b="1" spc="130" dirty="0">
                <a:solidFill>
                  <a:schemeClr val="accent3">
                    <a:lumMod val="75000"/>
                  </a:schemeClr>
                </a:solidFill>
                <a:cs typeface="Trebuchet MS"/>
              </a:rPr>
              <a:t> </a:t>
            </a:r>
            <a:r>
              <a:rPr lang="cs-CZ" sz="4000" dirty="0">
                <a:solidFill>
                  <a:schemeClr val="accent3">
                    <a:lumMod val="75000"/>
                  </a:schemeClr>
                </a:solidFill>
                <a:cs typeface="Trebuchet MS"/>
              </a:rPr>
              <a:t>pro</a:t>
            </a:r>
            <a:r>
              <a:rPr lang="cs-CZ" sz="4000" spc="125" dirty="0">
                <a:solidFill>
                  <a:schemeClr val="accent3">
                    <a:lumMod val="75000"/>
                  </a:schemeClr>
                </a:solidFill>
                <a:cs typeface="Trebuchet MS"/>
              </a:rPr>
              <a:t> </a:t>
            </a:r>
            <a:r>
              <a:rPr lang="cs-CZ" sz="4000" spc="-40" dirty="0">
                <a:solidFill>
                  <a:schemeClr val="accent3">
                    <a:lumMod val="75000"/>
                  </a:schemeClr>
                </a:solidFill>
                <a:cs typeface="Trebuchet MS"/>
              </a:rPr>
              <a:t>předčasné </a:t>
            </a:r>
            <a:r>
              <a:rPr lang="cs-CZ" sz="4000" spc="-85" dirty="0">
                <a:solidFill>
                  <a:schemeClr val="accent3">
                    <a:lumMod val="75000"/>
                  </a:schemeClr>
                </a:solidFill>
                <a:cs typeface="Trebuchet MS"/>
              </a:rPr>
              <a:t>ukončení</a:t>
            </a:r>
            <a:r>
              <a:rPr lang="cs-CZ" sz="4000" spc="-10" dirty="0">
                <a:solidFill>
                  <a:schemeClr val="accent3">
                    <a:lumMod val="75000"/>
                  </a:schemeClr>
                </a:solidFill>
                <a:cs typeface="Trebuchet MS"/>
              </a:rPr>
              <a:t> </a:t>
            </a:r>
            <a:r>
              <a:rPr lang="cs-CZ" sz="4000" spc="-35" dirty="0">
                <a:solidFill>
                  <a:schemeClr val="accent3">
                    <a:lumMod val="75000"/>
                  </a:schemeClr>
                </a:solidFill>
                <a:cs typeface="Trebuchet MS"/>
              </a:rPr>
              <a:t>vegetace,</a:t>
            </a:r>
            <a:endParaRPr lang="cs-CZ" sz="4000" dirty="0">
              <a:solidFill>
                <a:schemeClr val="accent3">
                  <a:lumMod val="75000"/>
                </a:schemeClr>
              </a:solidFill>
              <a:cs typeface="Trebuchet MS"/>
            </a:endParaRPr>
          </a:p>
          <a:p>
            <a:pPr marL="457200" indent="-457200">
              <a:spcBef>
                <a:spcPts val="20"/>
              </a:spcBef>
              <a:buClr>
                <a:srgbClr val="CDCE00"/>
              </a:buClr>
              <a:buFont typeface="Wingdings" panose="05000000000000000000" pitchFamily="2" charset="2"/>
              <a:buChar char="q"/>
            </a:pPr>
            <a:endParaRPr lang="cs-CZ" sz="4000" dirty="0">
              <a:solidFill>
                <a:schemeClr val="accent3">
                  <a:lumMod val="75000"/>
                </a:schemeClr>
              </a:solidFill>
              <a:cs typeface="Trebuchet MS"/>
            </a:endParaRPr>
          </a:p>
          <a:p>
            <a:pPr marL="469900" indent="-457200">
              <a:buClr>
                <a:srgbClr val="CDCE00"/>
              </a:buClr>
              <a:buFont typeface="Wingdings" panose="05000000000000000000" pitchFamily="2" charset="2"/>
              <a:buChar char="q"/>
              <a:tabLst>
                <a:tab pos="188595" algn="l"/>
              </a:tabLst>
            </a:pPr>
            <a:r>
              <a:rPr lang="cs-CZ" sz="4000" spc="-95" dirty="0">
                <a:solidFill>
                  <a:schemeClr val="accent3">
                    <a:lumMod val="75000"/>
                  </a:schemeClr>
                </a:solidFill>
                <a:cs typeface="Trebuchet MS"/>
              </a:rPr>
              <a:t>vést</a:t>
            </a:r>
            <a:r>
              <a:rPr lang="cs-CZ" sz="4000" spc="-25" dirty="0">
                <a:solidFill>
                  <a:schemeClr val="accent3">
                    <a:lumMod val="75000"/>
                  </a:schemeClr>
                </a:solidFill>
                <a:cs typeface="Trebuchet MS"/>
              </a:rPr>
              <a:t> </a:t>
            </a:r>
            <a:r>
              <a:rPr lang="cs-CZ" sz="4000" spc="-190" dirty="0">
                <a:solidFill>
                  <a:schemeClr val="accent3">
                    <a:lumMod val="75000"/>
                  </a:schemeClr>
                </a:solidFill>
                <a:cs typeface="Trebuchet MS"/>
              </a:rPr>
              <a:t>a</a:t>
            </a:r>
            <a:r>
              <a:rPr lang="cs-CZ" sz="4000" spc="-20" dirty="0">
                <a:solidFill>
                  <a:schemeClr val="accent3">
                    <a:lumMod val="75000"/>
                  </a:schemeClr>
                </a:solidFill>
                <a:cs typeface="Trebuchet MS"/>
              </a:rPr>
              <a:t> </a:t>
            </a:r>
            <a:r>
              <a:rPr lang="cs-CZ" sz="4000" spc="-90" dirty="0">
                <a:solidFill>
                  <a:schemeClr val="accent3">
                    <a:lumMod val="75000"/>
                  </a:schemeClr>
                </a:solidFill>
                <a:cs typeface="Trebuchet MS"/>
              </a:rPr>
              <a:t>průběžně</a:t>
            </a:r>
            <a:r>
              <a:rPr lang="cs-CZ" sz="4000" spc="-25" dirty="0">
                <a:solidFill>
                  <a:schemeClr val="accent3">
                    <a:lumMod val="75000"/>
                  </a:schemeClr>
                </a:solidFill>
                <a:cs typeface="Trebuchet MS"/>
              </a:rPr>
              <a:t> </a:t>
            </a:r>
            <a:r>
              <a:rPr lang="cs-CZ" sz="4000" spc="-120" dirty="0">
                <a:solidFill>
                  <a:schemeClr val="accent3">
                    <a:lumMod val="75000"/>
                  </a:schemeClr>
                </a:solidFill>
                <a:cs typeface="Trebuchet MS"/>
              </a:rPr>
              <a:t>aktualizovat</a:t>
            </a:r>
            <a:r>
              <a:rPr lang="cs-CZ" sz="4000" spc="-15" dirty="0">
                <a:solidFill>
                  <a:schemeClr val="accent3">
                    <a:lumMod val="75000"/>
                  </a:schemeClr>
                </a:solidFill>
                <a:cs typeface="Trebuchet MS"/>
              </a:rPr>
              <a:t> </a:t>
            </a:r>
            <a:r>
              <a:rPr lang="cs-CZ" sz="4000" b="1" dirty="0">
                <a:solidFill>
                  <a:schemeClr val="accent3">
                    <a:lumMod val="75000"/>
                  </a:schemeClr>
                </a:solidFill>
                <a:cs typeface="Trebuchet MS"/>
              </a:rPr>
              <a:t>informace</a:t>
            </a:r>
            <a:r>
              <a:rPr lang="cs-CZ" sz="4000" b="1" spc="-20" dirty="0">
                <a:solidFill>
                  <a:schemeClr val="accent3">
                    <a:lumMod val="75000"/>
                  </a:schemeClr>
                </a:solidFill>
                <a:cs typeface="Trebuchet MS"/>
              </a:rPr>
              <a:t> </a:t>
            </a:r>
            <a:r>
              <a:rPr lang="cs-CZ" sz="4000" b="1" spc="65" dirty="0">
                <a:solidFill>
                  <a:schemeClr val="accent3">
                    <a:lumMod val="75000"/>
                  </a:schemeClr>
                </a:solidFill>
                <a:cs typeface="Trebuchet MS"/>
              </a:rPr>
              <a:t>o</a:t>
            </a:r>
            <a:r>
              <a:rPr lang="cs-CZ" sz="4000" b="1" spc="-25" dirty="0">
                <a:solidFill>
                  <a:schemeClr val="accent3">
                    <a:lumMod val="75000"/>
                  </a:schemeClr>
                </a:solidFill>
                <a:cs typeface="Trebuchet MS"/>
              </a:rPr>
              <a:t> </a:t>
            </a:r>
            <a:r>
              <a:rPr lang="cs-CZ" sz="4000" b="1" spc="-10" dirty="0">
                <a:solidFill>
                  <a:schemeClr val="accent3">
                    <a:lumMod val="75000"/>
                  </a:schemeClr>
                </a:solidFill>
                <a:cs typeface="Trebuchet MS"/>
              </a:rPr>
              <a:t>provedených</a:t>
            </a:r>
            <a:r>
              <a:rPr lang="cs-CZ" sz="4000" b="1" spc="-30" dirty="0">
                <a:solidFill>
                  <a:schemeClr val="accent3">
                    <a:lumMod val="75000"/>
                  </a:schemeClr>
                </a:solidFill>
                <a:cs typeface="Trebuchet MS"/>
              </a:rPr>
              <a:t> </a:t>
            </a:r>
            <a:r>
              <a:rPr lang="cs-CZ" sz="4000" b="1" dirty="0">
                <a:solidFill>
                  <a:schemeClr val="accent3">
                    <a:lumMod val="75000"/>
                  </a:schemeClr>
                </a:solidFill>
                <a:cs typeface="Trebuchet MS"/>
              </a:rPr>
              <a:t>agrotechnických</a:t>
            </a:r>
            <a:r>
              <a:rPr lang="cs-CZ" sz="4000" b="1" spc="-25" dirty="0">
                <a:solidFill>
                  <a:schemeClr val="accent3">
                    <a:lumMod val="75000"/>
                  </a:schemeClr>
                </a:solidFill>
                <a:cs typeface="Trebuchet MS"/>
              </a:rPr>
              <a:t> </a:t>
            </a:r>
            <a:r>
              <a:rPr lang="cs-CZ" sz="4000" b="1" spc="-10" dirty="0">
                <a:solidFill>
                  <a:schemeClr val="accent3">
                    <a:lumMod val="75000"/>
                  </a:schemeClr>
                </a:solidFill>
                <a:cs typeface="Trebuchet MS"/>
              </a:rPr>
              <a:t>operacích</a:t>
            </a:r>
            <a:r>
              <a:rPr lang="cs-CZ" sz="4000" spc="-10" dirty="0">
                <a:solidFill>
                  <a:schemeClr val="accent3">
                    <a:lumMod val="75000"/>
                  </a:schemeClr>
                </a:solidFill>
                <a:cs typeface="Trebuchet MS"/>
              </a:rPr>
              <a:t>.</a:t>
            </a:r>
            <a:endParaRPr lang="cs-CZ" sz="4000" dirty="0">
              <a:solidFill>
                <a:schemeClr val="accent3">
                  <a:lumMod val="75000"/>
                </a:schemeClr>
              </a:solidFill>
              <a:cs typeface="Trebuchet MS"/>
            </a:endParaRPr>
          </a:p>
          <a:p>
            <a:pPr marL="457200" indent="-457200">
              <a:spcBef>
                <a:spcPts val="25"/>
              </a:spcBef>
              <a:buClr>
                <a:srgbClr val="CDCE00"/>
              </a:buClr>
              <a:buFont typeface="Wingdings" panose="05000000000000000000" pitchFamily="2" charset="2"/>
              <a:buChar char="q"/>
            </a:pPr>
            <a:endParaRPr lang="cs-CZ" sz="4000" dirty="0">
              <a:solidFill>
                <a:schemeClr val="accent3">
                  <a:lumMod val="75000"/>
                </a:schemeClr>
              </a:solidFill>
              <a:cs typeface="Trebuchet MS"/>
            </a:endParaRPr>
          </a:p>
          <a:p>
            <a:pPr marL="469900" indent="-457200">
              <a:spcBef>
                <a:spcPts val="5"/>
              </a:spcBef>
              <a:buClr>
                <a:srgbClr val="CDCE00"/>
              </a:buClr>
              <a:buFont typeface="Wingdings" panose="05000000000000000000" pitchFamily="2" charset="2"/>
              <a:buChar char="q"/>
              <a:tabLst>
                <a:tab pos="188595" algn="l"/>
              </a:tabLst>
            </a:pPr>
            <a:r>
              <a:rPr lang="cs-CZ" sz="4000" spc="-105" dirty="0">
                <a:solidFill>
                  <a:schemeClr val="accent3">
                    <a:lumMod val="75000"/>
                  </a:schemeClr>
                </a:solidFill>
                <a:cs typeface="Trebuchet MS"/>
              </a:rPr>
              <a:t>dotace</a:t>
            </a:r>
            <a:r>
              <a:rPr lang="cs-CZ" sz="4000" spc="-30" dirty="0">
                <a:solidFill>
                  <a:schemeClr val="accent3">
                    <a:lumMod val="75000"/>
                  </a:schemeClr>
                </a:solidFill>
                <a:cs typeface="Trebuchet MS"/>
              </a:rPr>
              <a:t> </a:t>
            </a:r>
            <a:r>
              <a:rPr lang="cs-CZ" sz="4000" spc="-210" dirty="0">
                <a:solidFill>
                  <a:schemeClr val="accent3">
                    <a:lumMod val="75000"/>
                  </a:schemeClr>
                </a:solidFill>
                <a:cs typeface="Trebuchet MS"/>
              </a:rPr>
              <a:t>je</a:t>
            </a:r>
            <a:r>
              <a:rPr lang="cs-CZ" sz="4000" spc="-30" dirty="0">
                <a:solidFill>
                  <a:schemeClr val="accent3">
                    <a:lumMod val="75000"/>
                  </a:schemeClr>
                </a:solidFill>
                <a:cs typeface="Trebuchet MS"/>
              </a:rPr>
              <a:t> </a:t>
            </a:r>
            <a:r>
              <a:rPr lang="cs-CZ" sz="4000" spc="-135" dirty="0">
                <a:solidFill>
                  <a:schemeClr val="accent3">
                    <a:lumMod val="75000"/>
                  </a:schemeClr>
                </a:solidFill>
                <a:cs typeface="Trebuchet MS"/>
              </a:rPr>
              <a:t>vyplácena</a:t>
            </a:r>
            <a:r>
              <a:rPr lang="cs-CZ" sz="4000" spc="-40" dirty="0">
                <a:solidFill>
                  <a:schemeClr val="accent3">
                    <a:lumMod val="75000"/>
                  </a:schemeClr>
                </a:solidFill>
                <a:cs typeface="Trebuchet MS"/>
              </a:rPr>
              <a:t> </a:t>
            </a:r>
            <a:r>
              <a:rPr lang="cs-CZ" sz="4000" spc="-145" dirty="0">
                <a:solidFill>
                  <a:schemeClr val="accent3">
                    <a:lumMod val="75000"/>
                  </a:schemeClr>
                </a:solidFill>
                <a:cs typeface="Trebuchet MS"/>
              </a:rPr>
              <a:t>na</a:t>
            </a:r>
            <a:r>
              <a:rPr lang="cs-CZ" sz="4000" spc="-25" dirty="0">
                <a:solidFill>
                  <a:schemeClr val="accent3">
                    <a:lumMod val="75000"/>
                  </a:schemeClr>
                </a:solidFill>
                <a:cs typeface="Trebuchet MS"/>
              </a:rPr>
              <a:t> </a:t>
            </a:r>
            <a:r>
              <a:rPr lang="cs-CZ" sz="4000" spc="-85" dirty="0">
                <a:solidFill>
                  <a:schemeClr val="accent3">
                    <a:lumMod val="75000"/>
                  </a:schemeClr>
                </a:solidFill>
                <a:cs typeface="Trebuchet MS"/>
              </a:rPr>
              <a:t>hektar</a:t>
            </a:r>
            <a:r>
              <a:rPr lang="cs-CZ" sz="4000" spc="-35" dirty="0">
                <a:solidFill>
                  <a:schemeClr val="accent3">
                    <a:lumMod val="75000"/>
                  </a:schemeClr>
                </a:solidFill>
                <a:cs typeface="Trebuchet MS"/>
              </a:rPr>
              <a:t> </a:t>
            </a:r>
            <a:r>
              <a:rPr lang="cs-CZ" sz="4000" spc="-50" dirty="0">
                <a:solidFill>
                  <a:schemeClr val="accent3">
                    <a:lumMod val="75000"/>
                  </a:schemeClr>
                </a:solidFill>
                <a:cs typeface="Trebuchet MS"/>
              </a:rPr>
              <a:t>se</a:t>
            </a:r>
            <a:r>
              <a:rPr lang="cs-CZ" sz="4000" spc="-25" dirty="0">
                <a:solidFill>
                  <a:schemeClr val="accent3">
                    <a:lumMod val="75000"/>
                  </a:schemeClr>
                </a:solidFill>
                <a:cs typeface="Trebuchet MS"/>
              </a:rPr>
              <a:t> </a:t>
            </a:r>
            <a:r>
              <a:rPr lang="cs-CZ" sz="4000" spc="-85" dirty="0">
                <a:solidFill>
                  <a:schemeClr val="accent3">
                    <a:lumMod val="75000"/>
                  </a:schemeClr>
                </a:solidFill>
                <a:cs typeface="Trebuchet MS"/>
              </a:rPr>
              <a:t>zemědělskou</a:t>
            </a:r>
            <a:r>
              <a:rPr lang="cs-CZ" sz="4000" spc="-35" dirty="0">
                <a:solidFill>
                  <a:schemeClr val="accent3">
                    <a:lumMod val="75000"/>
                  </a:schemeClr>
                </a:solidFill>
                <a:cs typeface="Trebuchet MS"/>
              </a:rPr>
              <a:t> </a:t>
            </a:r>
            <a:r>
              <a:rPr lang="cs-CZ" sz="4000" spc="-70" dirty="0">
                <a:solidFill>
                  <a:schemeClr val="accent3">
                    <a:lumMod val="75000"/>
                  </a:schemeClr>
                </a:solidFill>
                <a:cs typeface="Trebuchet MS"/>
              </a:rPr>
              <a:t>kulturou</a:t>
            </a:r>
            <a:r>
              <a:rPr lang="cs-CZ" sz="4000" spc="-35" dirty="0">
                <a:solidFill>
                  <a:schemeClr val="accent3">
                    <a:lumMod val="75000"/>
                  </a:schemeClr>
                </a:solidFill>
                <a:cs typeface="Trebuchet MS"/>
              </a:rPr>
              <a:t> </a:t>
            </a:r>
            <a:r>
              <a:rPr lang="cs-CZ" sz="4000" spc="-105" dirty="0">
                <a:solidFill>
                  <a:schemeClr val="accent3">
                    <a:lumMod val="75000"/>
                  </a:schemeClr>
                </a:solidFill>
                <a:cs typeface="Trebuchet MS"/>
              </a:rPr>
              <a:t>standardní</a:t>
            </a:r>
            <a:r>
              <a:rPr lang="cs-CZ" sz="4000" spc="-20" dirty="0">
                <a:solidFill>
                  <a:schemeClr val="accent3">
                    <a:lumMod val="75000"/>
                  </a:schemeClr>
                </a:solidFill>
                <a:cs typeface="Trebuchet MS"/>
              </a:rPr>
              <a:t> </a:t>
            </a:r>
            <a:r>
              <a:rPr lang="cs-CZ" sz="4000" spc="-45" dirty="0">
                <a:solidFill>
                  <a:schemeClr val="accent3">
                    <a:lumMod val="75000"/>
                  </a:schemeClr>
                </a:solidFill>
                <a:cs typeface="Trebuchet MS"/>
              </a:rPr>
              <a:t>orná</a:t>
            </a:r>
            <a:r>
              <a:rPr lang="cs-CZ" sz="4000" spc="-25" dirty="0">
                <a:solidFill>
                  <a:schemeClr val="accent3">
                    <a:lumMod val="75000"/>
                  </a:schemeClr>
                </a:solidFill>
                <a:cs typeface="Trebuchet MS"/>
              </a:rPr>
              <a:t> </a:t>
            </a:r>
            <a:r>
              <a:rPr lang="cs-CZ" sz="4000" spc="-20" dirty="0">
                <a:solidFill>
                  <a:schemeClr val="accent3">
                    <a:lumMod val="75000"/>
                  </a:schemeClr>
                </a:solidFill>
                <a:cs typeface="Trebuchet MS"/>
              </a:rPr>
              <a:t>půda</a:t>
            </a:r>
            <a:endParaRPr lang="cs-CZ" sz="4000" dirty="0">
              <a:solidFill>
                <a:schemeClr val="accent3">
                  <a:lumMod val="75000"/>
                </a:schemeClr>
              </a:solidFill>
              <a:cs typeface="Trebuchet MS"/>
            </a:endParaRPr>
          </a:p>
          <a:p>
            <a:endParaRPr lang="cs-CZ" dirty="0"/>
          </a:p>
        </p:txBody>
      </p:sp>
    </p:spTree>
    <p:extLst>
      <p:ext uri="{BB962C8B-B14F-4D97-AF65-F5344CB8AC3E}">
        <p14:creationId xmlns:p14="http://schemas.microsoft.com/office/powerpoint/2010/main" val="1907861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45AE888-5DF5-46E9-B352-E64CF1B4D74F}"/>
              </a:ext>
            </a:extLst>
          </p:cNvPr>
          <p:cNvSpPr>
            <a:spLocks noGrp="1"/>
          </p:cNvSpPr>
          <p:nvPr>
            <p:ph type="title"/>
          </p:nvPr>
        </p:nvSpPr>
        <p:spPr>
          <a:xfrm>
            <a:off x="1340272" y="758826"/>
            <a:ext cx="13956152" cy="1371600"/>
          </a:xfrm>
        </p:spPr>
        <p:txBody>
          <a:bodyPr>
            <a:normAutofit/>
          </a:bodyPr>
          <a:lstStyle/>
          <a:p>
            <a:r>
              <a:rPr lang="cs-CZ" b="1" dirty="0"/>
              <a:t>Integrovaná produkce ovoce</a:t>
            </a:r>
          </a:p>
        </p:txBody>
      </p:sp>
      <p:sp>
        <p:nvSpPr>
          <p:cNvPr id="3" name="Zástupný symbol pro obsah 2">
            <a:extLst>
              <a:ext uri="{FF2B5EF4-FFF2-40B4-BE49-F238E27FC236}">
                <a16:creationId xmlns:a16="http://schemas.microsoft.com/office/drawing/2014/main" xmlns="" id="{CCD49B6E-50BA-4B27-8DBF-010EBA9495AF}"/>
              </a:ext>
            </a:extLst>
          </p:cNvPr>
          <p:cNvSpPr>
            <a:spLocks noGrp="1"/>
          </p:cNvSpPr>
          <p:nvPr>
            <p:ph idx="1"/>
          </p:nvPr>
        </p:nvSpPr>
        <p:spPr>
          <a:xfrm>
            <a:off x="755650" y="1901825"/>
            <a:ext cx="17221199" cy="12649200"/>
          </a:xfrm>
        </p:spPr>
        <p:txBody>
          <a:bodyPr>
            <a:normAutofit fontScale="70000" lnSpcReduction="20000"/>
          </a:bodyPr>
          <a:lstStyle/>
          <a:p>
            <a:endParaRPr lang="cs-CZ" dirty="0"/>
          </a:p>
          <a:p>
            <a:r>
              <a:rPr lang="cs-CZ" sz="5800" dirty="0"/>
              <a:t>Minimální výměra pro zařazení je 0,5 ha s druhem zemědělské kultury sad </a:t>
            </a:r>
          </a:p>
          <a:p>
            <a:r>
              <a:rPr lang="cs-CZ" sz="5800" b="1" dirty="0"/>
              <a:t>V prvním roce zařazení odběr a rozbor vzorků půdy </a:t>
            </a:r>
            <a:r>
              <a:rPr lang="cs-CZ" sz="5800" dirty="0"/>
              <a:t>za účelem stanovení a zjištění dodržení limitu obsahu chemických látek, a to </a:t>
            </a:r>
            <a:r>
              <a:rPr lang="cs-CZ" sz="5800" b="1" dirty="0"/>
              <a:t>ze všech DPB </a:t>
            </a:r>
            <a:r>
              <a:rPr lang="cs-CZ" sz="5800" dirty="0"/>
              <a:t>zařazených do tohoto </a:t>
            </a:r>
            <a:r>
              <a:rPr lang="cs-CZ" sz="5800" dirty="0" err="1"/>
              <a:t>podopatření</a:t>
            </a:r>
            <a:r>
              <a:rPr lang="cs-CZ" sz="5800" dirty="0"/>
              <a:t>, při každém zařazení nového DPB v průběhu závazku se opět dokládá k novému DPB rozbor vzorku půdy (do 31.ledna následujícího roku po podání </a:t>
            </a:r>
            <a:r>
              <a:rPr lang="cs-CZ" sz="5800" dirty="0" err="1"/>
              <a:t>ŽoZZ</a:t>
            </a:r>
            <a:r>
              <a:rPr lang="cs-CZ" sz="5800" dirty="0"/>
              <a:t>)</a:t>
            </a:r>
          </a:p>
          <a:p>
            <a:r>
              <a:rPr lang="cs-CZ" sz="5800" b="1" dirty="0" err="1"/>
              <a:t>Každoročněodběr</a:t>
            </a:r>
            <a:r>
              <a:rPr lang="cs-CZ" sz="5800" b="1" dirty="0"/>
              <a:t> a rozbor vzorků ovoce </a:t>
            </a:r>
            <a:r>
              <a:rPr lang="cs-CZ" sz="5800" dirty="0"/>
              <a:t>za účelem stanovení a zjištění dodržení limitu obsahu </a:t>
            </a:r>
            <a:r>
              <a:rPr lang="cs-CZ" sz="5800" b="1" dirty="0"/>
              <a:t>reziduí pesticidů </a:t>
            </a:r>
            <a:r>
              <a:rPr lang="cs-CZ" sz="5800" dirty="0"/>
              <a:t>(doložit do 31.1. následujícího roku), </a:t>
            </a:r>
            <a:r>
              <a:rPr lang="cs-CZ" sz="5800" dirty="0">
                <a:solidFill>
                  <a:srgbClr val="00B050"/>
                </a:solidFill>
              </a:rPr>
              <a:t>výjimka z plnění podmínky platí pro žadatele, kteří žádají v rámci IPO na méně než 5 ha </a:t>
            </a:r>
          </a:p>
          <a:p>
            <a:r>
              <a:rPr lang="cs-CZ" sz="5800" b="1" dirty="0"/>
              <a:t>Dvakrát za závazek odběr a rozbor vzorků ovoce </a:t>
            </a:r>
            <a:r>
              <a:rPr lang="cs-CZ" sz="5800" dirty="0"/>
              <a:t>za účelem stanovení a zjištění dodržení limitu obsahu chemických látek (těžkých kovů); deklaruje se na JŽ</a:t>
            </a:r>
          </a:p>
          <a:p>
            <a:r>
              <a:rPr lang="cs-CZ" sz="5800" dirty="0"/>
              <a:t>Školení -absolvuje každoročně  do  31.  srpna příslušného kalendářního roku, zajišťuje ÚKZÚZ</a:t>
            </a:r>
          </a:p>
          <a:p>
            <a:r>
              <a:rPr lang="cs-CZ" sz="5800" dirty="0"/>
              <a:t>Vyklučení sadu je pardonovaný důvod = poníží se zařazená výměra </a:t>
            </a:r>
            <a:r>
              <a:rPr lang="cs-CZ" sz="5800" dirty="0" err="1"/>
              <a:t>ŽoZZa</a:t>
            </a:r>
            <a:r>
              <a:rPr lang="cs-CZ" sz="5800" dirty="0"/>
              <a:t> </a:t>
            </a:r>
            <a:r>
              <a:rPr lang="cs-CZ" sz="5800" b="1" dirty="0"/>
              <a:t>není nutná dosadba</a:t>
            </a:r>
            <a:r>
              <a:rPr lang="cs-CZ" sz="5800" dirty="0"/>
              <a:t>. Kontroluje se, zda daný DPB zůstal v LPIS veden na žadatele a zda u něj došlo ke změně kultury z S/V na jinou kulturu. Vyklučený DPB je třeba stáhnout z dotační žádosti pro daný rok.</a:t>
            </a:r>
          </a:p>
        </p:txBody>
      </p:sp>
    </p:spTree>
    <p:extLst>
      <p:ext uri="{BB962C8B-B14F-4D97-AF65-F5344CB8AC3E}">
        <p14:creationId xmlns:p14="http://schemas.microsoft.com/office/powerpoint/2010/main" val="11744707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75FA414-1176-4EE4-8A5C-026A1AD32A5D}"/>
              </a:ext>
            </a:extLst>
          </p:cNvPr>
          <p:cNvSpPr>
            <a:spLocks noGrp="1"/>
          </p:cNvSpPr>
          <p:nvPr>
            <p:ph type="title"/>
          </p:nvPr>
        </p:nvSpPr>
        <p:spPr>
          <a:xfrm>
            <a:off x="1340272" y="1340556"/>
            <a:ext cx="13956152" cy="866069"/>
          </a:xfrm>
        </p:spPr>
        <p:txBody>
          <a:bodyPr>
            <a:normAutofit fontScale="90000"/>
          </a:bodyPr>
          <a:lstStyle/>
          <a:p>
            <a:pPr algn="ctr"/>
            <a:r>
              <a:rPr lang="cs-CZ" sz="5400" b="1" dirty="0"/>
              <a:t>Integrovaná produkce ovoce</a:t>
            </a:r>
            <a:endParaRPr lang="cs-CZ" sz="5400" dirty="0"/>
          </a:p>
        </p:txBody>
      </p:sp>
      <p:sp>
        <p:nvSpPr>
          <p:cNvPr id="3" name="Zástupný symbol pro obsah 2">
            <a:extLst>
              <a:ext uri="{FF2B5EF4-FFF2-40B4-BE49-F238E27FC236}">
                <a16:creationId xmlns:a16="http://schemas.microsoft.com/office/drawing/2014/main" xmlns="" id="{27EDEA0D-8DF4-43BA-9530-DE38CD1CE14D}"/>
              </a:ext>
            </a:extLst>
          </p:cNvPr>
          <p:cNvSpPr>
            <a:spLocks noGrp="1"/>
          </p:cNvSpPr>
          <p:nvPr>
            <p:ph idx="1"/>
          </p:nvPr>
        </p:nvSpPr>
        <p:spPr>
          <a:xfrm>
            <a:off x="527051" y="2663825"/>
            <a:ext cx="15925800" cy="12115800"/>
          </a:xfrm>
        </p:spPr>
        <p:txBody>
          <a:bodyPr/>
          <a:lstStyle/>
          <a:p>
            <a:endParaRPr lang="cs-CZ" dirty="0"/>
          </a:p>
          <a:p>
            <a:endParaRPr lang="cs-CZ" dirty="0"/>
          </a:p>
          <a:p>
            <a:r>
              <a:rPr lang="cs-CZ" b="1" dirty="0">
                <a:solidFill>
                  <a:schemeClr val="accent5"/>
                </a:solidFill>
              </a:rPr>
              <a:t>Změny od roku 2024 </a:t>
            </a:r>
            <a:endParaRPr lang="cs-CZ" dirty="0">
              <a:solidFill>
                <a:schemeClr val="accent5"/>
              </a:solidFill>
            </a:endParaRPr>
          </a:p>
          <a:p>
            <a:r>
              <a:rPr lang="cs-CZ" dirty="0"/>
              <a:t>• změna termínu prosvětlení ovocných keřů (od 1.4. do 15.8.) </a:t>
            </a:r>
          </a:p>
          <a:p>
            <a:r>
              <a:rPr lang="pt-BR" dirty="0"/>
              <a:t>• informace o DPB nevede do souhrnné výměry do 5 ha </a:t>
            </a:r>
          </a:p>
          <a:p>
            <a:r>
              <a:rPr lang="cs-CZ" dirty="0"/>
              <a:t>• zpřesnění osoby, která může provádět odběry půdy (osoba odborně způsobilá nebo osoba pověřená podle zákona o hnojivech) </a:t>
            </a:r>
          </a:p>
          <a:p>
            <a:r>
              <a:rPr lang="cs-CZ" dirty="0"/>
              <a:t>• vyhodnocení meteorologických sledování a sledování škůdců – vyhodnocení odpovídá poslednímu provedenému záznamu, pokud nedojde k takové změně, která by měla vliv na vyhodnocení údajů</a:t>
            </a:r>
          </a:p>
          <a:p>
            <a:endParaRPr lang="cs-CZ" dirty="0"/>
          </a:p>
        </p:txBody>
      </p:sp>
    </p:spTree>
    <p:extLst>
      <p:ext uri="{BB962C8B-B14F-4D97-AF65-F5344CB8AC3E}">
        <p14:creationId xmlns:p14="http://schemas.microsoft.com/office/powerpoint/2010/main" val="2978946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45AE888-5DF5-46E9-B352-E64CF1B4D74F}"/>
              </a:ext>
            </a:extLst>
          </p:cNvPr>
          <p:cNvSpPr>
            <a:spLocks noGrp="1"/>
          </p:cNvSpPr>
          <p:nvPr>
            <p:ph type="title"/>
          </p:nvPr>
        </p:nvSpPr>
        <p:spPr>
          <a:xfrm>
            <a:off x="1340272" y="758826"/>
            <a:ext cx="13956152" cy="1371600"/>
          </a:xfrm>
        </p:spPr>
        <p:txBody>
          <a:bodyPr>
            <a:normAutofit/>
          </a:bodyPr>
          <a:lstStyle/>
          <a:p>
            <a:r>
              <a:rPr lang="cs-CZ" b="1" dirty="0"/>
              <a:t>Integrovaná produkce ovoce</a:t>
            </a:r>
          </a:p>
        </p:txBody>
      </p:sp>
      <p:sp>
        <p:nvSpPr>
          <p:cNvPr id="3" name="Zástupný symbol pro obsah 2">
            <a:extLst>
              <a:ext uri="{FF2B5EF4-FFF2-40B4-BE49-F238E27FC236}">
                <a16:creationId xmlns:a16="http://schemas.microsoft.com/office/drawing/2014/main" xmlns="" id="{CCD49B6E-50BA-4B27-8DBF-010EBA9495AF}"/>
              </a:ext>
            </a:extLst>
          </p:cNvPr>
          <p:cNvSpPr>
            <a:spLocks noGrp="1"/>
          </p:cNvSpPr>
          <p:nvPr>
            <p:ph idx="1"/>
          </p:nvPr>
        </p:nvSpPr>
        <p:spPr>
          <a:xfrm>
            <a:off x="755650" y="1901825"/>
            <a:ext cx="17221199" cy="12649200"/>
          </a:xfrm>
        </p:spPr>
        <p:txBody>
          <a:bodyPr>
            <a:normAutofit/>
          </a:bodyPr>
          <a:lstStyle/>
          <a:p>
            <a:pPr marL="0" indent="0">
              <a:lnSpc>
                <a:spcPct val="120000"/>
              </a:lnSpc>
              <a:spcBef>
                <a:spcPts val="2570"/>
              </a:spcBef>
              <a:buNone/>
            </a:pPr>
            <a:endParaRPr lang="cs-CZ" sz="5800" b="1" spc="-10" dirty="0">
              <a:solidFill>
                <a:schemeClr val="accent1">
                  <a:lumMod val="50000"/>
                </a:schemeClr>
              </a:solidFill>
              <a:cs typeface="Trebuchet MS"/>
            </a:endParaRPr>
          </a:p>
          <a:p>
            <a:pPr marL="427990">
              <a:lnSpc>
                <a:spcPct val="120000"/>
              </a:lnSpc>
              <a:spcBef>
                <a:spcPts val="2570"/>
              </a:spcBef>
            </a:pPr>
            <a:endParaRPr lang="cs-CZ" sz="6300" b="1" spc="-10" dirty="0">
              <a:solidFill>
                <a:schemeClr val="accent1">
                  <a:lumMod val="50000"/>
                </a:schemeClr>
              </a:solidFill>
              <a:cs typeface="Trebuchet MS"/>
            </a:endParaRPr>
          </a:p>
          <a:p>
            <a:pPr marL="427990">
              <a:lnSpc>
                <a:spcPct val="120000"/>
              </a:lnSpc>
              <a:spcBef>
                <a:spcPts val="2570"/>
              </a:spcBef>
            </a:pPr>
            <a:r>
              <a:rPr lang="cs-CZ" sz="5200" b="1" spc="-10" dirty="0">
                <a:solidFill>
                  <a:schemeClr val="accent1">
                    <a:lumMod val="50000"/>
                  </a:schemeClr>
                </a:solidFill>
                <a:cs typeface="Trebuchet MS"/>
              </a:rPr>
              <a:t>Sazba</a:t>
            </a:r>
            <a:endParaRPr lang="cs-CZ" sz="5200" dirty="0">
              <a:solidFill>
                <a:schemeClr val="accent1">
                  <a:lumMod val="50000"/>
                </a:schemeClr>
              </a:solidFill>
              <a:cs typeface="Trebuchet MS"/>
            </a:endParaRPr>
          </a:p>
          <a:p>
            <a:pPr marL="248285" indent="-236220">
              <a:lnSpc>
                <a:spcPct val="120000"/>
              </a:lnSpc>
              <a:spcBef>
                <a:spcPts val="220"/>
              </a:spcBef>
              <a:buClr>
                <a:srgbClr val="CDCE00"/>
              </a:buClr>
              <a:buFont typeface="Arial"/>
              <a:buChar char="•"/>
              <a:tabLst>
                <a:tab pos="248920" algn="l"/>
              </a:tabLst>
            </a:pPr>
            <a:r>
              <a:rPr lang="cs-CZ" sz="5200" spc="-45" dirty="0">
                <a:cs typeface="Trebuchet MS"/>
              </a:rPr>
              <a:t>460</a:t>
            </a:r>
            <a:r>
              <a:rPr lang="cs-CZ" sz="5200" spc="-170" dirty="0">
                <a:cs typeface="Trebuchet MS"/>
              </a:rPr>
              <a:t> </a:t>
            </a:r>
            <a:r>
              <a:rPr lang="cs-CZ" sz="5200" spc="-10" dirty="0">
                <a:cs typeface="Trebuchet MS"/>
              </a:rPr>
              <a:t>EUR/ha</a:t>
            </a:r>
            <a:endParaRPr lang="cs-CZ" sz="5200" dirty="0">
              <a:cs typeface="Trebuchet MS"/>
            </a:endParaRPr>
          </a:p>
          <a:p>
            <a:pPr marL="248285" marR="6350" indent="-236220">
              <a:lnSpc>
                <a:spcPct val="120000"/>
              </a:lnSpc>
              <a:spcBef>
                <a:spcPts val="10"/>
              </a:spcBef>
              <a:buClr>
                <a:srgbClr val="CDCE00"/>
              </a:buClr>
              <a:buFont typeface="Arial"/>
              <a:buChar char="•"/>
              <a:tabLst>
                <a:tab pos="248920" algn="l"/>
              </a:tabLst>
            </a:pPr>
            <a:r>
              <a:rPr lang="cs-CZ" sz="5200" spc="50" dirty="0">
                <a:cs typeface="Trebuchet MS"/>
              </a:rPr>
              <a:t>V</a:t>
            </a:r>
            <a:r>
              <a:rPr lang="cs-CZ" sz="5200" spc="-150" dirty="0">
                <a:cs typeface="Trebuchet MS"/>
              </a:rPr>
              <a:t> </a:t>
            </a:r>
            <a:r>
              <a:rPr lang="cs-CZ" sz="5200" spc="-204" dirty="0">
                <a:cs typeface="Trebuchet MS"/>
              </a:rPr>
              <a:t>případě,</a:t>
            </a:r>
            <a:r>
              <a:rPr lang="cs-CZ" sz="5200" spc="-235" dirty="0">
                <a:cs typeface="Trebuchet MS"/>
              </a:rPr>
              <a:t> </a:t>
            </a:r>
            <a:r>
              <a:rPr lang="cs-CZ" sz="5200" spc="-165" dirty="0">
                <a:cs typeface="Trebuchet MS"/>
              </a:rPr>
              <a:t>identifikovaného</a:t>
            </a:r>
            <a:r>
              <a:rPr lang="cs-CZ" sz="5200" spc="-5" dirty="0">
                <a:cs typeface="Trebuchet MS"/>
              </a:rPr>
              <a:t> </a:t>
            </a:r>
            <a:r>
              <a:rPr lang="cs-CZ" sz="5200" spc="-85" dirty="0">
                <a:cs typeface="Trebuchet MS"/>
              </a:rPr>
              <a:t>souběhu</a:t>
            </a:r>
            <a:r>
              <a:rPr lang="cs-CZ" sz="5200" spc="-20" dirty="0">
                <a:cs typeface="Trebuchet MS"/>
              </a:rPr>
              <a:t> </a:t>
            </a:r>
            <a:r>
              <a:rPr lang="cs-CZ" sz="5200" spc="-165" dirty="0">
                <a:cs typeface="Trebuchet MS"/>
              </a:rPr>
              <a:t>titulu</a:t>
            </a:r>
            <a:r>
              <a:rPr lang="cs-CZ" sz="5200" spc="-15" dirty="0">
                <a:cs typeface="Trebuchet MS"/>
              </a:rPr>
              <a:t> </a:t>
            </a:r>
            <a:r>
              <a:rPr lang="cs-CZ" sz="5200" dirty="0">
                <a:cs typeface="Trebuchet MS"/>
              </a:rPr>
              <a:t>s</a:t>
            </a:r>
            <a:r>
              <a:rPr lang="cs-CZ" sz="5200" spc="-30" dirty="0">
                <a:cs typeface="Trebuchet MS"/>
              </a:rPr>
              <a:t> </a:t>
            </a:r>
            <a:r>
              <a:rPr lang="cs-CZ" sz="5200" spc="-160" dirty="0">
                <a:cs typeface="Trebuchet MS"/>
              </a:rPr>
              <a:t>režimy</a:t>
            </a:r>
            <a:r>
              <a:rPr lang="cs-CZ" sz="5200" spc="-25" dirty="0">
                <a:cs typeface="Trebuchet MS"/>
              </a:rPr>
              <a:t> </a:t>
            </a:r>
            <a:r>
              <a:rPr lang="cs-CZ" sz="5200" dirty="0">
                <a:cs typeface="Trebuchet MS"/>
              </a:rPr>
              <a:t>pro</a:t>
            </a:r>
            <a:r>
              <a:rPr lang="cs-CZ" sz="5200" spc="-15" dirty="0">
                <a:cs typeface="Trebuchet MS"/>
              </a:rPr>
              <a:t> </a:t>
            </a:r>
            <a:r>
              <a:rPr lang="cs-CZ" sz="5200" spc="-165" dirty="0">
                <a:cs typeface="Trebuchet MS"/>
              </a:rPr>
              <a:t>klima</a:t>
            </a:r>
            <a:r>
              <a:rPr lang="cs-CZ" sz="5200" spc="-15" dirty="0">
                <a:cs typeface="Trebuchet MS"/>
              </a:rPr>
              <a:t> </a:t>
            </a:r>
            <a:r>
              <a:rPr lang="cs-CZ" sz="5200" spc="-295" dirty="0">
                <a:cs typeface="Trebuchet MS"/>
              </a:rPr>
              <a:t>a</a:t>
            </a:r>
            <a:r>
              <a:rPr lang="cs-CZ" sz="5200" spc="50" dirty="0">
                <a:cs typeface="Trebuchet MS"/>
              </a:rPr>
              <a:t> </a:t>
            </a:r>
            <a:r>
              <a:rPr lang="cs-CZ" sz="5200" spc="-135" dirty="0">
                <a:cs typeface="Trebuchet MS"/>
              </a:rPr>
              <a:t>životní</a:t>
            </a:r>
            <a:r>
              <a:rPr lang="cs-CZ" sz="5200" spc="-15" dirty="0">
                <a:cs typeface="Trebuchet MS"/>
              </a:rPr>
              <a:t> </a:t>
            </a:r>
            <a:r>
              <a:rPr lang="cs-CZ" sz="5200" spc="-50" dirty="0">
                <a:cs typeface="Trebuchet MS"/>
              </a:rPr>
              <a:t>prostředí </a:t>
            </a:r>
            <a:r>
              <a:rPr lang="cs-CZ" sz="5200" spc="390" dirty="0">
                <a:cs typeface="Trebuchet MS"/>
              </a:rPr>
              <a:t>–</a:t>
            </a:r>
            <a:r>
              <a:rPr lang="cs-CZ" sz="5200" spc="-130" dirty="0">
                <a:cs typeface="Trebuchet MS"/>
              </a:rPr>
              <a:t> </a:t>
            </a:r>
            <a:r>
              <a:rPr lang="cs-CZ" sz="5200" b="1" dirty="0" err="1">
                <a:cs typeface="Trebuchet MS"/>
              </a:rPr>
              <a:t>celofaremní</a:t>
            </a:r>
            <a:r>
              <a:rPr lang="cs-CZ" sz="5200" b="1" spc="-75" dirty="0">
                <a:cs typeface="Trebuchet MS"/>
              </a:rPr>
              <a:t> </a:t>
            </a:r>
            <a:r>
              <a:rPr lang="cs-CZ" sz="5200" b="1" spc="-10" dirty="0" err="1">
                <a:cs typeface="Trebuchet MS"/>
              </a:rPr>
              <a:t>ekoplatba</a:t>
            </a:r>
            <a:r>
              <a:rPr lang="cs-CZ" sz="5200" b="1" spc="-75" dirty="0">
                <a:cs typeface="Trebuchet MS"/>
              </a:rPr>
              <a:t> </a:t>
            </a:r>
            <a:r>
              <a:rPr lang="cs-CZ" sz="5200" spc="-170" dirty="0">
                <a:cs typeface="Trebuchet MS"/>
              </a:rPr>
              <a:t>bude</a:t>
            </a:r>
            <a:r>
              <a:rPr lang="cs-CZ" sz="5200" spc="-65" dirty="0">
                <a:cs typeface="Trebuchet MS"/>
              </a:rPr>
              <a:t> </a:t>
            </a:r>
            <a:r>
              <a:rPr lang="cs-CZ" sz="5200" spc="-229" dirty="0">
                <a:cs typeface="Trebuchet MS"/>
              </a:rPr>
              <a:t>platba</a:t>
            </a:r>
            <a:r>
              <a:rPr lang="cs-CZ" sz="5200" spc="-60" dirty="0">
                <a:cs typeface="Trebuchet MS"/>
              </a:rPr>
              <a:t> </a:t>
            </a:r>
            <a:r>
              <a:rPr lang="cs-CZ" sz="5200" spc="-175" dirty="0">
                <a:cs typeface="Trebuchet MS"/>
              </a:rPr>
              <a:t>snížena</a:t>
            </a:r>
            <a:r>
              <a:rPr lang="cs-CZ" sz="5200" spc="-75" dirty="0">
                <a:cs typeface="Trebuchet MS"/>
              </a:rPr>
              <a:t> </a:t>
            </a:r>
            <a:r>
              <a:rPr lang="cs-CZ" sz="5200" dirty="0">
                <a:cs typeface="Trebuchet MS"/>
              </a:rPr>
              <a:t>o</a:t>
            </a:r>
            <a:r>
              <a:rPr lang="cs-CZ" sz="5200" spc="-80" dirty="0">
                <a:cs typeface="Trebuchet MS"/>
              </a:rPr>
              <a:t> </a:t>
            </a:r>
            <a:r>
              <a:rPr lang="cs-CZ" sz="5200" dirty="0">
                <a:solidFill>
                  <a:schemeClr val="accent5"/>
                </a:solidFill>
                <a:cs typeface="Trebuchet MS"/>
              </a:rPr>
              <a:t>18</a:t>
            </a:r>
            <a:r>
              <a:rPr lang="cs-CZ" sz="5200" spc="-85" dirty="0">
                <a:cs typeface="Trebuchet MS"/>
              </a:rPr>
              <a:t> </a:t>
            </a:r>
            <a:r>
              <a:rPr lang="cs-CZ" sz="5200" spc="-25" dirty="0">
                <a:cs typeface="Trebuchet MS"/>
              </a:rPr>
              <a:t>EUR/ha.</a:t>
            </a:r>
            <a:endParaRPr lang="cs-CZ" sz="5200" dirty="0">
              <a:cs typeface="Trebuchet MS"/>
            </a:endParaRPr>
          </a:p>
          <a:p>
            <a:pPr>
              <a:lnSpc>
                <a:spcPct val="120000"/>
              </a:lnSpc>
              <a:spcBef>
                <a:spcPts val="40"/>
              </a:spcBef>
            </a:pPr>
            <a:endParaRPr lang="cs-CZ" sz="5200" dirty="0">
              <a:cs typeface="Trebuchet MS"/>
            </a:endParaRPr>
          </a:p>
          <a:p>
            <a:pPr marL="427990">
              <a:lnSpc>
                <a:spcPct val="120000"/>
              </a:lnSpc>
            </a:pPr>
            <a:r>
              <a:rPr lang="cs-CZ" sz="5200" spc="-100" dirty="0">
                <a:cs typeface="Trebuchet MS"/>
              </a:rPr>
              <a:t>nově</a:t>
            </a:r>
            <a:r>
              <a:rPr lang="cs-CZ" sz="5200" spc="-55" dirty="0">
                <a:cs typeface="Trebuchet MS"/>
              </a:rPr>
              <a:t> </a:t>
            </a:r>
            <a:r>
              <a:rPr lang="cs-CZ" sz="5200" spc="-110" dirty="0">
                <a:cs typeface="Trebuchet MS"/>
              </a:rPr>
              <a:t>podporovaný</a:t>
            </a:r>
            <a:r>
              <a:rPr lang="cs-CZ" sz="5200" spc="-65" dirty="0">
                <a:cs typeface="Trebuchet MS"/>
              </a:rPr>
              <a:t> </a:t>
            </a:r>
            <a:r>
              <a:rPr lang="cs-CZ" sz="5200" spc="-100" dirty="0">
                <a:cs typeface="Trebuchet MS"/>
              </a:rPr>
              <a:t>ovocný</a:t>
            </a:r>
            <a:r>
              <a:rPr lang="cs-CZ" sz="5200" spc="-40" dirty="0">
                <a:cs typeface="Trebuchet MS"/>
              </a:rPr>
              <a:t> </a:t>
            </a:r>
            <a:r>
              <a:rPr lang="cs-CZ" sz="5200" spc="-165" dirty="0">
                <a:cs typeface="Trebuchet MS"/>
              </a:rPr>
              <a:t>druh:</a:t>
            </a:r>
            <a:r>
              <a:rPr lang="cs-CZ" sz="5200" spc="-350" dirty="0">
                <a:cs typeface="Trebuchet MS"/>
              </a:rPr>
              <a:t> </a:t>
            </a:r>
            <a:r>
              <a:rPr lang="cs-CZ" sz="5200" i="1" spc="-265" dirty="0">
                <a:cs typeface="Trebuchet MS"/>
              </a:rPr>
              <a:t>brusnice</a:t>
            </a:r>
            <a:r>
              <a:rPr lang="cs-CZ" sz="5200" i="1" spc="-55" dirty="0">
                <a:cs typeface="Trebuchet MS"/>
              </a:rPr>
              <a:t> </a:t>
            </a:r>
            <a:r>
              <a:rPr lang="cs-CZ" sz="5200" i="1" spc="-260" dirty="0">
                <a:cs typeface="Trebuchet MS"/>
              </a:rPr>
              <a:t>chocholičnatá</a:t>
            </a:r>
            <a:r>
              <a:rPr lang="cs-CZ" sz="5200" i="1" spc="-20" dirty="0">
                <a:cs typeface="Trebuchet MS"/>
              </a:rPr>
              <a:t> </a:t>
            </a:r>
            <a:r>
              <a:rPr lang="cs-CZ" sz="5200" i="1" spc="-190" dirty="0">
                <a:cs typeface="Trebuchet MS"/>
              </a:rPr>
              <a:t>(kanadská</a:t>
            </a:r>
            <a:r>
              <a:rPr lang="cs-CZ" sz="5200" i="1" spc="-50" dirty="0">
                <a:cs typeface="Trebuchet MS"/>
              </a:rPr>
              <a:t> </a:t>
            </a:r>
            <a:r>
              <a:rPr lang="cs-CZ" sz="5200" i="1" spc="-265" dirty="0">
                <a:cs typeface="Trebuchet MS"/>
              </a:rPr>
              <a:t>borůvka)</a:t>
            </a:r>
            <a:endParaRPr lang="cs-CZ" sz="5200" dirty="0">
              <a:cs typeface="Trebuchet MS"/>
            </a:endParaRPr>
          </a:p>
          <a:p>
            <a:endParaRPr lang="cs-CZ" dirty="0"/>
          </a:p>
        </p:txBody>
      </p:sp>
    </p:spTree>
    <p:extLst>
      <p:ext uri="{BB962C8B-B14F-4D97-AF65-F5344CB8AC3E}">
        <p14:creationId xmlns:p14="http://schemas.microsoft.com/office/powerpoint/2010/main" val="8902986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0E01183-0572-4855-87EF-EB6F0EE9EAC6}"/>
              </a:ext>
            </a:extLst>
          </p:cNvPr>
          <p:cNvSpPr>
            <a:spLocks noGrp="1"/>
          </p:cNvSpPr>
          <p:nvPr>
            <p:ph type="title"/>
          </p:nvPr>
        </p:nvSpPr>
        <p:spPr>
          <a:xfrm>
            <a:off x="1340272" y="1340556"/>
            <a:ext cx="13956152" cy="1018469"/>
          </a:xfrm>
        </p:spPr>
        <p:txBody>
          <a:bodyPr>
            <a:normAutofit/>
          </a:bodyPr>
          <a:lstStyle/>
          <a:p>
            <a:pPr algn="ctr"/>
            <a:r>
              <a:rPr lang="cs-CZ" sz="5400" b="1" dirty="0"/>
              <a:t>INTEGROVANÁ PRODUKCE ZELENINY</a:t>
            </a:r>
            <a:endParaRPr lang="cs-CZ" sz="5400" dirty="0"/>
          </a:p>
        </p:txBody>
      </p:sp>
      <p:sp>
        <p:nvSpPr>
          <p:cNvPr id="3" name="Zástupný symbol pro obsah 2">
            <a:extLst>
              <a:ext uri="{FF2B5EF4-FFF2-40B4-BE49-F238E27FC236}">
                <a16:creationId xmlns:a16="http://schemas.microsoft.com/office/drawing/2014/main" xmlns="" id="{AD304B06-2304-484F-947B-89F4061DD19A}"/>
              </a:ext>
            </a:extLst>
          </p:cNvPr>
          <p:cNvSpPr>
            <a:spLocks noGrp="1"/>
          </p:cNvSpPr>
          <p:nvPr>
            <p:ph idx="1"/>
          </p:nvPr>
        </p:nvSpPr>
        <p:spPr>
          <a:xfrm>
            <a:off x="1136651" y="2968625"/>
            <a:ext cx="15849600" cy="12344400"/>
          </a:xfrm>
        </p:spPr>
        <p:txBody>
          <a:bodyPr>
            <a:normAutofit fontScale="85000" lnSpcReduction="20000"/>
          </a:bodyPr>
          <a:lstStyle/>
          <a:p>
            <a:pPr marL="0" indent="0">
              <a:buNone/>
            </a:pPr>
            <a:r>
              <a:rPr lang="cs-CZ" b="1" dirty="0"/>
              <a:t>Podmínky </a:t>
            </a:r>
            <a:endParaRPr lang="cs-CZ" dirty="0"/>
          </a:p>
          <a:p>
            <a:r>
              <a:rPr lang="cs-CZ" dirty="0"/>
              <a:t>• </a:t>
            </a:r>
            <a:r>
              <a:rPr lang="cs-CZ" b="1" dirty="0"/>
              <a:t>pěstovat některý z podporovaného druhu zeleniny (aktualizovaný číselník), </a:t>
            </a:r>
            <a:endParaRPr lang="cs-CZ" dirty="0"/>
          </a:p>
          <a:p>
            <a:r>
              <a:rPr lang="cs-CZ" dirty="0"/>
              <a:t>• používat </a:t>
            </a:r>
            <a:r>
              <a:rPr lang="cs-CZ" b="1" dirty="0"/>
              <a:t>k výsevu nebo výsadbě </a:t>
            </a:r>
            <a:r>
              <a:rPr lang="cs-CZ" dirty="0"/>
              <a:t>pouze osivo nebo sadbu podle zákona o oběhu osiva a sadby, </a:t>
            </a:r>
            <a:r>
              <a:rPr lang="cs-CZ" b="1" dirty="0"/>
              <a:t>a to v minimálním objemu</a:t>
            </a:r>
            <a:r>
              <a:rPr lang="cs-CZ" dirty="0"/>
              <a:t>, </a:t>
            </a:r>
          </a:p>
          <a:p>
            <a:r>
              <a:rPr lang="cs-CZ" dirty="0"/>
              <a:t>• provádět odběr vzorku půdy a následný rozbor za účelem zjištění </a:t>
            </a:r>
            <a:r>
              <a:rPr lang="cs-CZ" b="1" dirty="0"/>
              <a:t>obsahu minerálního dusíku </a:t>
            </a:r>
            <a:r>
              <a:rPr lang="cs-CZ" dirty="0"/>
              <a:t>před každým výsevem nebo výsadbou, </a:t>
            </a:r>
          </a:p>
          <a:p>
            <a:r>
              <a:rPr lang="cs-CZ" dirty="0"/>
              <a:t>• aplikovat k jednotlivému podporovanému druhu zeleniny </a:t>
            </a:r>
            <a:r>
              <a:rPr lang="cs-CZ" b="1" dirty="0"/>
              <a:t>hnojiva do výše limitu N</a:t>
            </a:r>
            <a:r>
              <a:rPr lang="cs-CZ" dirty="0"/>
              <a:t>, </a:t>
            </a:r>
          </a:p>
          <a:p>
            <a:r>
              <a:rPr lang="cs-CZ" dirty="0"/>
              <a:t>• v době od zahájení sklizně povinnost </a:t>
            </a:r>
            <a:r>
              <a:rPr lang="cs-CZ" b="1" dirty="0"/>
              <a:t>každoročního </a:t>
            </a:r>
            <a:r>
              <a:rPr lang="cs-CZ" dirty="0"/>
              <a:t>odběru jednoho vzorku z libovolného podporovaného druhu zeleniny na každých započatých 20 hektarů souhrnné výměry DPB nebo jejich částí a rozboru zeleniny za účelem stanovení a zjištění dodržení </a:t>
            </a:r>
            <a:r>
              <a:rPr lang="cs-CZ" b="1" dirty="0"/>
              <a:t>max. limitu obsahu reziduí pesticidů</a:t>
            </a:r>
            <a:r>
              <a:rPr lang="cs-CZ" dirty="0"/>
              <a:t>, </a:t>
            </a:r>
          </a:p>
          <a:p>
            <a:r>
              <a:rPr lang="cs-CZ" dirty="0"/>
              <a:t>• provádět </a:t>
            </a:r>
            <a:r>
              <a:rPr lang="cs-CZ" b="1" dirty="0"/>
              <a:t>odplevelení </a:t>
            </a:r>
            <a:r>
              <a:rPr lang="cs-CZ" dirty="0" err="1"/>
              <a:t>meziřadí</a:t>
            </a:r>
            <a:r>
              <a:rPr lang="cs-CZ" dirty="0"/>
              <a:t> mezi jednotlivými porosty plodin, a to pouze </a:t>
            </a:r>
            <a:r>
              <a:rPr lang="cs-CZ" b="1" dirty="0"/>
              <a:t>mechanicky</a:t>
            </a:r>
            <a:r>
              <a:rPr lang="cs-CZ" dirty="0"/>
              <a:t>, </a:t>
            </a:r>
          </a:p>
          <a:p>
            <a:r>
              <a:rPr lang="cs-CZ" dirty="0"/>
              <a:t>• minimálně na 50 % podporované plochy </a:t>
            </a:r>
            <a:r>
              <a:rPr lang="cs-CZ" b="1" dirty="0"/>
              <a:t>nahradit </a:t>
            </a:r>
            <a:r>
              <a:rPr lang="cs-CZ" dirty="0"/>
              <a:t>minimálně jednu aplikaci herbicidu mechanickou operací, </a:t>
            </a:r>
          </a:p>
          <a:p>
            <a:r>
              <a:rPr lang="cs-CZ" dirty="0"/>
              <a:t>• vést a průběžně aktualizovat </a:t>
            </a:r>
            <a:r>
              <a:rPr lang="cs-CZ" b="1" dirty="0"/>
              <a:t>informace o provedených agrotechnických operacích</a:t>
            </a:r>
            <a:r>
              <a:rPr lang="cs-CZ" dirty="0"/>
              <a:t>. </a:t>
            </a:r>
          </a:p>
          <a:p>
            <a:r>
              <a:rPr lang="cs-CZ" dirty="0"/>
              <a:t>• dotace je vyplácena na hektar se zemědělskou kulturou standardní orná půda </a:t>
            </a:r>
          </a:p>
          <a:p>
            <a:endParaRPr lang="cs-CZ" dirty="0"/>
          </a:p>
        </p:txBody>
      </p:sp>
    </p:spTree>
    <p:extLst>
      <p:ext uri="{BB962C8B-B14F-4D97-AF65-F5344CB8AC3E}">
        <p14:creationId xmlns:p14="http://schemas.microsoft.com/office/powerpoint/2010/main" val="345248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3A23EEF-CAA5-4A87-A4E3-B18A8169ED5A}"/>
              </a:ext>
            </a:extLst>
          </p:cNvPr>
          <p:cNvSpPr>
            <a:spLocks noGrp="1"/>
          </p:cNvSpPr>
          <p:nvPr>
            <p:ph type="title"/>
          </p:nvPr>
        </p:nvSpPr>
        <p:spPr>
          <a:xfrm>
            <a:off x="1340272" y="1340556"/>
            <a:ext cx="16712778" cy="2542469"/>
          </a:xfrm>
        </p:spPr>
        <p:txBody>
          <a:bodyPr/>
          <a:lstStyle/>
          <a:p>
            <a:r>
              <a:rPr lang="pl-PL" b="1" dirty="0"/>
              <a:t>ZMĚNY u standardů DZES pro rok 2024 (NOVÉ) </a:t>
            </a:r>
            <a:endParaRPr lang="cs-CZ" dirty="0"/>
          </a:p>
        </p:txBody>
      </p:sp>
      <p:sp>
        <p:nvSpPr>
          <p:cNvPr id="3" name="Zástupný symbol pro obsah 2">
            <a:extLst>
              <a:ext uri="{FF2B5EF4-FFF2-40B4-BE49-F238E27FC236}">
                <a16:creationId xmlns:a16="http://schemas.microsoft.com/office/drawing/2014/main" xmlns="" id="{212BFA0B-564A-40F2-9901-3EA9226110DB}"/>
              </a:ext>
            </a:extLst>
          </p:cNvPr>
          <p:cNvSpPr>
            <a:spLocks noGrp="1"/>
          </p:cNvSpPr>
          <p:nvPr>
            <p:ph idx="1"/>
          </p:nvPr>
        </p:nvSpPr>
        <p:spPr>
          <a:xfrm>
            <a:off x="1340271" y="4187825"/>
            <a:ext cx="16712778" cy="9097581"/>
          </a:xfrm>
        </p:spPr>
        <p:txBody>
          <a:bodyPr>
            <a:normAutofit/>
          </a:bodyPr>
          <a:lstStyle/>
          <a:p>
            <a:r>
              <a:rPr lang="cs-CZ" sz="7000">
                <a:solidFill>
                  <a:schemeClr val="tx1"/>
                </a:solidFill>
              </a:rPr>
              <a:t>Proběhnou </a:t>
            </a:r>
            <a:r>
              <a:rPr lang="cs-CZ" sz="7000" dirty="0">
                <a:solidFill>
                  <a:schemeClr val="tx1"/>
                </a:solidFill>
              </a:rPr>
              <a:t>speciální školení</a:t>
            </a:r>
          </a:p>
          <a:p>
            <a:r>
              <a:rPr lang="cs-CZ" sz="7000" dirty="0">
                <a:solidFill>
                  <a:schemeClr val="tx1"/>
                </a:solidFill>
              </a:rPr>
              <a:t>Načasování – aktuálně schválen hospodářský rok 2024/2025</a:t>
            </a:r>
          </a:p>
          <a:p>
            <a:r>
              <a:rPr lang="cs-CZ" sz="7000" dirty="0" err="1">
                <a:solidFill>
                  <a:schemeClr val="tx1"/>
                </a:solidFill>
              </a:rPr>
              <a:t>Mze</a:t>
            </a:r>
            <a:r>
              <a:rPr lang="cs-CZ" sz="7000" dirty="0">
                <a:solidFill>
                  <a:schemeClr val="tx1"/>
                </a:solidFill>
              </a:rPr>
              <a:t> zahájilo kroky k zajištění odkladu – nutno projednat a schválit komisí</a:t>
            </a:r>
          </a:p>
          <a:p>
            <a:endParaRPr lang="cs-CZ" dirty="0"/>
          </a:p>
        </p:txBody>
      </p:sp>
    </p:spTree>
    <p:extLst>
      <p:ext uri="{BB962C8B-B14F-4D97-AF65-F5344CB8AC3E}">
        <p14:creationId xmlns:p14="http://schemas.microsoft.com/office/powerpoint/2010/main" val="19229616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2CD7640-29AC-460E-A1D2-1C0B7F9645B4}"/>
              </a:ext>
            </a:extLst>
          </p:cNvPr>
          <p:cNvSpPr>
            <a:spLocks noGrp="1"/>
          </p:cNvSpPr>
          <p:nvPr>
            <p:ph type="title"/>
          </p:nvPr>
        </p:nvSpPr>
        <p:spPr>
          <a:xfrm>
            <a:off x="1340272" y="1340556"/>
            <a:ext cx="13956152" cy="1628069"/>
          </a:xfrm>
        </p:spPr>
        <p:txBody>
          <a:bodyPr>
            <a:normAutofit/>
          </a:bodyPr>
          <a:lstStyle/>
          <a:p>
            <a:pPr algn="ctr"/>
            <a:r>
              <a:rPr lang="cs-CZ" sz="4800" b="1" dirty="0"/>
              <a:t>TITUL INTEGROVANÁ PRODUKCE VÍCELETÝCH PRODUKČNÍCH PLODIN</a:t>
            </a:r>
            <a:endParaRPr lang="cs-CZ" sz="4800" dirty="0"/>
          </a:p>
        </p:txBody>
      </p:sp>
      <p:sp>
        <p:nvSpPr>
          <p:cNvPr id="3" name="Zástupný symbol pro obsah 2">
            <a:extLst>
              <a:ext uri="{FF2B5EF4-FFF2-40B4-BE49-F238E27FC236}">
                <a16:creationId xmlns:a16="http://schemas.microsoft.com/office/drawing/2014/main" xmlns="" id="{B2A9F9D7-2808-4526-B432-32D9E8B51085}"/>
              </a:ext>
            </a:extLst>
          </p:cNvPr>
          <p:cNvSpPr>
            <a:spLocks noGrp="1"/>
          </p:cNvSpPr>
          <p:nvPr>
            <p:ph idx="1"/>
          </p:nvPr>
        </p:nvSpPr>
        <p:spPr>
          <a:xfrm>
            <a:off x="679450" y="2968624"/>
            <a:ext cx="15544799" cy="12112625"/>
          </a:xfrm>
        </p:spPr>
        <p:txBody>
          <a:bodyPr>
            <a:normAutofit fontScale="92500" lnSpcReduction="10000"/>
          </a:bodyPr>
          <a:lstStyle/>
          <a:p>
            <a:r>
              <a:rPr lang="cs-CZ" dirty="0"/>
              <a:t>pěstovat </a:t>
            </a:r>
            <a:r>
              <a:rPr lang="cs-CZ" b="1" dirty="0"/>
              <a:t>pouze podporovaný druh víceleté produkční plodiny (reveň kadeřavá, křen selský víceletý, chřest)</a:t>
            </a:r>
            <a:r>
              <a:rPr lang="cs-CZ" dirty="0"/>
              <a:t>, </a:t>
            </a:r>
            <a:r>
              <a:rPr lang="cs-CZ" dirty="0">
                <a:solidFill>
                  <a:schemeClr val="accent5"/>
                </a:solidFill>
              </a:rPr>
              <a:t>odstraněna povinnost pěstovat na celé ploše DPB </a:t>
            </a:r>
          </a:p>
          <a:p>
            <a:r>
              <a:rPr lang="cs-CZ" dirty="0"/>
              <a:t>• používat </a:t>
            </a:r>
            <a:r>
              <a:rPr lang="cs-CZ" b="1" dirty="0"/>
              <a:t>k výsadbě </a:t>
            </a:r>
            <a:r>
              <a:rPr lang="cs-CZ" dirty="0"/>
              <a:t>pouze sadbu podle zákona o oběhu osiva a sadby, </a:t>
            </a:r>
            <a:r>
              <a:rPr lang="cs-CZ" b="1" dirty="0"/>
              <a:t>a to v minimálním objemu</a:t>
            </a:r>
            <a:r>
              <a:rPr lang="cs-CZ" dirty="0"/>
              <a:t>, </a:t>
            </a:r>
          </a:p>
          <a:p>
            <a:r>
              <a:rPr lang="cs-CZ" dirty="0"/>
              <a:t>• provádět odběr vzorku půdy a následný rozbor za účelem zjištění </a:t>
            </a:r>
            <a:r>
              <a:rPr lang="cs-CZ" b="1" dirty="0"/>
              <a:t>obsahu minerálního dusíku </a:t>
            </a:r>
            <a:r>
              <a:rPr lang="cs-CZ" dirty="0"/>
              <a:t>před každou výsadbou, </a:t>
            </a:r>
          </a:p>
          <a:p>
            <a:r>
              <a:rPr lang="cs-CZ" dirty="0"/>
              <a:t>• aplikovat k jednotlivému podporovanému druhu víceleté produkční plodiny </a:t>
            </a:r>
            <a:r>
              <a:rPr lang="cs-CZ" b="1" dirty="0"/>
              <a:t>hnojiva do výše limitu N</a:t>
            </a:r>
            <a:r>
              <a:rPr lang="cs-CZ" dirty="0"/>
              <a:t>, </a:t>
            </a:r>
          </a:p>
          <a:p>
            <a:r>
              <a:rPr lang="cs-CZ" dirty="0"/>
              <a:t>• v době od zahájení sklizně povinnost </a:t>
            </a:r>
            <a:r>
              <a:rPr lang="cs-CZ" b="1" dirty="0"/>
              <a:t>každoročního </a:t>
            </a:r>
            <a:r>
              <a:rPr lang="cs-CZ" dirty="0"/>
              <a:t>odběru jednoho vzorku z libovolného podporovaného druhu víceleté produkční plodiny na každých započatých 20 hektarů souhrnné výměry DPB nebo jejich částí a rozboru víceleté produkční plodiny za účelem stanovení a zjištění dodržení </a:t>
            </a:r>
            <a:r>
              <a:rPr lang="cs-CZ" b="1" dirty="0"/>
              <a:t>max. limitu obsahu reziduí pesticidů</a:t>
            </a:r>
            <a:r>
              <a:rPr lang="cs-CZ" dirty="0"/>
              <a:t>, </a:t>
            </a:r>
          </a:p>
          <a:p>
            <a:r>
              <a:rPr lang="cs-CZ" dirty="0"/>
              <a:t>• aplikovat před výsadbou povinně </a:t>
            </a:r>
            <a:r>
              <a:rPr lang="cs-CZ" b="1" dirty="0">
                <a:solidFill>
                  <a:schemeClr val="accent5"/>
                </a:solidFill>
              </a:rPr>
              <a:t>tuhá statková hnojiva</a:t>
            </a:r>
            <a:r>
              <a:rPr lang="cs-CZ" dirty="0">
                <a:solidFill>
                  <a:schemeClr val="accent5"/>
                </a:solidFill>
              </a:rPr>
              <a:t>, </a:t>
            </a:r>
          </a:p>
          <a:p>
            <a:r>
              <a:rPr lang="cs-CZ" dirty="0"/>
              <a:t>• každoročně provádět nejvýše </a:t>
            </a:r>
            <a:r>
              <a:rPr lang="cs-CZ" b="1" dirty="0"/>
              <a:t>2 aplikace herbicidů</a:t>
            </a:r>
            <a:r>
              <a:rPr lang="cs-CZ" dirty="0"/>
              <a:t>. </a:t>
            </a:r>
          </a:p>
          <a:p>
            <a:r>
              <a:rPr lang="cs-CZ" dirty="0"/>
              <a:t>• dotace je vyplácena na hektar se zemědělskou kulturou plocha s víceletými produkčními plodinami </a:t>
            </a:r>
          </a:p>
          <a:p>
            <a:pPr marL="0" indent="0">
              <a:buNone/>
            </a:pPr>
            <a:endParaRPr lang="cs-CZ" dirty="0"/>
          </a:p>
        </p:txBody>
      </p:sp>
    </p:spTree>
    <p:extLst>
      <p:ext uri="{BB962C8B-B14F-4D97-AF65-F5344CB8AC3E}">
        <p14:creationId xmlns:p14="http://schemas.microsoft.com/office/powerpoint/2010/main" val="10336406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1938E8E-B128-44C0-A180-1437093909E6}"/>
              </a:ext>
            </a:extLst>
          </p:cNvPr>
          <p:cNvSpPr>
            <a:spLocks noGrp="1"/>
          </p:cNvSpPr>
          <p:nvPr>
            <p:ph type="title"/>
          </p:nvPr>
        </p:nvSpPr>
        <p:spPr>
          <a:xfrm>
            <a:off x="1136650" y="454025"/>
            <a:ext cx="15188777" cy="1170869"/>
          </a:xfrm>
        </p:spPr>
        <p:txBody>
          <a:bodyPr>
            <a:normAutofit/>
          </a:bodyPr>
          <a:lstStyle/>
          <a:p>
            <a:pPr algn="ctr"/>
            <a:r>
              <a:rPr lang="cs-CZ" sz="5400" b="1" dirty="0"/>
              <a:t>INTEGROVANÁ PRODUKCE JAHODNÍKU</a:t>
            </a:r>
            <a:endParaRPr lang="cs-CZ" sz="5400" dirty="0"/>
          </a:p>
        </p:txBody>
      </p:sp>
      <p:sp>
        <p:nvSpPr>
          <p:cNvPr id="3" name="Zástupný symbol pro obsah 2">
            <a:extLst>
              <a:ext uri="{FF2B5EF4-FFF2-40B4-BE49-F238E27FC236}">
                <a16:creationId xmlns:a16="http://schemas.microsoft.com/office/drawing/2014/main" xmlns="" id="{D82DC534-525F-424F-8286-28FEDBA14646}"/>
              </a:ext>
            </a:extLst>
          </p:cNvPr>
          <p:cNvSpPr>
            <a:spLocks noGrp="1"/>
          </p:cNvSpPr>
          <p:nvPr>
            <p:ph idx="1"/>
          </p:nvPr>
        </p:nvSpPr>
        <p:spPr>
          <a:xfrm>
            <a:off x="908050" y="1624893"/>
            <a:ext cx="16230600" cy="13764331"/>
          </a:xfrm>
        </p:spPr>
        <p:txBody>
          <a:bodyPr>
            <a:normAutofit fontScale="47500" lnSpcReduction="20000"/>
          </a:bodyPr>
          <a:lstStyle/>
          <a:p>
            <a:r>
              <a:rPr lang="cs-CZ" sz="5800" dirty="0"/>
              <a:t>používat </a:t>
            </a:r>
            <a:r>
              <a:rPr lang="cs-CZ" sz="5800" b="1" dirty="0"/>
              <a:t>k výsadbě jahodníku </a:t>
            </a:r>
            <a:r>
              <a:rPr lang="cs-CZ" sz="5800" dirty="0"/>
              <a:t>pouze sadbu podle zákona o oběhu osiva a sadby, </a:t>
            </a:r>
            <a:r>
              <a:rPr lang="cs-CZ" sz="5800" b="1" dirty="0"/>
              <a:t>a to v min. objemu</a:t>
            </a:r>
            <a:r>
              <a:rPr lang="cs-CZ" sz="5800" dirty="0"/>
              <a:t>, </a:t>
            </a:r>
          </a:p>
          <a:p>
            <a:r>
              <a:rPr lang="cs-CZ" sz="5800" dirty="0"/>
              <a:t>• </a:t>
            </a:r>
            <a:r>
              <a:rPr lang="cs-CZ" sz="5800" b="1" dirty="0"/>
              <a:t>provést výsadbu </a:t>
            </a:r>
            <a:r>
              <a:rPr lang="cs-CZ" sz="5800" dirty="0"/>
              <a:t>na DPB nebo jeho části, na kterém bylo provedeno zelené hnojení, </a:t>
            </a:r>
          </a:p>
          <a:p>
            <a:r>
              <a:rPr lang="cs-CZ" sz="5800" dirty="0"/>
              <a:t>• zajistit alespoň v období ode dne podání žádosti o poskytnutí dotace do 30. června příslušného kalendářního roku </a:t>
            </a:r>
            <a:r>
              <a:rPr lang="cs-CZ" sz="5800" b="1" dirty="0"/>
              <a:t>min. hustotu 20 000 životaschopných jedinců </a:t>
            </a:r>
            <a:r>
              <a:rPr lang="cs-CZ" sz="5800" dirty="0"/>
              <a:t>na hektar osázené plochy, </a:t>
            </a:r>
          </a:p>
          <a:p>
            <a:r>
              <a:rPr lang="cs-CZ" sz="5800" dirty="0"/>
              <a:t>• provádět odběr vzorku půdy a následný rozbor za účelem zjištění </a:t>
            </a:r>
            <a:r>
              <a:rPr lang="cs-CZ" sz="5800" b="1" dirty="0"/>
              <a:t>obsahu minerálního dusíku </a:t>
            </a:r>
            <a:r>
              <a:rPr lang="cs-CZ" sz="5800" dirty="0"/>
              <a:t>před každou výsadbou</a:t>
            </a:r>
            <a:r>
              <a:rPr lang="cs-CZ" sz="5800" dirty="0">
                <a:solidFill>
                  <a:schemeClr val="accent5"/>
                </a:solidFill>
              </a:rPr>
              <a:t>, (upřesnění odběru vzoru z půdního profilu min. 30 cm) </a:t>
            </a:r>
          </a:p>
          <a:p>
            <a:r>
              <a:rPr lang="cs-CZ" sz="5800" dirty="0"/>
              <a:t>• aplikovat </a:t>
            </a:r>
            <a:r>
              <a:rPr lang="cs-CZ" sz="5800" b="1" dirty="0"/>
              <a:t>hnojiva do výše limitu N</a:t>
            </a:r>
            <a:r>
              <a:rPr lang="cs-CZ" sz="5800" dirty="0"/>
              <a:t>, </a:t>
            </a:r>
            <a:r>
              <a:rPr lang="cs-CZ" sz="5800" dirty="0">
                <a:solidFill>
                  <a:schemeClr val="accent5"/>
                </a:solidFill>
              </a:rPr>
              <a:t>(upřesněn postup výpočtu</a:t>
            </a:r>
            <a:r>
              <a:rPr lang="cs-CZ" sz="5800" dirty="0"/>
              <a:t>) </a:t>
            </a:r>
          </a:p>
          <a:p>
            <a:r>
              <a:rPr lang="cs-CZ" sz="5800" dirty="0"/>
              <a:t>• v době od zahájení sklizně povinnost </a:t>
            </a:r>
            <a:r>
              <a:rPr lang="cs-CZ" sz="5800" b="1" dirty="0"/>
              <a:t>každoročního </a:t>
            </a:r>
            <a:r>
              <a:rPr lang="cs-CZ" sz="5800" dirty="0"/>
              <a:t>odběru jednoho vzorku jahod na každých započatých 20 hektarů souhrnné výměry DPB nebo jejich částí a rozboru jahod za účelem stanovení a zjištění dodržení </a:t>
            </a:r>
            <a:r>
              <a:rPr lang="cs-CZ" sz="5800" b="1" dirty="0"/>
              <a:t>max. limitu obsahu reziduí pesticidů </a:t>
            </a:r>
            <a:endParaRPr lang="cs-CZ" sz="5800" dirty="0"/>
          </a:p>
          <a:p>
            <a:r>
              <a:rPr lang="cs-CZ" sz="5800" dirty="0"/>
              <a:t>• zajistit </a:t>
            </a:r>
            <a:r>
              <a:rPr lang="cs-CZ" sz="5800" b="1" dirty="0"/>
              <a:t>2 x ročně plečkování </a:t>
            </a:r>
            <a:r>
              <a:rPr lang="cs-CZ" sz="5800" b="1" dirty="0" err="1"/>
              <a:t>meziřadí</a:t>
            </a:r>
            <a:r>
              <a:rPr lang="cs-CZ" sz="5800" b="1" dirty="0"/>
              <a:t> porostu </a:t>
            </a:r>
            <a:r>
              <a:rPr lang="cs-CZ" sz="5800" dirty="0"/>
              <a:t>(do 31. května a do 31. října, pokud nebyl jahodník po sklizni zlikvidován) s výjimkou DPB nebo jeho části, na kterém je použita pěstební technologie s použitím fólií, textilií nebo organického mulče, </a:t>
            </a:r>
          </a:p>
          <a:p>
            <a:r>
              <a:rPr lang="cs-CZ" sz="5800" dirty="0"/>
              <a:t>• provádět do 30. září </a:t>
            </a:r>
            <a:r>
              <a:rPr lang="cs-CZ" sz="5800" b="1" dirty="0"/>
              <a:t>údržbu </a:t>
            </a:r>
            <a:r>
              <a:rPr lang="cs-CZ" sz="5800" dirty="0"/>
              <a:t>porostu jahodníku sečením nebo mulčováním, </a:t>
            </a:r>
          </a:p>
          <a:p>
            <a:r>
              <a:rPr lang="cs-CZ" sz="5800" dirty="0"/>
              <a:t>• provádět od 2. roku stáří výsadby jahodníku do 30. dubna </a:t>
            </a:r>
            <a:r>
              <a:rPr lang="cs-CZ" sz="5800" b="1" dirty="0"/>
              <a:t>odstranění čepelí listů </a:t>
            </a:r>
            <a:r>
              <a:rPr lang="cs-CZ" sz="5800" dirty="0"/>
              <a:t>jahodníku, </a:t>
            </a:r>
          </a:p>
          <a:p>
            <a:r>
              <a:rPr lang="cs-CZ" sz="5800" dirty="0"/>
              <a:t>• každoročně provádět nejvýše 4 aplikace </a:t>
            </a:r>
            <a:r>
              <a:rPr lang="cs-CZ" sz="5800" b="1" dirty="0"/>
              <a:t>herbicidů</a:t>
            </a:r>
            <a:r>
              <a:rPr lang="cs-CZ" sz="5800" dirty="0"/>
              <a:t>, </a:t>
            </a:r>
          </a:p>
          <a:p>
            <a:r>
              <a:rPr lang="cs-CZ" sz="5800" dirty="0"/>
              <a:t>• každoročně provádět nejvýše 3 aplikace </a:t>
            </a:r>
            <a:r>
              <a:rPr lang="cs-CZ" sz="5800" b="1" dirty="0"/>
              <a:t>insekticidů, </a:t>
            </a:r>
            <a:endParaRPr lang="cs-CZ" sz="5800" dirty="0"/>
          </a:p>
          <a:p>
            <a:r>
              <a:rPr lang="cs-CZ" sz="5800" dirty="0"/>
              <a:t>• vést a průběžně aktualizovat </a:t>
            </a:r>
            <a:r>
              <a:rPr lang="cs-CZ" sz="5800" b="1" dirty="0"/>
              <a:t>informace o provedených agrotechnických operacích</a:t>
            </a:r>
            <a:r>
              <a:rPr lang="cs-CZ" sz="5800" dirty="0"/>
              <a:t>. </a:t>
            </a:r>
          </a:p>
          <a:p>
            <a:r>
              <a:rPr lang="cs-CZ" sz="5800" dirty="0"/>
              <a:t>• dotace je vyplácena na hektar se zemědělskou kulturou standardní orná půda </a:t>
            </a:r>
          </a:p>
          <a:p>
            <a:endParaRPr lang="cs-CZ" dirty="0"/>
          </a:p>
        </p:txBody>
      </p:sp>
    </p:spTree>
    <p:extLst>
      <p:ext uri="{BB962C8B-B14F-4D97-AF65-F5344CB8AC3E}">
        <p14:creationId xmlns:p14="http://schemas.microsoft.com/office/powerpoint/2010/main" val="10426269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F179BE9-6B6C-450E-87E4-700B1474A25D}"/>
              </a:ext>
            </a:extLst>
          </p:cNvPr>
          <p:cNvSpPr>
            <a:spLocks noGrp="1"/>
          </p:cNvSpPr>
          <p:nvPr>
            <p:ph type="title"/>
          </p:nvPr>
        </p:nvSpPr>
        <p:spPr>
          <a:xfrm>
            <a:off x="1340272" y="1340556"/>
            <a:ext cx="13956152" cy="1323269"/>
          </a:xfrm>
        </p:spPr>
        <p:txBody>
          <a:bodyPr>
            <a:noAutofit/>
          </a:bodyPr>
          <a:lstStyle/>
          <a:p>
            <a:pPr algn="ctr"/>
            <a:r>
              <a:rPr lang="cs-CZ" sz="4800" b="1" dirty="0"/>
              <a:t>PODOPATŘENÍ OMEZENÍ POUŽÍVÁNÍ PESTICIDŮ V OPVZ (NOVÉ)</a:t>
            </a:r>
            <a:endParaRPr lang="cs-CZ" sz="4800" dirty="0"/>
          </a:p>
        </p:txBody>
      </p:sp>
      <p:sp>
        <p:nvSpPr>
          <p:cNvPr id="3" name="Zástupný symbol pro obsah 2">
            <a:extLst>
              <a:ext uri="{FF2B5EF4-FFF2-40B4-BE49-F238E27FC236}">
                <a16:creationId xmlns:a16="http://schemas.microsoft.com/office/drawing/2014/main" xmlns="" id="{750590B5-1F4D-4C81-958E-515B7E779D4A}"/>
              </a:ext>
            </a:extLst>
          </p:cNvPr>
          <p:cNvSpPr>
            <a:spLocks noGrp="1"/>
          </p:cNvSpPr>
          <p:nvPr>
            <p:ph idx="1"/>
          </p:nvPr>
        </p:nvSpPr>
        <p:spPr>
          <a:xfrm>
            <a:off x="527050" y="3121025"/>
            <a:ext cx="16459199" cy="11960225"/>
          </a:xfrm>
        </p:spPr>
        <p:txBody>
          <a:bodyPr>
            <a:normAutofit fontScale="92500" lnSpcReduction="20000"/>
          </a:bodyPr>
          <a:lstStyle/>
          <a:p>
            <a:pPr marL="0" indent="0">
              <a:buNone/>
            </a:pPr>
            <a:r>
              <a:rPr lang="cs-CZ" b="1" dirty="0">
                <a:solidFill>
                  <a:schemeClr val="accent3">
                    <a:lumMod val="75000"/>
                  </a:schemeClr>
                </a:solidFill>
              </a:rPr>
              <a:t>TITULY </a:t>
            </a:r>
            <a:endParaRPr lang="cs-CZ" dirty="0">
              <a:solidFill>
                <a:schemeClr val="accent3">
                  <a:lumMod val="75000"/>
                </a:schemeClr>
              </a:solidFill>
            </a:endParaRPr>
          </a:p>
          <a:p>
            <a:r>
              <a:rPr lang="cs-CZ" dirty="0"/>
              <a:t>VODÁRENSKÁ NÁDRŽ ŘÍMOV </a:t>
            </a:r>
          </a:p>
          <a:p>
            <a:r>
              <a:rPr lang="cs-CZ" dirty="0"/>
              <a:t>VODÁRENSKÁ NÁDRŽ ŠVIHOV </a:t>
            </a:r>
          </a:p>
          <a:p>
            <a:r>
              <a:rPr lang="cs-CZ" dirty="0"/>
              <a:t>VODÁRENSKÁ NÁDRŽVRCHLICE </a:t>
            </a:r>
          </a:p>
          <a:p>
            <a:r>
              <a:rPr lang="cs-CZ" dirty="0"/>
              <a:t>VODÁRENSKÁ NÁDRŽ OPATOVICE </a:t>
            </a:r>
          </a:p>
          <a:p>
            <a:pPr marL="0" indent="0">
              <a:buNone/>
            </a:pPr>
            <a:r>
              <a:rPr lang="cs-CZ" b="1" dirty="0">
                <a:solidFill>
                  <a:schemeClr val="accent3">
                    <a:lumMod val="75000"/>
                  </a:schemeClr>
                </a:solidFill>
              </a:rPr>
              <a:t>SAZBA </a:t>
            </a:r>
            <a:endParaRPr lang="cs-CZ" dirty="0">
              <a:solidFill>
                <a:schemeClr val="accent3">
                  <a:lumMod val="75000"/>
                </a:schemeClr>
              </a:solidFill>
            </a:endParaRPr>
          </a:p>
          <a:p>
            <a:r>
              <a:rPr lang="cs-CZ" dirty="0"/>
              <a:t>• 151 EUR/ha </a:t>
            </a:r>
          </a:p>
          <a:p>
            <a:r>
              <a:rPr lang="cs-CZ" dirty="0"/>
              <a:t>• v případě souběhu s </a:t>
            </a:r>
            <a:r>
              <a:rPr lang="cs-CZ" dirty="0" err="1"/>
              <a:t>celofaremní</a:t>
            </a:r>
            <a:r>
              <a:rPr lang="cs-CZ" dirty="0"/>
              <a:t> </a:t>
            </a:r>
            <a:r>
              <a:rPr lang="cs-CZ" dirty="0" err="1"/>
              <a:t>ekoplatbou</a:t>
            </a:r>
            <a:r>
              <a:rPr lang="cs-CZ" dirty="0"/>
              <a:t> se dotace sníží o 11 EUR/ha </a:t>
            </a:r>
            <a:r>
              <a:rPr lang="cs-CZ" b="1" dirty="0"/>
              <a:t>ZAŘAZENÍ </a:t>
            </a:r>
            <a:endParaRPr lang="cs-CZ" dirty="0"/>
          </a:p>
          <a:p>
            <a:r>
              <a:rPr lang="cs-CZ" dirty="0"/>
              <a:t>• min. 1 ha standardní orné půdy s vymezením vrstvy pěstování plodin s omezením používání pesticidů (v LPIS) </a:t>
            </a:r>
          </a:p>
          <a:p>
            <a:r>
              <a:rPr lang="cs-CZ" dirty="0"/>
              <a:t>• nelze zařadit DPB, který je evidován v režimu EZ nebo PO</a:t>
            </a:r>
          </a:p>
          <a:p>
            <a:pPr marL="0" indent="0">
              <a:buNone/>
            </a:pPr>
            <a:r>
              <a:rPr lang="cs-CZ" b="1" dirty="0">
                <a:solidFill>
                  <a:schemeClr val="accent3">
                    <a:lumMod val="75000"/>
                  </a:schemeClr>
                </a:solidFill>
              </a:rPr>
              <a:t>KOMBINOVATELNOST</a:t>
            </a:r>
            <a:r>
              <a:rPr lang="cs-CZ" b="1" dirty="0"/>
              <a:t> </a:t>
            </a:r>
            <a:endParaRPr lang="cs-CZ" dirty="0"/>
          </a:p>
          <a:p>
            <a:r>
              <a:rPr lang="cs-CZ" dirty="0"/>
              <a:t>• </a:t>
            </a:r>
            <a:r>
              <a:rPr lang="cs-CZ" b="1" dirty="0"/>
              <a:t>s AEKO </a:t>
            </a:r>
            <a:r>
              <a:rPr lang="cs-CZ" dirty="0"/>
              <a:t>– </a:t>
            </a:r>
            <a:r>
              <a:rPr lang="cs-CZ" dirty="0" err="1"/>
              <a:t>biopásy</a:t>
            </a:r>
            <a:r>
              <a:rPr lang="cs-CZ" dirty="0"/>
              <a:t> (platba se neposkytne na plochu </a:t>
            </a:r>
            <a:r>
              <a:rPr lang="cs-CZ" dirty="0" err="1"/>
              <a:t>biopásu</a:t>
            </a:r>
            <a:r>
              <a:rPr lang="cs-CZ" dirty="0"/>
              <a:t>) </a:t>
            </a:r>
          </a:p>
          <a:p>
            <a:r>
              <a:rPr lang="cs-CZ" dirty="0"/>
              <a:t>• </a:t>
            </a:r>
            <a:r>
              <a:rPr lang="cs-CZ" b="1" dirty="0"/>
              <a:t>s AEKO </a:t>
            </a:r>
            <a:r>
              <a:rPr lang="cs-CZ" dirty="0"/>
              <a:t>– druhově bohaté pokrytí </a:t>
            </a:r>
            <a:r>
              <a:rPr lang="cs-CZ" dirty="0" err="1"/>
              <a:t>o.p</a:t>
            </a:r>
            <a:r>
              <a:rPr lang="cs-CZ" dirty="0"/>
              <a:t>. (platba se neposkytne na plochu druhově bohatého pokrytí) </a:t>
            </a:r>
          </a:p>
          <a:p>
            <a:r>
              <a:rPr lang="cs-CZ" dirty="0"/>
              <a:t>• </a:t>
            </a:r>
            <a:r>
              <a:rPr lang="cs-CZ" b="1" dirty="0"/>
              <a:t>s AEKO </a:t>
            </a:r>
            <a:r>
              <a:rPr lang="cs-CZ" dirty="0"/>
              <a:t>– IPZPJB </a:t>
            </a:r>
          </a:p>
          <a:p>
            <a:endParaRPr lang="cs-CZ" dirty="0"/>
          </a:p>
        </p:txBody>
      </p:sp>
    </p:spTree>
    <p:extLst>
      <p:ext uri="{BB962C8B-B14F-4D97-AF65-F5344CB8AC3E}">
        <p14:creationId xmlns:p14="http://schemas.microsoft.com/office/powerpoint/2010/main" val="569506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FEE7FA3-8146-4C20-84AE-C1CDA8F9B40B}"/>
              </a:ext>
            </a:extLst>
          </p:cNvPr>
          <p:cNvSpPr>
            <a:spLocks noGrp="1"/>
          </p:cNvSpPr>
          <p:nvPr>
            <p:ph type="title"/>
          </p:nvPr>
        </p:nvSpPr>
        <p:spPr>
          <a:xfrm>
            <a:off x="1340272" y="530226"/>
            <a:ext cx="13956152" cy="1523999"/>
          </a:xfrm>
        </p:spPr>
        <p:txBody>
          <a:bodyPr>
            <a:normAutofit fontScale="90000"/>
          </a:bodyPr>
          <a:lstStyle/>
          <a:p>
            <a:pPr algn="ctr"/>
            <a:r>
              <a:rPr lang="cs-CZ" sz="4800" b="1" dirty="0"/>
              <a:t>PODOPATŘENÍ OMEZENÍ POUŽÍVÁNÍ PESTICIDŮ V OPVZ (NOVÉ)</a:t>
            </a:r>
            <a:endParaRPr lang="cs-CZ" sz="4800" dirty="0"/>
          </a:p>
        </p:txBody>
      </p:sp>
      <p:sp>
        <p:nvSpPr>
          <p:cNvPr id="3" name="Zástupný symbol pro obsah 2">
            <a:extLst>
              <a:ext uri="{FF2B5EF4-FFF2-40B4-BE49-F238E27FC236}">
                <a16:creationId xmlns:a16="http://schemas.microsoft.com/office/drawing/2014/main" xmlns="" id="{DC95E5C8-A261-4465-A077-3601C3435424}"/>
              </a:ext>
            </a:extLst>
          </p:cNvPr>
          <p:cNvSpPr>
            <a:spLocks noGrp="1"/>
          </p:cNvSpPr>
          <p:nvPr>
            <p:ph idx="1"/>
          </p:nvPr>
        </p:nvSpPr>
        <p:spPr>
          <a:xfrm>
            <a:off x="1340271" y="2054225"/>
            <a:ext cx="13956155" cy="11887200"/>
          </a:xfrm>
        </p:spPr>
        <p:txBody>
          <a:bodyPr>
            <a:noAutofit/>
          </a:bodyPr>
          <a:lstStyle/>
          <a:p>
            <a:endParaRPr lang="cs-CZ" sz="3200" dirty="0"/>
          </a:p>
          <a:p>
            <a:pPr marL="0" indent="0">
              <a:buNone/>
            </a:pPr>
            <a:r>
              <a:rPr lang="cs-CZ" sz="3200" b="1" dirty="0"/>
              <a:t>PODMÍNKY PRO POSKYTNUTÍ DOTACE </a:t>
            </a:r>
            <a:endParaRPr lang="cs-CZ" sz="3200" dirty="0"/>
          </a:p>
          <a:p>
            <a:r>
              <a:rPr lang="cs-CZ" sz="3200" dirty="0"/>
              <a:t>• Povinnost vést záznamy o použití přípravku nebo pomocného prostředku v elektronické podobě, a to: </a:t>
            </a:r>
          </a:p>
          <a:p>
            <a:r>
              <a:rPr lang="pl-PL" sz="3200" dirty="0"/>
              <a:t>- bez ohledu na výměru, na které žadatel hospodaří </a:t>
            </a:r>
          </a:p>
          <a:p>
            <a:r>
              <a:rPr lang="cs-CZ" sz="3200" dirty="0"/>
              <a:t>- u zařazených DPB, a předávat je do 2 kalendářních dnů po aplikaci ÚKZÚZ ve formátu podle § 60 odst. 7 zákona o rostlinolékařské péči, </a:t>
            </a:r>
          </a:p>
          <a:p>
            <a:r>
              <a:rPr lang="cs-CZ" sz="3200" dirty="0"/>
              <a:t>přičemž v 1. roce závazku je podmínka uplatňována až od 1. června příslušného kalendářního roku </a:t>
            </a:r>
          </a:p>
          <a:p>
            <a:r>
              <a:rPr lang="cs-CZ" sz="3200" dirty="0"/>
              <a:t>Zákaz aplikace POR obsahující některou z účinných látek (definovány pro </a:t>
            </a:r>
            <a:r>
              <a:rPr lang="cs-CZ" sz="3200" dirty="0" err="1"/>
              <a:t>každouVN</a:t>
            </a:r>
            <a:r>
              <a:rPr lang="cs-CZ" sz="3200" dirty="0"/>
              <a:t> zvlášť) </a:t>
            </a:r>
          </a:p>
          <a:p>
            <a:r>
              <a:rPr lang="cs-CZ" sz="3200" dirty="0"/>
              <a:t>Zákaz aplikace POR na všech pozemcích obhospodařovaných v povodí VN resp. v II. stupni OPVZ VN, které jsou vyloučeny z ochranného pásma II. stupně zdrojů povrchových vod a POR, které jsou vyloučeny z ochranného pásma II. stupně zdrojů podzemních a povrchových vod </a:t>
            </a:r>
          </a:p>
          <a:p>
            <a:r>
              <a:rPr lang="cs-CZ" sz="3200" dirty="0"/>
              <a:t>Povinnost zohlednit opatření při použití POR </a:t>
            </a:r>
          </a:p>
          <a:p>
            <a:r>
              <a:rPr lang="cs-CZ" sz="3200" dirty="0"/>
              <a:t>(pro každou VN definovány zvlášť) </a:t>
            </a:r>
          </a:p>
        </p:txBody>
      </p:sp>
    </p:spTree>
    <p:extLst>
      <p:ext uri="{BB962C8B-B14F-4D97-AF65-F5344CB8AC3E}">
        <p14:creationId xmlns:p14="http://schemas.microsoft.com/office/powerpoint/2010/main" val="2196810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A6F0053-A851-41CE-BB50-81AD37D7F412}"/>
              </a:ext>
            </a:extLst>
          </p:cNvPr>
          <p:cNvSpPr>
            <a:spLocks noGrp="1"/>
          </p:cNvSpPr>
          <p:nvPr>
            <p:ph type="title"/>
          </p:nvPr>
        </p:nvSpPr>
        <p:spPr>
          <a:xfrm>
            <a:off x="1340272" y="1340556"/>
            <a:ext cx="13956152" cy="1247069"/>
          </a:xfrm>
        </p:spPr>
        <p:txBody>
          <a:bodyPr>
            <a:noAutofit/>
          </a:bodyPr>
          <a:lstStyle/>
          <a:p>
            <a:pPr algn="ctr"/>
            <a:r>
              <a:rPr lang="cs-CZ" sz="4400" b="1" dirty="0"/>
              <a:t>PODOPATŘENÍ OMEZENÍ POUŽÍVÁNÍ PESTICIDŮ V OPVZ (NOVÉ)</a:t>
            </a:r>
            <a:endParaRPr lang="cs-CZ" sz="4400" dirty="0"/>
          </a:p>
        </p:txBody>
      </p:sp>
      <p:pic>
        <p:nvPicPr>
          <p:cNvPr id="4" name="Zástupný symbol pro obsah 3">
            <a:extLst>
              <a:ext uri="{FF2B5EF4-FFF2-40B4-BE49-F238E27FC236}">
                <a16:creationId xmlns:a16="http://schemas.microsoft.com/office/drawing/2014/main" xmlns="" id="{117B0585-D90B-4474-AB14-650767BE4B67}"/>
              </a:ext>
            </a:extLst>
          </p:cNvPr>
          <p:cNvPicPr>
            <a:picLocks noGrp="1" noChangeAspect="1"/>
          </p:cNvPicPr>
          <p:nvPr>
            <p:ph idx="1"/>
          </p:nvPr>
        </p:nvPicPr>
        <p:blipFill>
          <a:blip r:embed="rId2"/>
          <a:stretch>
            <a:fillRect/>
          </a:stretch>
        </p:blipFill>
        <p:spPr>
          <a:xfrm>
            <a:off x="2355850" y="4416425"/>
            <a:ext cx="12344400" cy="8458200"/>
          </a:xfrm>
          <a:prstGeom prst="rect">
            <a:avLst/>
          </a:prstGeom>
        </p:spPr>
      </p:pic>
    </p:spTree>
    <p:extLst>
      <p:ext uri="{BB962C8B-B14F-4D97-AF65-F5344CB8AC3E}">
        <p14:creationId xmlns:p14="http://schemas.microsoft.com/office/powerpoint/2010/main" val="2204302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FC5BF1A-33FB-45FF-B21A-572C6AF91E58}"/>
              </a:ext>
            </a:extLst>
          </p:cNvPr>
          <p:cNvSpPr>
            <a:spLocks noGrp="1"/>
          </p:cNvSpPr>
          <p:nvPr>
            <p:ph type="title"/>
          </p:nvPr>
        </p:nvSpPr>
        <p:spPr>
          <a:xfrm>
            <a:off x="1340272" y="1340556"/>
            <a:ext cx="13956152" cy="1094669"/>
          </a:xfrm>
        </p:spPr>
        <p:txBody>
          <a:bodyPr>
            <a:normAutofit/>
          </a:bodyPr>
          <a:lstStyle/>
          <a:p>
            <a:pPr algn="ctr"/>
            <a:r>
              <a:rPr lang="cs-CZ" sz="5400" b="1" dirty="0"/>
              <a:t>ÚPRAVY SANKČNÍHO SYSTÉMU NV 80 </a:t>
            </a:r>
            <a:endParaRPr lang="cs-CZ" sz="5400" dirty="0"/>
          </a:p>
        </p:txBody>
      </p:sp>
      <p:sp>
        <p:nvSpPr>
          <p:cNvPr id="3" name="Zástupný symbol pro obsah 2">
            <a:extLst>
              <a:ext uri="{FF2B5EF4-FFF2-40B4-BE49-F238E27FC236}">
                <a16:creationId xmlns:a16="http://schemas.microsoft.com/office/drawing/2014/main" xmlns="" id="{5B530540-026C-4C4C-B8A7-F17B01BAB283}"/>
              </a:ext>
            </a:extLst>
          </p:cNvPr>
          <p:cNvSpPr>
            <a:spLocks noGrp="1"/>
          </p:cNvSpPr>
          <p:nvPr>
            <p:ph idx="1"/>
          </p:nvPr>
        </p:nvSpPr>
        <p:spPr>
          <a:xfrm>
            <a:off x="1340271" y="2892425"/>
            <a:ext cx="13956155" cy="10392981"/>
          </a:xfrm>
        </p:spPr>
        <p:txBody>
          <a:bodyPr/>
          <a:lstStyle/>
          <a:p>
            <a:endParaRPr lang="cs-CZ" dirty="0"/>
          </a:p>
          <a:p>
            <a:r>
              <a:rPr lang="cs-CZ" dirty="0"/>
              <a:t>navrženy sankce za porušení podmínek nově zaváděného </a:t>
            </a:r>
            <a:r>
              <a:rPr lang="cs-CZ" dirty="0" err="1"/>
              <a:t>podopatření</a:t>
            </a:r>
            <a:r>
              <a:rPr lang="cs-CZ" dirty="0"/>
              <a:t> Omezení používání pesticidů v OPVZ na orné půdě </a:t>
            </a:r>
          </a:p>
          <a:p>
            <a:r>
              <a:rPr lang="cs-CZ" dirty="0"/>
              <a:t>doplněna sankce za porušení podmínky dosevu u </a:t>
            </a:r>
            <a:r>
              <a:rPr lang="cs-CZ" dirty="0" err="1"/>
              <a:t>nektarodárných</a:t>
            </a:r>
            <a:r>
              <a:rPr lang="cs-CZ" dirty="0"/>
              <a:t> a kombinovaných </a:t>
            </a:r>
            <a:r>
              <a:rPr lang="cs-CZ" dirty="0" err="1"/>
              <a:t>biopásů</a:t>
            </a:r>
            <a:r>
              <a:rPr lang="cs-CZ" dirty="0"/>
              <a:t> (neposkytnutí dotace) </a:t>
            </a:r>
          </a:p>
          <a:p>
            <a:r>
              <a:rPr lang="cs-CZ" dirty="0"/>
              <a:t>upravena sankce za porušení podmínky maximální souhrnné plochy druhově bohatého pokrytí na DPB (neposkytnutí dotace na DPB místo na </a:t>
            </a:r>
            <a:r>
              <a:rPr lang="cs-CZ" dirty="0" err="1"/>
              <a:t>podopatření</a:t>
            </a:r>
            <a:r>
              <a:rPr lang="cs-CZ" dirty="0"/>
              <a:t>) </a:t>
            </a:r>
          </a:p>
          <a:p>
            <a:r>
              <a:rPr lang="cs-CZ" dirty="0"/>
              <a:t>IPO, IPZPJB – upraveny sankce za porušení podmínky kontroly těžkých kovů u ovoce a plodin (zeleniny, víceleté produkční plodiny, brambory </a:t>
            </a:r>
          </a:p>
          <a:p>
            <a:endParaRPr lang="cs-CZ" dirty="0"/>
          </a:p>
        </p:txBody>
      </p:sp>
    </p:spTree>
    <p:extLst>
      <p:ext uri="{BB962C8B-B14F-4D97-AF65-F5344CB8AC3E}">
        <p14:creationId xmlns:p14="http://schemas.microsoft.com/office/powerpoint/2010/main" val="2807160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FF0A3AA-F6F3-4A1B-BFB6-221CE5238A11}"/>
              </a:ext>
            </a:extLst>
          </p:cNvPr>
          <p:cNvSpPr>
            <a:spLocks noGrp="1"/>
          </p:cNvSpPr>
          <p:nvPr>
            <p:ph type="title"/>
          </p:nvPr>
        </p:nvSpPr>
        <p:spPr>
          <a:xfrm>
            <a:off x="1340272" y="1340556"/>
            <a:ext cx="13956152" cy="1323269"/>
          </a:xfrm>
        </p:spPr>
        <p:txBody>
          <a:bodyPr>
            <a:normAutofit fontScale="90000"/>
          </a:bodyPr>
          <a:lstStyle/>
          <a:p>
            <a:r>
              <a:rPr lang="cs-CZ" b="1" dirty="0"/>
              <a:t>NEJČASTĚJŠÍ CHYBY V AEKO </a:t>
            </a:r>
            <a:r>
              <a:rPr lang="cs-CZ" dirty="0"/>
              <a:t/>
            </a:r>
            <a:br>
              <a:rPr lang="cs-CZ" dirty="0"/>
            </a:br>
            <a:r>
              <a:rPr lang="cs-CZ" dirty="0"/>
              <a:t/>
            </a:r>
            <a:br>
              <a:rPr lang="cs-CZ" dirty="0"/>
            </a:br>
            <a:r>
              <a:rPr lang="cs-CZ" b="1" dirty="0"/>
              <a:t> </a:t>
            </a:r>
            <a:r>
              <a:rPr lang="cs-CZ" dirty="0"/>
              <a:t/>
            </a:r>
            <a:br>
              <a:rPr lang="cs-CZ" dirty="0"/>
            </a:br>
            <a:endParaRPr lang="cs-CZ" sz="4800" dirty="0"/>
          </a:p>
        </p:txBody>
      </p:sp>
      <p:sp>
        <p:nvSpPr>
          <p:cNvPr id="3" name="Zástupný symbol pro obsah 2">
            <a:extLst>
              <a:ext uri="{FF2B5EF4-FFF2-40B4-BE49-F238E27FC236}">
                <a16:creationId xmlns:a16="http://schemas.microsoft.com/office/drawing/2014/main" xmlns="" id="{54ABE9A8-1DB8-481D-8068-17F00525206D}"/>
              </a:ext>
            </a:extLst>
          </p:cNvPr>
          <p:cNvSpPr>
            <a:spLocks noGrp="1"/>
          </p:cNvSpPr>
          <p:nvPr>
            <p:ph idx="1"/>
          </p:nvPr>
        </p:nvSpPr>
        <p:spPr>
          <a:xfrm>
            <a:off x="679450" y="2892425"/>
            <a:ext cx="15392399" cy="11658600"/>
          </a:xfrm>
        </p:spPr>
        <p:txBody>
          <a:bodyPr>
            <a:normAutofit fontScale="92500" lnSpcReduction="10000"/>
          </a:bodyPr>
          <a:lstStyle/>
          <a:p>
            <a:endParaRPr lang="cs-CZ" dirty="0"/>
          </a:p>
          <a:p>
            <a:r>
              <a:rPr lang="cs-CZ" b="1" dirty="0"/>
              <a:t>ZMĚNYV LPIS </a:t>
            </a:r>
            <a:r>
              <a:rPr lang="cs-CZ" dirty="0"/>
              <a:t>Změny v LPIS jsou účinné až následující den. Z tohoto důvodu není možné v jeden den provádět změny v LPIS a podávat ŽOD, ŽZZ nebo ŽOZ. </a:t>
            </a:r>
          </a:p>
          <a:p>
            <a:r>
              <a:rPr lang="cs-CZ" dirty="0"/>
              <a:t>Užívaná a podporovaná </a:t>
            </a:r>
            <a:r>
              <a:rPr lang="cs-CZ" b="1" dirty="0"/>
              <a:t>zemědělská kultura </a:t>
            </a:r>
            <a:r>
              <a:rPr lang="cs-CZ" dirty="0"/>
              <a:t>v LPIS je stanovena po celé sledované období, tj. do 31. prosince daného dotačního roku. </a:t>
            </a:r>
          </a:p>
          <a:p>
            <a:r>
              <a:rPr lang="cs-CZ" dirty="0"/>
              <a:t>Změny na DPB se závazkem v </a:t>
            </a:r>
            <a:r>
              <a:rPr lang="cs-CZ" dirty="0" err="1"/>
              <a:t>podopatření</a:t>
            </a:r>
            <a:r>
              <a:rPr lang="cs-CZ" dirty="0"/>
              <a:t> </a:t>
            </a:r>
            <a:r>
              <a:rPr lang="cs-CZ" dirty="0" err="1"/>
              <a:t>Biopásy</a:t>
            </a:r>
            <a:r>
              <a:rPr lang="cs-CZ" dirty="0"/>
              <a:t> - povinnost mít v LPIS tyto DPB evidované nejméně do 31. března, a to jako zemědělskou kulturu standardní orná půda. </a:t>
            </a:r>
          </a:p>
          <a:p>
            <a:r>
              <a:rPr lang="cs-CZ" dirty="0"/>
              <a:t>U Zatravňování orné půdy, je nutné v průběhu 1. roku zařazení změnit u tohoto DPB zemědělskou kulturu z R na G nebo T (30 dnů od provedení změny). </a:t>
            </a:r>
          </a:p>
          <a:p>
            <a:endParaRPr lang="cs-CZ" dirty="0"/>
          </a:p>
          <a:p>
            <a:r>
              <a:rPr lang="cs-CZ" b="1" dirty="0"/>
              <a:t>INTENZITA CHOVU HOSPODÁŘSKÝCH ZVÍŘAT </a:t>
            </a:r>
            <a:r>
              <a:rPr lang="cs-CZ" dirty="0"/>
              <a:t>Neplnění intenzity chovu hospodářských zvířat každý den v období od 1.6. do 30.9. (nejméně 0,3 VDJ/ha TTP, nejvýše 1,5 VDJ/ha ZP). </a:t>
            </a:r>
          </a:p>
          <a:p>
            <a:r>
              <a:rPr lang="cs-CZ" dirty="0"/>
              <a:t>Deklarace chovu koní – vyplnění a odeslání na SZIF v termínu do 31. 10. (2 kroky)</a:t>
            </a:r>
          </a:p>
          <a:p>
            <a:endParaRPr lang="cs-CZ" dirty="0"/>
          </a:p>
          <a:p>
            <a:endParaRPr lang="cs-CZ" dirty="0"/>
          </a:p>
        </p:txBody>
      </p:sp>
    </p:spTree>
    <p:extLst>
      <p:ext uri="{BB962C8B-B14F-4D97-AF65-F5344CB8AC3E}">
        <p14:creationId xmlns:p14="http://schemas.microsoft.com/office/powerpoint/2010/main" val="24542608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48F6DF1-051C-49A6-8985-A72DDED03299}"/>
              </a:ext>
            </a:extLst>
          </p:cNvPr>
          <p:cNvSpPr>
            <a:spLocks noGrp="1"/>
          </p:cNvSpPr>
          <p:nvPr>
            <p:ph type="title"/>
          </p:nvPr>
        </p:nvSpPr>
        <p:spPr>
          <a:xfrm>
            <a:off x="1340272" y="987426"/>
            <a:ext cx="13956152" cy="1219199"/>
          </a:xfrm>
        </p:spPr>
        <p:txBody>
          <a:bodyPr>
            <a:normAutofit fontScale="90000"/>
          </a:bodyPr>
          <a:lstStyle/>
          <a:p>
            <a:pPr algn="ctr"/>
            <a:r>
              <a:rPr lang="cs-CZ" dirty="0"/>
              <a:t>Ekologické zemědělství</a:t>
            </a:r>
          </a:p>
        </p:txBody>
      </p:sp>
      <p:sp>
        <p:nvSpPr>
          <p:cNvPr id="3" name="Zástupný symbol pro obsah 2">
            <a:extLst>
              <a:ext uri="{FF2B5EF4-FFF2-40B4-BE49-F238E27FC236}">
                <a16:creationId xmlns:a16="http://schemas.microsoft.com/office/drawing/2014/main" xmlns="" id="{6BE3E85C-BE8B-4F05-80A5-EEC79598730D}"/>
              </a:ext>
            </a:extLst>
          </p:cNvPr>
          <p:cNvSpPr>
            <a:spLocks noGrp="1"/>
          </p:cNvSpPr>
          <p:nvPr>
            <p:ph idx="1"/>
          </p:nvPr>
        </p:nvSpPr>
        <p:spPr>
          <a:xfrm>
            <a:off x="1340271" y="2206625"/>
            <a:ext cx="15417379" cy="12874625"/>
          </a:xfrm>
        </p:spPr>
        <p:txBody>
          <a:bodyPr>
            <a:normAutofit fontScale="55000" lnSpcReduction="20000"/>
          </a:bodyPr>
          <a:lstStyle/>
          <a:p>
            <a:endParaRPr lang="cs-CZ" dirty="0"/>
          </a:p>
          <a:p>
            <a:pPr marL="0" indent="0">
              <a:buNone/>
            </a:pPr>
            <a:r>
              <a:rPr lang="pl-PL" sz="4500" dirty="0"/>
              <a:t>ŽÁDOST O ZAŘAZENÍ • společně s JŽ do 15. května </a:t>
            </a:r>
          </a:p>
          <a:p>
            <a:r>
              <a:rPr lang="cs-CZ" sz="4500" dirty="0"/>
              <a:t>• na období 5 let </a:t>
            </a:r>
          </a:p>
          <a:p>
            <a:r>
              <a:rPr lang="cs-CZ" sz="4500" dirty="0"/>
              <a:t>• minimální výměra pro zařazení je 0,5 ha v EZ nebo PO EZ (navýšení možné o </a:t>
            </a:r>
            <a:r>
              <a:rPr lang="cs-CZ" sz="4500" dirty="0" err="1"/>
              <a:t>max</a:t>
            </a:r>
            <a:r>
              <a:rPr lang="cs-CZ" sz="4500" dirty="0"/>
              <a:t> 35 % výměry zařazené v 1. roce, snížení o 25 % v případě pozbytí PDU) </a:t>
            </a:r>
          </a:p>
          <a:p>
            <a:r>
              <a:rPr lang="pl-PL" sz="4500" dirty="0"/>
              <a:t>zařazují se celé DPB ŽÁDOST O DOTACI </a:t>
            </a:r>
          </a:p>
          <a:p>
            <a:r>
              <a:rPr lang="cs-CZ" sz="4500" dirty="0"/>
              <a:t>Každoročně v rámci JŽ </a:t>
            </a:r>
          </a:p>
          <a:p>
            <a:r>
              <a:rPr lang="cs-CZ" sz="4500" dirty="0"/>
              <a:t>Lze podat na kultury trvalý travní porost, standardní orná půda, travní porost, ovocný sad, vinice nebo chmelnice. </a:t>
            </a:r>
          </a:p>
          <a:p>
            <a:r>
              <a:rPr lang="cs-CZ" sz="4500" dirty="0"/>
              <a:t>Nelze žádat o dotaci na kulturu J (krajinotvorný sad v AEKO) </a:t>
            </a:r>
          </a:p>
          <a:p>
            <a:r>
              <a:rPr lang="cs-CZ" sz="4500" dirty="0"/>
              <a:t>Umožněna změna kultury  G →T kdykoliv; G →R po 31.8.</a:t>
            </a:r>
          </a:p>
          <a:p>
            <a:pPr marL="0" indent="0">
              <a:buNone/>
            </a:pPr>
            <a:r>
              <a:rPr lang="cs-CZ" sz="4500" dirty="0"/>
              <a:t>ŽADATEL </a:t>
            </a:r>
          </a:p>
          <a:p>
            <a:r>
              <a:rPr lang="cs-CZ" sz="4500" b="1" dirty="0"/>
              <a:t>Ekolog musí plnit DZES 8 –neprodukční plochy</a:t>
            </a:r>
            <a:endParaRPr lang="cs-CZ" sz="4500" dirty="0"/>
          </a:p>
          <a:p>
            <a:r>
              <a:rPr lang="cs-CZ" sz="4500" dirty="0"/>
              <a:t>Na </a:t>
            </a:r>
            <a:r>
              <a:rPr lang="cs-CZ" sz="4500" b="1" dirty="0"/>
              <a:t>R </a:t>
            </a:r>
            <a:r>
              <a:rPr lang="cs-CZ" sz="4500" dirty="0"/>
              <a:t>upravena deklarace plodin –automaticky se zaškrtává RZB, RVP, RTS, RJ, zbytek ROP</a:t>
            </a:r>
          </a:p>
          <a:p>
            <a:r>
              <a:rPr lang="cs-CZ" sz="4500" dirty="0"/>
              <a:t>Případné nulové deklarované výměry svítí </a:t>
            </a:r>
            <a:r>
              <a:rPr lang="cs-CZ" sz="4500" b="1" dirty="0"/>
              <a:t>oranžově !</a:t>
            </a:r>
            <a:endParaRPr lang="cs-CZ" sz="4500" dirty="0"/>
          </a:p>
          <a:p>
            <a:r>
              <a:rPr lang="it-IT" sz="4500" dirty="0"/>
              <a:t>• dodržuje pravidla podmíněnosti stanovená NV 73/2023 Sb. </a:t>
            </a:r>
          </a:p>
          <a:p>
            <a:r>
              <a:rPr lang="cs-CZ" sz="4500" dirty="0"/>
              <a:t>• dodržuje podmínky minimálních požadavků pro použití hnojiv a POR, na DPB vedených v LPIS na žadatele </a:t>
            </a:r>
          </a:p>
          <a:p>
            <a:r>
              <a:rPr lang="cs-CZ" sz="4500" dirty="0"/>
              <a:t>• hospodaří v souladu se zákonem o ekologickém zemědělství </a:t>
            </a:r>
          </a:p>
          <a:p>
            <a:r>
              <a:rPr lang="cs-CZ" sz="4500" dirty="0"/>
              <a:t>• absolvuje povinné školení (1 x za závazek) nejpozději ve 4 roce závazku</a:t>
            </a:r>
          </a:p>
          <a:p>
            <a:r>
              <a:rPr lang="cs-CZ" sz="4500" dirty="0">
                <a:solidFill>
                  <a:schemeClr val="accent3">
                    <a:lumMod val="75000"/>
                  </a:schemeClr>
                </a:solidFill>
              </a:rPr>
              <a:t>Povolen souběh konvenčního a ekologického zemědělství - podmínky souběhu jsou stanoveny evropskou legislativou (čl. 9 nařízení evropského parlamentu a rady (EU) 2018/ 848) </a:t>
            </a:r>
          </a:p>
          <a:p>
            <a:pPr marL="0" indent="0">
              <a:buNone/>
            </a:pPr>
            <a:r>
              <a:rPr lang="cs-CZ" sz="4500" dirty="0"/>
              <a:t> </a:t>
            </a:r>
          </a:p>
        </p:txBody>
      </p:sp>
    </p:spTree>
    <p:extLst>
      <p:ext uri="{BB962C8B-B14F-4D97-AF65-F5344CB8AC3E}">
        <p14:creationId xmlns:p14="http://schemas.microsoft.com/office/powerpoint/2010/main" val="5803491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E2B6C58-29C1-4BC9-A8FA-BFAE5A95F6DD}"/>
              </a:ext>
            </a:extLst>
          </p:cNvPr>
          <p:cNvSpPr>
            <a:spLocks noGrp="1"/>
          </p:cNvSpPr>
          <p:nvPr>
            <p:ph type="title"/>
          </p:nvPr>
        </p:nvSpPr>
        <p:spPr>
          <a:xfrm>
            <a:off x="1340272" y="987426"/>
            <a:ext cx="13956152" cy="808418"/>
          </a:xfrm>
        </p:spPr>
        <p:txBody>
          <a:bodyPr>
            <a:noAutofit/>
          </a:bodyPr>
          <a:lstStyle/>
          <a:p>
            <a:pPr algn="ctr"/>
            <a:r>
              <a:rPr lang="cs-CZ" sz="5400" b="1" dirty="0"/>
              <a:t>Ekologické zemědělství</a:t>
            </a:r>
          </a:p>
        </p:txBody>
      </p:sp>
      <p:sp>
        <p:nvSpPr>
          <p:cNvPr id="3" name="Zástupný symbol pro obsah 2">
            <a:extLst>
              <a:ext uri="{FF2B5EF4-FFF2-40B4-BE49-F238E27FC236}">
                <a16:creationId xmlns:a16="http://schemas.microsoft.com/office/drawing/2014/main" xmlns="" id="{1E5C0EE8-93FD-4A9C-9B7C-0C9B1A0D41E8}"/>
              </a:ext>
            </a:extLst>
          </p:cNvPr>
          <p:cNvSpPr>
            <a:spLocks noGrp="1"/>
          </p:cNvSpPr>
          <p:nvPr>
            <p:ph idx="1"/>
          </p:nvPr>
        </p:nvSpPr>
        <p:spPr>
          <a:xfrm>
            <a:off x="1340271" y="2130425"/>
            <a:ext cx="15188779" cy="13487400"/>
          </a:xfrm>
        </p:spPr>
        <p:txBody>
          <a:bodyPr>
            <a:normAutofit/>
          </a:bodyPr>
          <a:lstStyle/>
          <a:p>
            <a:endParaRPr lang="cs-CZ" dirty="0"/>
          </a:p>
          <a:p>
            <a:r>
              <a:rPr lang="cs-CZ" dirty="0">
                <a:solidFill>
                  <a:schemeClr val="accent3">
                    <a:lumMod val="75000"/>
                  </a:schemeClr>
                </a:solidFill>
              </a:rPr>
              <a:t>Trvalý travní porost </a:t>
            </a:r>
          </a:p>
          <a:p>
            <a:r>
              <a:rPr lang="cs-CZ" dirty="0">
                <a:solidFill>
                  <a:schemeClr val="accent3">
                    <a:lumMod val="75000"/>
                  </a:schemeClr>
                </a:solidFill>
              </a:rPr>
              <a:t>Orná půda </a:t>
            </a:r>
          </a:p>
          <a:p>
            <a:pPr lvl="1"/>
            <a:r>
              <a:rPr lang="cs-CZ" dirty="0"/>
              <a:t>Pěstování zeleniny, speciálních bylin a jahodníku </a:t>
            </a:r>
          </a:p>
          <a:p>
            <a:pPr lvl="1"/>
            <a:r>
              <a:rPr lang="cs-CZ" dirty="0"/>
              <a:t>Pěstování víceletých pícnin </a:t>
            </a:r>
          </a:p>
          <a:p>
            <a:pPr lvl="1"/>
            <a:r>
              <a:rPr lang="cs-CZ" dirty="0"/>
              <a:t>Pěstování trav na semeno </a:t>
            </a:r>
          </a:p>
          <a:p>
            <a:pPr lvl="1"/>
            <a:r>
              <a:rPr lang="cs-CZ" dirty="0"/>
              <a:t>Pěstování ostatních plodin </a:t>
            </a:r>
          </a:p>
          <a:p>
            <a:endParaRPr lang="cs-CZ" dirty="0"/>
          </a:p>
          <a:p>
            <a:r>
              <a:rPr lang="pt-BR" dirty="0">
                <a:solidFill>
                  <a:schemeClr val="accent3">
                    <a:lumMod val="75000"/>
                  </a:schemeClr>
                </a:solidFill>
              </a:rPr>
              <a:t>Pěstování travního porostu na orné půdě </a:t>
            </a:r>
          </a:p>
          <a:p>
            <a:r>
              <a:rPr lang="cs-CZ" dirty="0">
                <a:solidFill>
                  <a:schemeClr val="accent3">
                    <a:lumMod val="75000"/>
                  </a:schemeClr>
                </a:solidFill>
              </a:rPr>
              <a:t>Trvalé kultury</a:t>
            </a:r>
          </a:p>
          <a:p>
            <a:pPr lvl="1"/>
            <a:r>
              <a:rPr lang="cs-CZ" dirty="0">
                <a:solidFill>
                  <a:schemeClr val="accent3">
                    <a:lumMod val="75000"/>
                  </a:schemeClr>
                </a:solidFill>
              </a:rPr>
              <a:t>	</a:t>
            </a:r>
            <a:r>
              <a:rPr lang="cs-CZ" dirty="0">
                <a:solidFill>
                  <a:schemeClr val="tx1"/>
                </a:solidFill>
              </a:rPr>
              <a:t>intenzivní sady </a:t>
            </a:r>
          </a:p>
          <a:p>
            <a:pPr lvl="1"/>
            <a:r>
              <a:rPr lang="cs-CZ" dirty="0"/>
              <a:t>Ostatní sady </a:t>
            </a:r>
          </a:p>
          <a:p>
            <a:pPr lvl="1"/>
            <a:r>
              <a:rPr lang="cs-CZ" dirty="0"/>
              <a:t>Vinice </a:t>
            </a:r>
          </a:p>
          <a:p>
            <a:pPr lvl="1"/>
            <a:r>
              <a:rPr lang="cs-CZ" dirty="0"/>
              <a:t>Chmelnice</a:t>
            </a:r>
          </a:p>
          <a:p>
            <a:endParaRPr lang="cs-CZ" dirty="0"/>
          </a:p>
          <a:p>
            <a:endParaRPr lang="cs-CZ" dirty="0"/>
          </a:p>
        </p:txBody>
      </p:sp>
    </p:spTree>
    <p:extLst>
      <p:ext uri="{BB962C8B-B14F-4D97-AF65-F5344CB8AC3E}">
        <p14:creationId xmlns:p14="http://schemas.microsoft.com/office/powerpoint/2010/main" val="28367725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995" y="682626"/>
            <a:ext cx="15321855" cy="1468101"/>
          </a:xfrm>
          <a:prstGeom prst="rect">
            <a:avLst/>
          </a:prstGeom>
        </p:spPr>
        <p:txBody>
          <a:bodyPr vert="horz" wrap="square" lIns="0" tIns="247657" rIns="0" bIns="0" rtlCol="0" anchor="t">
            <a:spAutoFit/>
          </a:bodyPr>
          <a:lstStyle/>
          <a:p>
            <a:pPr marL="707848">
              <a:spcBef>
                <a:spcPts val="173"/>
              </a:spcBef>
            </a:pPr>
            <a:r>
              <a:rPr dirty="0">
                <a:solidFill>
                  <a:srgbClr val="BE9000"/>
                </a:solidFill>
              </a:rPr>
              <a:t>EKOLOGICKÉ</a:t>
            </a:r>
            <a:r>
              <a:rPr spc="-91" dirty="0">
                <a:solidFill>
                  <a:srgbClr val="BE9000"/>
                </a:solidFill>
              </a:rPr>
              <a:t> </a:t>
            </a:r>
            <a:r>
              <a:rPr dirty="0">
                <a:solidFill>
                  <a:srgbClr val="BE9000"/>
                </a:solidFill>
              </a:rPr>
              <a:t>ZEMĚDĚLSTVÍ</a:t>
            </a:r>
            <a:r>
              <a:rPr spc="-66" dirty="0">
                <a:solidFill>
                  <a:srgbClr val="BE9000"/>
                </a:solidFill>
              </a:rPr>
              <a:t> </a:t>
            </a:r>
            <a:r>
              <a:rPr spc="-33" dirty="0">
                <a:solidFill>
                  <a:srgbClr val="BE9000"/>
                </a:solidFill>
              </a:rPr>
              <a:t>(EZ)</a:t>
            </a:r>
          </a:p>
        </p:txBody>
      </p:sp>
      <p:sp>
        <p:nvSpPr>
          <p:cNvPr id="3" name="object 3"/>
          <p:cNvSpPr txBox="1"/>
          <p:nvPr/>
        </p:nvSpPr>
        <p:spPr>
          <a:xfrm>
            <a:off x="1212850" y="2726420"/>
            <a:ext cx="17678400" cy="11203200"/>
          </a:xfrm>
          <a:prstGeom prst="rect">
            <a:avLst/>
          </a:prstGeom>
        </p:spPr>
        <p:txBody>
          <a:bodyPr vert="horz" wrap="square" lIns="0" tIns="243972" rIns="0" bIns="0" rtlCol="0">
            <a:spAutoFit/>
          </a:bodyPr>
          <a:lstStyle/>
          <a:p>
            <a:pPr marL="20942">
              <a:spcBef>
                <a:spcPts val="1921"/>
              </a:spcBef>
            </a:pPr>
            <a:r>
              <a:rPr sz="3600" b="1" dirty="0">
                <a:solidFill>
                  <a:srgbClr val="00AF50"/>
                </a:solidFill>
                <a:latin typeface="Verdana"/>
                <a:cs typeface="Verdana"/>
              </a:rPr>
              <a:t>Dotace</a:t>
            </a:r>
            <a:r>
              <a:rPr sz="3600" b="1" spc="8" dirty="0">
                <a:solidFill>
                  <a:srgbClr val="00AF50"/>
                </a:solidFill>
                <a:latin typeface="Verdana"/>
                <a:cs typeface="Verdana"/>
              </a:rPr>
              <a:t> </a:t>
            </a:r>
            <a:r>
              <a:rPr sz="3600" b="1" dirty="0">
                <a:solidFill>
                  <a:srgbClr val="00AF50"/>
                </a:solidFill>
                <a:latin typeface="Verdana"/>
                <a:cs typeface="Verdana"/>
              </a:rPr>
              <a:t>na trvalý</a:t>
            </a:r>
            <a:r>
              <a:rPr sz="3600" b="1" spc="8" dirty="0">
                <a:solidFill>
                  <a:srgbClr val="00AF50"/>
                </a:solidFill>
                <a:latin typeface="Verdana"/>
                <a:cs typeface="Verdana"/>
              </a:rPr>
              <a:t> </a:t>
            </a:r>
            <a:r>
              <a:rPr sz="3600" b="1" dirty="0">
                <a:solidFill>
                  <a:srgbClr val="00AF50"/>
                </a:solidFill>
                <a:latin typeface="Verdana"/>
                <a:cs typeface="Verdana"/>
              </a:rPr>
              <a:t>travní</a:t>
            </a:r>
            <a:r>
              <a:rPr sz="3600" b="1" spc="33" dirty="0">
                <a:solidFill>
                  <a:srgbClr val="00AF50"/>
                </a:solidFill>
                <a:latin typeface="Verdana"/>
                <a:cs typeface="Verdana"/>
              </a:rPr>
              <a:t> </a:t>
            </a:r>
            <a:r>
              <a:rPr sz="3600" b="1" dirty="0">
                <a:solidFill>
                  <a:srgbClr val="00AF50"/>
                </a:solidFill>
                <a:latin typeface="Verdana"/>
                <a:cs typeface="Verdana"/>
              </a:rPr>
              <a:t>porost</a:t>
            </a:r>
            <a:r>
              <a:rPr sz="3600" b="1" spc="-16" dirty="0">
                <a:solidFill>
                  <a:srgbClr val="00AF50"/>
                </a:solidFill>
                <a:latin typeface="Verdana"/>
                <a:cs typeface="Verdana"/>
              </a:rPr>
              <a:t> </a:t>
            </a:r>
            <a:r>
              <a:rPr sz="3600" b="1" spc="-41" dirty="0">
                <a:solidFill>
                  <a:srgbClr val="00AF50"/>
                </a:solidFill>
                <a:latin typeface="Verdana"/>
                <a:cs typeface="Verdana"/>
              </a:rPr>
              <a:t>(T)</a:t>
            </a:r>
            <a:endParaRPr sz="3600" dirty="0">
              <a:latin typeface="Verdana"/>
              <a:cs typeface="Verdana"/>
            </a:endParaRPr>
          </a:p>
          <a:p>
            <a:pPr marL="397904" indent="-378009">
              <a:spcBef>
                <a:spcPts val="1377"/>
              </a:spcBef>
              <a:buChar char="-"/>
              <a:tabLst>
                <a:tab pos="397904" algn="l"/>
                <a:tab pos="398951" algn="l"/>
              </a:tabLst>
            </a:pPr>
            <a:r>
              <a:rPr sz="3600" dirty="0">
                <a:latin typeface="Verdana"/>
                <a:cs typeface="Verdana"/>
              </a:rPr>
              <a:t>Umožněn</a:t>
            </a:r>
            <a:r>
              <a:rPr sz="3600" spc="-58" dirty="0">
                <a:latin typeface="Verdana"/>
                <a:cs typeface="Verdana"/>
              </a:rPr>
              <a:t> </a:t>
            </a:r>
            <a:r>
              <a:rPr sz="3600" dirty="0">
                <a:latin typeface="Verdana"/>
                <a:cs typeface="Verdana"/>
              </a:rPr>
              <a:t>souběh</a:t>
            </a:r>
            <a:r>
              <a:rPr sz="3600" spc="-58" dirty="0">
                <a:latin typeface="Verdana"/>
                <a:cs typeface="Verdana"/>
              </a:rPr>
              <a:t> </a:t>
            </a:r>
            <a:r>
              <a:rPr sz="3600" dirty="0">
                <a:latin typeface="Verdana"/>
                <a:cs typeface="Verdana"/>
              </a:rPr>
              <a:t>EZ</a:t>
            </a:r>
            <a:r>
              <a:rPr sz="3600" spc="-16" dirty="0">
                <a:latin typeface="Verdana"/>
                <a:cs typeface="Verdana"/>
              </a:rPr>
              <a:t> </a:t>
            </a:r>
            <a:r>
              <a:rPr sz="3600" dirty="0">
                <a:latin typeface="Verdana"/>
                <a:cs typeface="Verdana"/>
              </a:rPr>
              <a:t>dle</a:t>
            </a:r>
            <a:r>
              <a:rPr sz="3600" spc="-33" dirty="0">
                <a:latin typeface="Verdana"/>
                <a:cs typeface="Verdana"/>
              </a:rPr>
              <a:t> </a:t>
            </a:r>
            <a:r>
              <a:rPr sz="3600" dirty="0">
                <a:latin typeface="Verdana"/>
                <a:cs typeface="Verdana"/>
              </a:rPr>
              <a:t>NV</a:t>
            </a:r>
            <a:r>
              <a:rPr sz="3600" spc="-41" dirty="0">
                <a:latin typeface="Verdana"/>
                <a:cs typeface="Verdana"/>
              </a:rPr>
              <a:t> </a:t>
            </a:r>
            <a:r>
              <a:rPr sz="3600" dirty="0">
                <a:latin typeface="Verdana"/>
                <a:cs typeface="Verdana"/>
              </a:rPr>
              <a:t>76/2015</a:t>
            </a:r>
            <a:r>
              <a:rPr sz="3600" spc="-49" dirty="0">
                <a:latin typeface="Verdana"/>
                <a:cs typeface="Verdana"/>
              </a:rPr>
              <a:t> </a:t>
            </a:r>
            <a:r>
              <a:rPr sz="3600" dirty="0">
                <a:latin typeface="Verdana"/>
                <a:cs typeface="Verdana"/>
              </a:rPr>
              <a:t>sb.</a:t>
            </a:r>
            <a:r>
              <a:rPr sz="3600" spc="-33" dirty="0">
                <a:latin typeface="Verdana"/>
                <a:cs typeface="Verdana"/>
              </a:rPr>
              <a:t> </a:t>
            </a:r>
            <a:r>
              <a:rPr sz="3600" dirty="0">
                <a:latin typeface="Verdana"/>
                <a:cs typeface="Verdana"/>
              </a:rPr>
              <a:t>a</a:t>
            </a:r>
            <a:r>
              <a:rPr sz="3600" spc="-49" dirty="0">
                <a:latin typeface="Verdana"/>
                <a:cs typeface="Verdana"/>
              </a:rPr>
              <a:t> </a:t>
            </a:r>
            <a:r>
              <a:rPr sz="3600" dirty="0">
                <a:latin typeface="Verdana"/>
                <a:cs typeface="Verdana"/>
              </a:rPr>
              <a:t>nového</a:t>
            </a:r>
            <a:r>
              <a:rPr sz="3600" spc="-33" dirty="0">
                <a:latin typeface="Verdana"/>
                <a:cs typeface="Verdana"/>
              </a:rPr>
              <a:t> </a:t>
            </a:r>
            <a:r>
              <a:rPr sz="3600" spc="-16" dirty="0">
                <a:latin typeface="Verdana"/>
                <a:cs typeface="Verdana"/>
              </a:rPr>
              <a:t>NV…./2023</a:t>
            </a:r>
            <a:endParaRPr sz="3600" dirty="0">
              <a:latin typeface="Verdana"/>
              <a:cs typeface="Verdana"/>
            </a:endParaRPr>
          </a:p>
          <a:p>
            <a:pPr marL="397904" indent="-378009">
              <a:spcBef>
                <a:spcPts val="1360"/>
              </a:spcBef>
              <a:buChar char="-"/>
              <a:tabLst>
                <a:tab pos="397904" algn="l"/>
                <a:tab pos="398951" algn="l"/>
              </a:tabLst>
            </a:pPr>
            <a:r>
              <a:rPr sz="3600" dirty="0">
                <a:latin typeface="Verdana"/>
                <a:cs typeface="Verdana"/>
              </a:rPr>
              <a:t>Povolen</a:t>
            </a:r>
            <a:r>
              <a:rPr sz="3600" spc="-91" dirty="0">
                <a:latin typeface="Verdana"/>
                <a:cs typeface="Verdana"/>
              </a:rPr>
              <a:t> </a:t>
            </a:r>
            <a:r>
              <a:rPr sz="3600" dirty="0">
                <a:latin typeface="Verdana"/>
                <a:cs typeface="Verdana"/>
              </a:rPr>
              <a:t>souběh</a:t>
            </a:r>
            <a:r>
              <a:rPr sz="3600" spc="-58" dirty="0">
                <a:latin typeface="Verdana"/>
                <a:cs typeface="Verdana"/>
              </a:rPr>
              <a:t> </a:t>
            </a:r>
            <a:r>
              <a:rPr sz="3600" dirty="0">
                <a:latin typeface="Verdana"/>
                <a:cs typeface="Verdana"/>
              </a:rPr>
              <a:t>konvenčního</a:t>
            </a:r>
            <a:r>
              <a:rPr sz="3600" spc="-107" dirty="0">
                <a:latin typeface="Verdana"/>
                <a:cs typeface="Verdana"/>
              </a:rPr>
              <a:t> </a:t>
            </a:r>
            <a:r>
              <a:rPr sz="3600" dirty="0">
                <a:latin typeface="Verdana"/>
                <a:cs typeface="Verdana"/>
              </a:rPr>
              <a:t>a</a:t>
            </a:r>
            <a:r>
              <a:rPr sz="3600" spc="-74" dirty="0">
                <a:latin typeface="Verdana"/>
                <a:cs typeface="Verdana"/>
              </a:rPr>
              <a:t> </a:t>
            </a:r>
            <a:r>
              <a:rPr sz="3600" dirty="0">
                <a:latin typeface="Verdana"/>
                <a:cs typeface="Verdana"/>
              </a:rPr>
              <a:t>ekologického</a:t>
            </a:r>
            <a:r>
              <a:rPr sz="3600" spc="-99" dirty="0">
                <a:latin typeface="Verdana"/>
                <a:cs typeface="Verdana"/>
              </a:rPr>
              <a:t> </a:t>
            </a:r>
            <a:r>
              <a:rPr sz="3600" spc="-16" dirty="0">
                <a:latin typeface="Verdana"/>
                <a:cs typeface="Verdana"/>
              </a:rPr>
              <a:t>zemědělství</a:t>
            </a:r>
            <a:endParaRPr sz="3600" dirty="0">
              <a:latin typeface="Verdana"/>
              <a:cs typeface="Verdana"/>
            </a:endParaRPr>
          </a:p>
          <a:p>
            <a:pPr marL="20942">
              <a:spcBef>
                <a:spcPts val="1336"/>
              </a:spcBef>
            </a:pPr>
            <a:r>
              <a:rPr sz="3600" spc="-16" dirty="0">
                <a:solidFill>
                  <a:srgbClr val="00AF50"/>
                </a:solidFill>
                <a:latin typeface="Verdana"/>
                <a:cs typeface="Verdana"/>
              </a:rPr>
              <a:t>Kombinovatelnost</a:t>
            </a:r>
            <a:endParaRPr sz="3600" dirty="0">
              <a:latin typeface="Verdana"/>
              <a:cs typeface="Verdana"/>
            </a:endParaRPr>
          </a:p>
          <a:p>
            <a:pPr marL="20942">
              <a:spcBef>
                <a:spcPts val="1377"/>
              </a:spcBef>
              <a:tabLst>
                <a:tab pos="9069063" algn="l"/>
              </a:tabLst>
            </a:pPr>
            <a:r>
              <a:rPr sz="3600" b="1" dirty="0">
                <a:latin typeface="Verdana"/>
                <a:cs typeface="Verdana"/>
              </a:rPr>
              <a:t>s</a:t>
            </a:r>
            <a:r>
              <a:rPr sz="3600" b="1" spc="-74" dirty="0">
                <a:latin typeface="Verdana"/>
                <a:cs typeface="Verdana"/>
              </a:rPr>
              <a:t> </a:t>
            </a:r>
            <a:r>
              <a:rPr sz="3600" b="1" dirty="0">
                <a:latin typeface="Verdana"/>
                <a:cs typeface="Verdana"/>
              </a:rPr>
              <a:t>AEKO</a:t>
            </a:r>
            <a:r>
              <a:rPr sz="3600" b="1" spc="-41" dirty="0">
                <a:latin typeface="Verdana"/>
                <a:cs typeface="Verdana"/>
              </a:rPr>
              <a:t> </a:t>
            </a:r>
            <a:r>
              <a:rPr sz="3600" dirty="0">
                <a:latin typeface="Verdana"/>
                <a:cs typeface="Verdana"/>
              </a:rPr>
              <a:t>–</a:t>
            </a:r>
            <a:r>
              <a:rPr sz="3600" spc="-33" dirty="0">
                <a:latin typeface="Verdana"/>
                <a:cs typeface="Verdana"/>
              </a:rPr>
              <a:t> </a:t>
            </a:r>
            <a:r>
              <a:rPr sz="3600" dirty="0">
                <a:latin typeface="Verdana"/>
                <a:cs typeface="Verdana"/>
              </a:rPr>
              <a:t>zatravnění</a:t>
            </a:r>
            <a:r>
              <a:rPr sz="3600" spc="-49" dirty="0">
                <a:latin typeface="Verdana"/>
                <a:cs typeface="Verdana"/>
              </a:rPr>
              <a:t> </a:t>
            </a:r>
            <a:r>
              <a:rPr sz="3600" dirty="0">
                <a:latin typeface="Verdana"/>
                <a:cs typeface="Verdana"/>
              </a:rPr>
              <a:t>R</a:t>
            </a:r>
            <a:r>
              <a:rPr sz="3600" spc="-25" dirty="0">
                <a:latin typeface="Verdana"/>
                <a:cs typeface="Verdana"/>
              </a:rPr>
              <a:t> </a:t>
            </a:r>
            <a:r>
              <a:rPr sz="3600" dirty="0">
                <a:latin typeface="Verdana"/>
                <a:cs typeface="Verdana"/>
              </a:rPr>
              <a:t>(platba</a:t>
            </a:r>
            <a:r>
              <a:rPr sz="3600" spc="-74" dirty="0">
                <a:latin typeface="Verdana"/>
                <a:cs typeface="Verdana"/>
              </a:rPr>
              <a:t> </a:t>
            </a:r>
            <a:r>
              <a:rPr sz="3600" dirty="0">
                <a:latin typeface="Verdana"/>
                <a:cs typeface="Verdana"/>
              </a:rPr>
              <a:t>jen</a:t>
            </a:r>
            <a:r>
              <a:rPr sz="3600" spc="-16" dirty="0">
                <a:latin typeface="Verdana"/>
                <a:cs typeface="Verdana"/>
              </a:rPr>
              <a:t> </a:t>
            </a:r>
            <a:r>
              <a:rPr sz="3600" dirty="0">
                <a:latin typeface="Verdana"/>
                <a:cs typeface="Verdana"/>
              </a:rPr>
              <a:t>na</a:t>
            </a:r>
            <a:r>
              <a:rPr sz="3600" spc="-25" dirty="0">
                <a:latin typeface="Verdana"/>
                <a:cs typeface="Verdana"/>
              </a:rPr>
              <a:t> </a:t>
            </a:r>
            <a:r>
              <a:rPr sz="3600" spc="-16" dirty="0">
                <a:latin typeface="Verdana"/>
                <a:cs typeface="Verdana"/>
              </a:rPr>
              <a:t>AEKO)</a:t>
            </a:r>
            <a:r>
              <a:rPr sz="3600" dirty="0">
                <a:latin typeface="Verdana"/>
                <a:cs typeface="Verdana"/>
              </a:rPr>
              <a:t>	</a:t>
            </a:r>
            <a:r>
              <a:rPr sz="3600" b="1" dirty="0">
                <a:latin typeface="Verdana"/>
                <a:cs typeface="Verdana"/>
              </a:rPr>
              <a:t>s</a:t>
            </a:r>
            <a:r>
              <a:rPr sz="3600" b="1" spc="-66" dirty="0">
                <a:latin typeface="Verdana"/>
                <a:cs typeface="Verdana"/>
              </a:rPr>
              <a:t> </a:t>
            </a:r>
            <a:r>
              <a:rPr sz="3600" b="1" dirty="0">
                <a:latin typeface="Verdana"/>
                <a:cs typeface="Verdana"/>
              </a:rPr>
              <a:t>ALS</a:t>
            </a:r>
            <a:r>
              <a:rPr sz="3600" b="1" spc="-33" dirty="0">
                <a:latin typeface="Verdana"/>
                <a:cs typeface="Verdana"/>
              </a:rPr>
              <a:t> </a:t>
            </a:r>
            <a:r>
              <a:rPr sz="3600" dirty="0">
                <a:latin typeface="Verdana"/>
                <a:cs typeface="Verdana"/>
              </a:rPr>
              <a:t>–</a:t>
            </a:r>
            <a:r>
              <a:rPr sz="3600" spc="-41" dirty="0">
                <a:latin typeface="Verdana"/>
                <a:cs typeface="Verdana"/>
              </a:rPr>
              <a:t> </a:t>
            </a:r>
            <a:r>
              <a:rPr sz="3600" dirty="0">
                <a:latin typeface="Verdana"/>
                <a:cs typeface="Verdana"/>
              </a:rPr>
              <a:t>silvopastevní</a:t>
            </a:r>
            <a:r>
              <a:rPr sz="3600" spc="-66" dirty="0">
                <a:latin typeface="Verdana"/>
                <a:cs typeface="Verdana"/>
              </a:rPr>
              <a:t> </a:t>
            </a:r>
            <a:r>
              <a:rPr sz="3600" dirty="0">
                <a:latin typeface="Verdana"/>
                <a:cs typeface="Verdana"/>
              </a:rPr>
              <a:t>(platba</a:t>
            </a:r>
            <a:r>
              <a:rPr sz="3600" spc="-41" dirty="0">
                <a:latin typeface="Verdana"/>
                <a:cs typeface="Verdana"/>
              </a:rPr>
              <a:t> </a:t>
            </a:r>
            <a:r>
              <a:rPr sz="3600" dirty="0">
                <a:latin typeface="Verdana"/>
                <a:cs typeface="Verdana"/>
              </a:rPr>
              <a:t>na</a:t>
            </a:r>
            <a:r>
              <a:rPr sz="3600" spc="-41" dirty="0">
                <a:latin typeface="Verdana"/>
                <a:cs typeface="Verdana"/>
              </a:rPr>
              <a:t> </a:t>
            </a:r>
            <a:r>
              <a:rPr sz="3600" dirty="0">
                <a:latin typeface="Verdana"/>
                <a:cs typeface="Verdana"/>
              </a:rPr>
              <a:t>EZ</a:t>
            </a:r>
            <a:r>
              <a:rPr sz="3600" spc="-8" dirty="0">
                <a:latin typeface="Verdana"/>
                <a:cs typeface="Verdana"/>
              </a:rPr>
              <a:t> </a:t>
            </a:r>
            <a:r>
              <a:rPr sz="3600" dirty="0">
                <a:latin typeface="Verdana"/>
                <a:cs typeface="Verdana"/>
              </a:rPr>
              <a:t>i</a:t>
            </a:r>
            <a:r>
              <a:rPr sz="3600" spc="-25" dirty="0">
                <a:latin typeface="Verdana"/>
                <a:cs typeface="Verdana"/>
              </a:rPr>
              <a:t> </a:t>
            </a:r>
            <a:r>
              <a:rPr sz="3600" spc="-16" dirty="0">
                <a:latin typeface="Verdana"/>
                <a:cs typeface="Verdana"/>
              </a:rPr>
              <a:t>AEKO)</a:t>
            </a:r>
            <a:endParaRPr sz="3600" dirty="0">
              <a:latin typeface="Verdana"/>
              <a:cs typeface="Verdana"/>
            </a:endParaRPr>
          </a:p>
          <a:p>
            <a:pPr marL="1245020">
              <a:spcBef>
                <a:spcPts val="1369"/>
              </a:spcBef>
            </a:pPr>
            <a:r>
              <a:rPr sz="3600" dirty="0">
                <a:latin typeface="Verdana"/>
                <a:cs typeface="Verdana"/>
              </a:rPr>
              <a:t>-</a:t>
            </a:r>
            <a:r>
              <a:rPr sz="3600" spc="-33" dirty="0">
                <a:latin typeface="Verdana"/>
                <a:cs typeface="Verdana"/>
              </a:rPr>
              <a:t> </a:t>
            </a:r>
            <a:r>
              <a:rPr sz="3600" dirty="0">
                <a:latin typeface="Verdana"/>
                <a:cs typeface="Verdana"/>
              </a:rPr>
              <a:t>ošetřování</a:t>
            </a:r>
            <a:r>
              <a:rPr sz="3600" spc="-58" dirty="0">
                <a:latin typeface="Verdana"/>
                <a:cs typeface="Verdana"/>
              </a:rPr>
              <a:t> </a:t>
            </a:r>
            <a:r>
              <a:rPr sz="3600" dirty="0">
                <a:latin typeface="Verdana"/>
                <a:cs typeface="Verdana"/>
              </a:rPr>
              <a:t>extenzivních</a:t>
            </a:r>
            <a:r>
              <a:rPr sz="3600" spc="-107" dirty="0">
                <a:latin typeface="Verdana"/>
                <a:cs typeface="Verdana"/>
              </a:rPr>
              <a:t> </a:t>
            </a:r>
            <a:r>
              <a:rPr sz="3600" dirty="0" err="1">
                <a:latin typeface="Verdana"/>
                <a:cs typeface="Verdana"/>
              </a:rPr>
              <a:t>travních</a:t>
            </a:r>
            <a:r>
              <a:rPr sz="3600" spc="-58" dirty="0">
                <a:latin typeface="Verdana"/>
                <a:cs typeface="Verdana"/>
              </a:rPr>
              <a:t> </a:t>
            </a:r>
            <a:r>
              <a:rPr sz="3600" spc="-16" dirty="0" err="1">
                <a:latin typeface="Verdana"/>
                <a:cs typeface="Verdana"/>
              </a:rPr>
              <a:t>porost</a:t>
            </a:r>
            <a:r>
              <a:rPr lang="cs-CZ" sz="3600" spc="-16" dirty="0">
                <a:latin typeface="Verdana"/>
                <a:cs typeface="Verdana"/>
              </a:rPr>
              <a:t>ů</a:t>
            </a:r>
            <a:endParaRPr sz="3600" dirty="0">
              <a:latin typeface="Verdana"/>
              <a:cs typeface="Verdana"/>
            </a:endParaRPr>
          </a:p>
          <a:p>
            <a:pPr>
              <a:lnSpc>
                <a:spcPct val="100000"/>
              </a:lnSpc>
            </a:pPr>
            <a:endParaRPr sz="3600" dirty="0">
              <a:latin typeface="Verdana"/>
              <a:cs typeface="Verdana"/>
            </a:endParaRPr>
          </a:p>
          <a:p>
            <a:pPr marL="20942">
              <a:spcBef>
                <a:spcPts val="2119"/>
              </a:spcBef>
            </a:pPr>
            <a:r>
              <a:rPr sz="3600" b="1" dirty="0">
                <a:latin typeface="Verdana"/>
                <a:cs typeface="Verdana"/>
              </a:rPr>
              <a:t>Intenzita</a:t>
            </a:r>
            <a:r>
              <a:rPr sz="3600" b="1" spc="-74" dirty="0">
                <a:latin typeface="Verdana"/>
                <a:cs typeface="Verdana"/>
              </a:rPr>
              <a:t> </a:t>
            </a:r>
            <a:r>
              <a:rPr sz="3600" b="1" dirty="0">
                <a:latin typeface="Verdana"/>
                <a:cs typeface="Verdana"/>
              </a:rPr>
              <a:t>chovu</a:t>
            </a:r>
            <a:r>
              <a:rPr sz="3600" b="1" spc="-25" dirty="0">
                <a:latin typeface="Verdana"/>
                <a:cs typeface="Verdana"/>
              </a:rPr>
              <a:t> </a:t>
            </a:r>
            <a:r>
              <a:rPr sz="3600" b="1" dirty="0">
                <a:latin typeface="Verdana"/>
                <a:cs typeface="Verdana"/>
              </a:rPr>
              <a:t>zvířat</a:t>
            </a:r>
            <a:r>
              <a:rPr sz="3600" b="1" spc="-41" dirty="0">
                <a:latin typeface="Verdana"/>
                <a:cs typeface="Verdana"/>
              </a:rPr>
              <a:t> </a:t>
            </a:r>
            <a:r>
              <a:rPr sz="3600" b="1" dirty="0">
                <a:latin typeface="Verdana"/>
                <a:cs typeface="Verdana"/>
              </a:rPr>
              <a:t>–</a:t>
            </a:r>
            <a:r>
              <a:rPr sz="3600" b="1" spc="-16" dirty="0">
                <a:latin typeface="Verdana"/>
                <a:cs typeface="Verdana"/>
              </a:rPr>
              <a:t> </a:t>
            </a:r>
            <a:r>
              <a:rPr sz="3600" b="1" dirty="0">
                <a:solidFill>
                  <a:srgbClr val="C00000"/>
                </a:solidFill>
                <a:latin typeface="Verdana"/>
                <a:cs typeface="Verdana"/>
              </a:rPr>
              <a:t>min.</a:t>
            </a:r>
            <a:r>
              <a:rPr sz="3600" b="1" spc="-33" dirty="0">
                <a:solidFill>
                  <a:srgbClr val="C00000"/>
                </a:solidFill>
                <a:latin typeface="Verdana"/>
                <a:cs typeface="Verdana"/>
              </a:rPr>
              <a:t> </a:t>
            </a:r>
            <a:r>
              <a:rPr sz="3600" b="1" dirty="0">
                <a:solidFill>
                  <a:srgbClr val="C00000"/>
                </a:solidFill>
                <a:latin typeface="Verdana"/>
                <a:cs typeface="Verdana"/>
              </a:rPr>
              <a:t>0,3</a:t>
            </a:r>
            <a:r>
              <a:rPr sz="3600" b="1" spc="-41" dirty="0">
                <a:solidFill>
                  <a:srgbClr val="C00000"/>
                </a:solidFill>
                <a:latin typeface="Verdana"/>
                <a:cs typeface="Verdana"/>
              </a:rPr>
              <a:t> </a:t>
            </a:r>
            <a:r>
              <a:rPr sz="3600" b="1" dirty="0">
                <a:solidFill>
                  <a:srgbClr val="C00000"/>
                </a:solidFill>
                <a:latin typeface="Verdana"/>
                <a:cs typeface="Verdana"/>
              </a:rPr>
              <a:t>VDJ/ha</a:t>
            </a:r>
            <a:r>
              <a:rPr sz="3600" b="1" spc="-25" dirty="0">
                <a:solidFill>
                  <a:srgbClr val="C00000"/>
                </a:solidFill>
                <a:latin typeface="Verdana"/>
                <a:cs typeface="Verdana"/>
              </a:rPr>
              <a:t> </a:t>
            </a:r>
            <a:r>
              <a:rPr sz="3600" dirty="0">
                <a:latin typeface="Verdana"/>
                <a:cs typeface="Verdana"/>
              </a:rPr>
              <a:t>(v</a:t>
            </a:r>
            <a:r>
              <a:rPr sz="3600" spc="-49" dirty="0">
                <a:latin typeface="Verdana"/>
                <a:cs typeface="Verdana"/>
              </a:rPr>
              <a:t> </a:t>
            </a:r>
            <a:r>
              <a:rPr sz="3600" dirty="0">
                <a:latin typeface="Verdana"/>
                <a:cs typeface="Verdana"/>
              </a:rPr>
              <a:t>období</a:t>
            </a:r>
            <a:r>
              <a:rPr sz="3600" spc="-25" dirty="0">
                <a:latin typeface="Verdana"/>
                <a:cs typeface="Verdana"/>
              </a:rPr>
              <a:t> </a:t>
            </a:r>
            <a:r>
              <a:rPr sz="3600" dirty="0">
                <a:latin typeface="Verdana"/>
                <a:cs typeface="Verdana"/>
              </a:rPr>
              <a:t>od</a:t>
            </a:r>
            <a:r>
              <a:rPr sz="3600" spc="-41" dirty="0">
                <a:latin typeface="Verdana"/>
                <a:cs typeface="Verdana"/>
              </a:rPr>
              <a:t> </a:t>
            </a:r>
            <a:r>
              <a:rPr sz="3600" dirty="0">
                <a:latin typeface="Verdana"/>
                <a:cs typeface="Verdana"/>
              </a:rPr>
              <a:t>1.6.</a:t>
            </a:r>
            <a:r>
              <a:rPr sz="3600" spc="-33" dirty="0">
                <a:latin typeface="Verdana"/>
                <a:cs typeface="Verdana"/>
              </a:rPr>
              <a:t> </a:t>
            </a:r>
            <a:r>
              <a:rPr sz="3600" dirty="0">
                <a:latin typeface="Verdana"/>
                <a:cs typeface="Verdana"/>
              </a:rPr>
              <a:t>do</a:t>
            </a:r>
            <a:r>
              <a:rPr sz="3600" spc="-41" dirty="0">
                <a:latin typeface="Verdana"/>
                <a:cs typeface="Verdana"/>
              </a:rPr>
              <a:t> </a:t>
            </a:r>
            <a:r>
              <a:rPr sz="3600" spc="-16" dirty="0">
                <a:latin typeface="Verdana"/>
                <a:cs typeface="Verdana"/>
              </a:rPr>
              <a:t>30.9.)</a:t>
            </a:r>
            <a:endParaRPr sz="3600" dirty="0">
              <a:latin typeface="Verdana"/>
              <a:cs typeface="Verdana"/>
            </a:endParaRPr>
          </a:p>
          <a:p>
            <a:pPr marL="20942" marR="8377">
              <a:spcBef>
                <a:spcPts val="1682"/>
              </a:spcBef>
            </a:pPr>
            <a:r>
              <a:rPr sz="3600" dirty="0">
                <a:latin typeface="Verdana"/>
                <a:cs typeface="Verdana"/>
              </a:rPr>
              <a:t>(vyjma</a:t>
            </a:r>
            <a:r>
              <a:rPr sz="3600" spc="-66" dirty="0">
                <a:latin typeface="Verdana"/>
                <a:cs typeface="Verdana"/>
              </a:rPr>
              <a:t> </a:t>
            </a:r>
            <a:r>
              <a:rPr sz="3600" dirty="0">
                <a:latin typeface="Verdana"/>
                <a:cs typeface="Verdana"/>
              </a:rPr>
              <a:t>DPB</a:t>
            </a:r>
            <a:r>
              <a:rPr sz="3600" spc="-49" dirty="0">
                <a:latin typeface="Verdana"/>
                <a:cs typeface="Verdana"/>
              </a:rPr>
              <a:t> </a:t>
            </a:r>
            <a:r>
              <a:rPr sz="3600" spc="-33" dirty="0">
                <a:latin typeface="Verdana"/>
                <a:cs typeface="Verdana"/>
              </a:rPr>
              <a:t>Trvale</a:t>
            </a:r>
            <a:r>
              <a:rPr sz="3600" spc="-58" dirty="0">
                <a:latin typeface="Verdana"/>
                <a:cs typeface="Verdana"/>
              </a:rPr>
              <a:t> </a:t>
            </a:r>
            <a:r>
              <a:rPr sz="3600" dirty="0">
                <a:latin typeface="Verdana"/>
                <a:cs typeface="Verdana"/>
              </a:rPr>
              <a:t>podmáčené</a:t>
            </a:r>
            <a:r>
              <a:rPr sz="3600" spc="-66" dirty="0">
                <a:latin typeface="Verdana"/>
                <a:cs typeface="Verdana"/>
              </a:rPr>
              <a:t> </a:t>
            </a:r>
            <a:r>
              <a:rPr sz="3600" dirty="0">
                <a:latin typeface="Verdana"/>
                <a:cs typeface="Verdana"/>
              </a:rPr>
              <a:t>a</a:t>
            </a:r>
            <a:r>
              <a:rPr sz="3600" spc="-58" dirty="0">
                <a:latin typeface="Verdana"/>
                <a:cs typeface="Verdana"/>
              </a:rPr>
              <a:t> </a:t>
            </a:r>
            <a:r>
              <a:rPr sz="3600" dirty="0">
                <a:latin typeface="Verdana"/>
                <a:cs typeface="Verdana"/>
              </a:rPr>
              <a:t>rašelinné</a:t>
            </a:r>
            <a:r>
              <a:rPr sz="3600" spc="-82" dirty="0">
                <a:latin typeface="Verdana"/>
                <a:cs typeface="Verdana"/>
              </a:rPr>
              <a:t> </a:t>
            </a:r>
            <a:r>
              <a:rPr sz="3600" spc="-16" dirty="0">
                <a:latin typeface="Verdana"/>
                <a:cs typeface="Verdana"/>
              </a:rPr>
              <a:t>louky,</a:t>
            </a:r>
            <a:r>
              <a:rPr sz="3600" spc="-74" dirty="0">
                <a:latin typeface="Verdana"/>
                <a:cs typeface="Verdana"/>
              </a:rPr>
              <a:t> </a:t>
            </a:r>
            <a:r>
              <a:rPr sz="3600" dirty="0">
                <a:latin typeface="Verdana"/>
                <a:cs typeface="Verdana"/>
              </a:rPr>
              <a:t>Ochrana</a:t>
            </a:r>
            <a:r>
              <a:rPr sz="3600" spc="-74" dirty="0">
                <a:latin typeface="Verdana"/>
                <a:cs typeface="Verdana"/>
              </a:rPr>
              <a:t> </a:t>
            </a:r>
            <a:r>
              <a:rPr sz="3600" dirty="0">
                <a:latin typeface="Verdana"/>
                <a:cs typeface="Verdana"/>
              </a:rPr>
              <a:t>modrásků</a:t>
            </a:r>
            <a:r>
              <a:rPr sz="3600" spc="-66" dirty="0">
                <a:latin typeface="Verdana"/>
                <a:cs typeface="Verdana"/>
              </a:rPr>
              <a:t> </a:t>
            </a:r>
            <a:r>
              <a:rPr sz="3600" dirty="0">
                <a:latin typeface="Verdana"/>
                <a:cs typeface="Verdana"/>
              </a:rPr>
              <a:t>a</a:t>
            </a:r>
            <a:r>
              <a:rPr sz="3600" spc="-58" dirty="0">
                <a:latin typeface="Verdana"/>
                <a:cs typeface="Verdana"/>
              </a:rPr>
              <a:t> </a:t>
            </a:r>
            <a:r>
              <a:rPr sz="3600" dirty="0">
                <a:latin typeface="Verdana"/>
                <a:cs typeface="Verdana"/>
              </a:rPr>
              <a:t>Ochrana</a:t>
            </a:r>
            <a:r>
              <a:rPr sz="3600" spc="-74" dirty="0">
                <a:latin typeface="Verdana"/>
                <a:cs typeface="Verdana"/>
              </a:rPr>
              <a:t> </a:t>
            </a:r>
            <a:r>
              <a:rPr sz="3600" dirty="0">
                <a:latin typeface="Verdana"/>
                <a:cs typeface="Verdana"/>
              </a:rPr>
              <a:t>chřástala</a:t>
            </a:r>
            <a:r>
              <a:rPr sz="3600" spc="-91" dirty="0">
                <a:latin typeface="Verdana"/>
                <a:cs typeface="Verdana"/>
              </a:rPr>
              <a:t> </a:t>
            </a:r>
            <a:r>
              <a:rPr sz="3600" dirty="0">
                <a:latin typeface="Verdana"/>
                <a:cs typeface="Verdana"/>
              </a:rPr>
              <a:t>polního</a:t>
            </a:r>
            <a:r>
              <a:rPr sz="3600" spc="-66" dirty="0">
                <a:latin typeface="Verdana"/>
                <a:cs typeface="Verdana"/>
              </a:rPr>
              <a:t> </a:t>
            </a:r>
            <a:r>
              <a:rPr sz="3600" dirty="0">
                <a:latin typeface="Verdana"/>
                <a:cs typeface="Verdana"/>
              </a:rPr>
              <a:t>a</a:t>
            </a:r>
            <a:r>
              <a:rPr sz="3600" spc="-41" dirty="0">
                <a:latin typeface="Verdana"/>
                <a:cs typeface="Verdana"/>
              </a:rPr>
              <a:t> </a:t>
            </a:r>
            <a:r>
              <a:rPr sz="3600" dirty="0">
                <a:latin typeface="Verdana"/>
                <a:cs typeface="Verdana"/>
              </a:rPr>
              <a:t>DPB</a:t>
            </a:r>
            <a:r>
              <a:rPr sz="3600" spc="-49" dirty="0">
                <a:latin typeface="Verdana"/>
                <a:cs typeface="Verdana"/>
              </a:rPr>
              <a:t> </a:t>
            </a:r>
            <a:r>
              <a:rPr sz="3600" dirty="0">
                <a:latin typeface="Verdana"/>
                <a:cs typeface="Verdana"/>
              </a:rPr>
              <a:t>s</a:t>
            </a:r>
            <a:r>
              <a:rPr sz="3600" spc="-49" dirty="0">
                <a:latin typeface="Verdana"/>
                <a:cs typeface="Verdana"/>
              </a:rPr>
              <a:t> </a:t>
            </a:r>
            <a:r>
              <a:rPr sz="3600" dirty="0">
                <a:latin typeface="Verdana"/>
                <a:cs typeface="Verdana"/>
              </a:rPr>
              <a:t>50%</a:t>
            </a:r>
            <a:r>
              <a:rPr sz="3600" spc="-41" dirty="0">
                <a:latin typeface="Verdana"/>
                <a:cs typeface="Verdana"/>
              </a:rPr>
              <a:t> </a:t>
            </a:r>
            <a:r>
              <a:rPr sz="3600" dirty="0">
                <a:latin typeface="Verdana"/>
                <a:cs typeface="Verdana"/>
              </a:rPr>
              <a:t>v</a:t>
            </a:r>
            <a:r>
              <a:rPr sz="3600" spc="-33" dirty="0">
                <a:latin typeface="Verdana"/>
                <a:cs typeface="Verdana"/>
              </a:rPr>
              <a:t> </a:t>
            </a:r>
            <a:r>
              <a:rPr sz="3600" spc="-41" dirty="0">
                <a:latin typeface="Verdana"/>
                <a:cs typeface="Verdana"/>
              </a:rPr>
              <a:t>1. </a:t>
            </a:r>
            <a:r>
              <a:rPr sz="3600" dirty="0">
                <a:latin typeface="Verdana"/>
                <a:cs typeface="Verdana"/>
              </a:rPr>
              <a:t>a</a:t>
            </a:r>
            <a:r>
              <a:rPr sz="3600" spc="-66" dirty="0">
                <a:latin typeface="Verdana"/>
                <a:cs typeface="Verdana"/>
              </a:rPr>
              <a:t> </a:t>
            </a:r>
            <a:r>
              <a:rPr sz="3600" dirty="0">
                <a:latin typeface="Verdana"/>
                <a:cs typeface="Verdana"/>
              </a:rPr>
              <a:t>2.</a:t>
            </a:r>
            <a:r>
              <a:rPr sz="3600" spc="-25" dirty="0">
                <a:latin typeface="Verdana"/>
                <a:cs typeface="Verdana"/>
              </a:rPr>
              <a:t> </a:t>
            </a:r>
            <a:r>
              <a:rPr sz="3600" dirty="0">
                <a:latin typeface="Verdana"/>
                <a:cs typeface="Verdana"/>
              </a:rPr>
              <a:t>zóně</a:t>
            </a:r>
            <a:r>
              <a:rPr sz="3600" spc="-49" dirty="0">
                <a:latin typeface="Verdana"/>
                <a:cs typeface="Verdana"/>
              </a:rPr>
              <a:t> </a:t>
            </a:r>
            <a:r>
              <a:rPr sz="3600" dirty="0">
                <a:latin typeface="Verdana"/>
                <a:cs typeface="Verdana"/>
              </a:rPr>
              <a:t>CHKO,</a:t>
            </a:r>
            <a:r>
              <a:rPr sz="3600" spc="-41" dirty="0">
                <a:latin typeface="Verdana"/>
                <a:cs typeface="Verdana"/>
              </a:rPr>
              <a:t> NP)</a:t>
            </a:r>
            <a:endParaRPr sz="3600" dirty="0">
              <a:latin typeface="Verdana"/>
              <a:cs typeface="Verdana"/>
            </a:endParaRPr>
          </a:p>
          <a:p>
            <a:pPr marR="432458" algn="ctr">
              <a:spcBef>
                <a:spcPts val="1303"/>
              </a:spcBef>
              <a:tabLst>
                <a:tab pos="386385" algn="l"/>
              </a:tabLst>
            </a:pPr>
            <a:r>
              <a:rPr sz="3600" spc="-82" dirty="0">
                <a:solidFill>
                  <a:srgbClr val="00AF50"/>
                </a:solidFill>
                <a:latin typeface="Verdana"/>
                <a:cs typeface="Verdana"/>
              </a:rPr>
              <a:t>-</a:t>
            </a:r>
            <a:r>
              <a:rPr sz="3600" dirty="0">
                <a:solidFill>
                  <a:srgbClr val="00AF50"/>
                </a:solidFill>
                <a:latin typeface="Verdana"/>
                <a:cs typeface="Verdana"/>
              </a:rPr>
              <a:t>	</a:t>
            </a:r>
            <a:r>
              <a:rPr sz="3600" dirty="0">
                <a:latin typeface="Verdana"/>
                <a:cs typeface="Verdana"/>
              </a:rPr>
              <a:t>možno</a:t>
            </a:r>
            <a:r>
              <a:rPr sz="3600" spc="-58" dirty="0">
                <a:latin typeface="Verdana"/>
                <a:cs typeface="Verdana"/>
              </a:rPr>
              <a:t> </a:t>
            </a:r>
            <a:r>
              <a:rPr sz="3600" dirty="0">
                <a:latin typeface="Verdana"/>
                <a:cs typeface="Verdana"/>
              </a:rPr>
              <a:t>započítat</a:t>
            </a:r>
            <a:r>
              <a:rPr sz="3600" spc="-66" dirty="0">
                <a:latin typeface="Verdana"/>
                <a:cs typeface="Verdana"/>
              </a:rPr>
              <a:t> </a:t>
            </a:r>
            <a:r>
              <a:rPr sz="3600" dirty="0">
                <a:latin typeface="Verdana"/>
                <a:cs typeface="Verdana"/>
              </a:rPr>
              <a:t>nově</a:t>
            </a:r>
            <a:r>
              <a:rPr sz="3600" spc="-82" dirty="0">
                <a:latin typeface="Verdana"/>
                <a:cs typeface="Verdana"/>
              </a:rPr>
              <a:t> </a:t>
            </a:r>
            <a:r>
              <a:rPr sz="3600" dirty="0">
                <a:latin typeface="Verdana"/>
                <a:cs typeface="Verdana"/>
              </a:rPr>
              <a:t>i</a:t>
            </a:r>
            <a:r>
              <a:rPr sz="3600" spc="-99" dirty="0">
                <a:latin typeface="Verdana"/>
                <a:cs typeface="Verdana"/>
              </a:rPr>
              <a:t> </a:t>
            </a:r>
            <a:r>
              <a:rPr sz="3600" dirty="0">
                <a:latin typeface="Verdana"/>
                <a:cs typeface="Verdana"/>
              </a:rPr>
              <a:t>jelenovité</a:t>
            </a:r>
            <a:r>
              <a:rPr sz="3600" spc="-74" dirty="0">
                <a:latin typeface="Verdana"/>
                <a:cs typeface="Verdana"/>
              </a:rPr>
              <a:t> </a:t>
            </a:r>
            <a:r>
              <a:rPr sz="3600" dirty="0">
                <a:latin typeface="Verdana"/>
                <a:cs typeface="Verdana"/>
              </a:rPr>
              <a:t>(stáří</a:t>
            </a:r>
            <a:r>
              <a:rPr sz="3600" spc="-49" dirty="0">
                <a:latin typeface="Verdana"/>
                <a:cs typeface="Verdana"/>
              </a:rPr>
              <a:t> </a:t>
            </a:r>
            <a:r>
              <a:rPr sz="3600" dirty="0">
                <a:latin typeface="Verdana"/>
                <a:cs typeface="Verdana"/>
              </a:rPr>
              <a:t>1</a:t>
            </a:r>
            <a:r>
              <a:rPr sz="3600" spc="-107" dirty="0">
                <a:latin typeface="Verdana"/>
                <a:cs typeface="Verdana"/>
              </a:rPr>
              <a:t> </a:t>
            </a:r>
            <a:r>
              <a:rPr sz="3600" dirty="0">
                <a:latin typeface="Verdana"/>
                <a:cs typeface="Verdana"/>
              </a:rPr>
              <a:t>rok</a:t>
            </a:r>
            <a:r>
              <a:rPr sz="3600" spc="-58" dirty="0">
                <a:latin typeface="Verdana"/>
                <a:cs typeface="Verdana"/>
              </a:rPr>
              <a:t> </a:t>
            </a:r>
            <a:r>
              <a:rPr sz="3600" spc="-16" dirty="0">
                <a:latin typeface="Verdana"/>
                <a:cs typeface="Verdana"/>
              </a:rPr>
              <a:t>–koef.</a:t>
            </a:r>
            <a:r>
              <a:rPr sz="3600" spc="-91" dirty="0">
                <a:latin typeface="Verdana"/>
                <a:cs typeface="Verdana"/>
              </a:rPr>
              <a:t> </a:t>
            </a:r>
            <a:r>
              <a:rPr sz="3600" spc="-33" dirty="0">
                <a:latin typeface="Verdana"/>
                <a:cs typeface="Verdana"/>
              </a:rPr>
              <a:t>0,3)</a:t>
            </a:r>
            <a:endParaRPr sz="3600" dirty="0">
              <a:latin typeface="Verdana"/>
              <a:cs typeface="Verdana"/>
            </a:endParaRPr>
          </a:p>
          <a:p>
            <a:pPr>
              <a:lnSpc>
                <a:spcPct val="100000"/>
              </a:lnSpc>
            </a:pPr>
            <a:endParaRPr sz="3600" dirty="0">
              <a:latin typeface="Verdana"/>
              <a:cs typeface="Verdana"/>
            </a:endParaRPr>
          </a:p>
          <a:p>
            <a:pPr marL="20942"/>
            <a:r>
              <a:rPr sz="3600" dirty="0">
                <a:latin typeface="Verdana"/>
                <a:cs typeface="Verdana"/>
              </a:rPr>
              <a:t>Podmínka</a:t>
            </a:r>
            <a:r>
              <a:rPr sz="3600" spc="-91" dirty="0">
                <a:latin typeface="Verdana"/>
                <a:cs typeface="Verdana"/>
              </a:rPr>
              <a:t> </a:t>
            </a:r>
            <a:r>
              <a:rPr sz="3600" dirty="0">
                <a:latin typeface="Verdana"/>
                <a:cs typeface="Verdana"/>
              </a:rPr>
              <a:t>seče/pastvy</a:t>
            </a:r>
            <a:r>
              <a:rPr sz="3600" spc="-115" dirty="0">
                <a:latin typeface="Verdana"/>
                <a:cs typeface="Verdana"/>
              </a:rPr>
              <a:t> </a:t>
            </a:r>
            <a:r>
              <a:rPr sz="3600" dirty="0">
                <a:latin typeface="Verdana"/>
                <a:cs typeface="Verdana"/>
              </a:rPr>
              <a:t>travního</a:t>
            </a:r>
            <a:r>
              <a:rPr sz="3600" spc="-25" dirty="0">
                <a:latin typeface="Verdana"/>
                <a:cs typeface="Verdana"/>
              </a:rPr>
              <a:t> </a:t>
            </a:r>
            <a:r>
              <a:rPr sz="3600" dirty="0">
                <a:latin typeface="Verdana"/>
                <a:cs typeface="Verdana"/>
              </a:rPr>
              <a:t>porostu</a:t>
            </a:r>
            <a:r>
              <a:rPr sz="3600" spc="-33" dirty="0">
                <a:latin typeface="Verdana"/>
                <a:cs typeface="Verdana"/>
              </a:rPr>
              <a:t> </a:t>
            </a:r>
            <a:r>
              <a:rPr sz="3600" dirty="0">
                <a:solidFill>
                  <a:srgbClr val="C00000"/>
                </a:solidFill>
                <a:latin typeface="Verdana"/>
                <a:cs typeface="Verdana"/>
              </a:rPr>
              <a:t>do</a:t>
            </a:r>
            <a:r>
              <a:rPr sz="3600" spc="-58" dirty="0">
                <a:solidFill>
                  <a:srgbClr val="C00000"/>
                </a:solidFill>
                <a:latin typeface="Verdana"/>
                <a:cs typeface="Verdana"/>
              </a:rPr>
              <a:t> </a:t>
            </a:r>
            <a:r>
              <a:rPr sz="3600" dirty="0">
                <a:solidFill>
                  <a:srgbClr val="C00000"/>
                </a:solidFill>
                <a:latin typeface="Verdana"/>
                <a:cs typeface="Verdana"/>
              </a:rPr>
              <a:t>31.7.</a:t>
            </a:r>
            <a:r>
              <a:rPr sz="3600" spc="-33" dirty="0">
                <a:solidFill>
                  <a:srgbClr val="C00000"/>
                </a:solidFill>
                <a:latin typeface="Verdana"/>
                <a:cs typeface="Verdana"/>
              </a:rPr>
              <a:t> </a:t>
            </a:r>
            <a:r>
              <a:rPr sz="3600" dirty="0">
                <a:solidFill>
                  <a:srgbClr val="C00000"/>
                </a:solidFill>
                <a:latin typeface="Verdana"/>
                <a:cs typeface="Verdana"/>
              </a:rPr>
              <a:t>a</a:t>
            </a:r>
            <a:r>
              <a:rPr sz="3600" spc="-41" dirty="0">
                <a:solidFill>
                  <a:srgbClr val="C00000"/>
                </a:solidFill>
                <a:latin typeface="Verdana"/>
                <a:cs typeface="Verdana"/>
              </a:rPr>
              <a:t> </a:t>
            </a:r>
            <a:r>
              <a:rPr sz="3600" dirty="0">
                <a:solidFill>
                  <a:srgbClr val="C00000"/>
                </a:solidFill>
                <a:latin typeface="Verdana"/>
                <a:cs typeface="Verdana"/>
              </a:rPr>
              <a:t>31.10.</a:t>
            </a:r>
            <a:r>
              <a:rPr sz="3600" spc="-33" dirty="0">
                <a:solidFill>
                  <a:srgbClr val="C00000"/>
                </a:solidFill>
                <a:latin typeface="Verdana"/>
                <a:cs typeface="Verdana"/>
              </a:rPr>
              <a:t> </a:t>
            </a:r>
            <a:r>
              <a:rPr sz="3600" dirty="0" err="1">
                <a:latin typeface="Verdana"/>
                <a:cs typeface="Verdana"/>
              </a:rPr>
              <a:t>kalendářního</a:t>
            </a:r>
            <a:r>
              <a:rPr sz="3600" spc="-82" dirty="0">
                <a:latin typeface="Verdana"/>
                <a:cs typeface="Verdana"/>
              </a:rPr>
              <a:t> </a:t>
            </a:r>
            <a:r>
              <a:rPr sz="3600" spc="-33" dirty="0" err="1">
                <a:latin typeface="Verdana"/>
                <a:cs typeface="Verdana"/>
              </a:rPr>
              <a:t>roku</a:t>
            </a:r>
            <a:endParaRPr lang="cs-CZ" sz="3600" spc="-33" dirty="0">
              <a:latin typeface="Verdana"/>
              <a:cs typeface="Verdana"/>
            </a:endParaRPr>
          </a:p>
          <a:p>
            <a:pPr marL="20942"/>
            <a:endParaRPr lang="cs-CZ" sz="3600" b="1" spc="-33" dirty="0">
              <a:latin typeface="Verdana"/>
              <a:cs typeface="Verdana"/>
            </a:endParaRPr>
          </a:p>
          <a:p>
            <a:pPr marL="20942"/>
            <a:r>
              <a:rPr lang="cs-CZ" sz="3600" b="1" spc="-33" dirty="0">
                <a:latin typeface="Verdana"/>
                <a:cs typeface="Verdana"/>
              </a:rPr>
              <a:t>Mulčování, obnova nebo přísev TTP v oblastech ZCHU, OP, NP, Natura 2000 se souhlasem OOP</a:t>
            </a:r>
            <a:endParaRPr sz="3600" dirty="0">
              <a:latin typeface="Verdana"/>
              <a:cs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78F0EF8-6FD7-4025-A29D-D2D375B2EE6E}"/>
              </a:ext>
            </a:extLst>
          </p:cNvPr>
          <p:cNvSpPr>
            <a:spLocks noGrp="1"/>
          </p:cNvSpPr>
          <p:nvPr>
            <p:ph type="title"/>
          </p:nvPr>
        </p:nvSpPr>
        <p:spPr>
          <a:xfrm>
            <a:off x="2393594" y="911226"/>
            <a:ext cx="15835400" cy="1600199"/>
          </a:xfrm>
        </p:spPr>
        <p:txBody>
          <a:bodyPr>
            <a:normAutofit/>
          </a:bodyPr>
          <a:lstStyle/>
          <a:p>
            <a:r>
              <a:rPr lang="cs-CZ" dirty="0"/>
              <a:t>Nové DZES</a:t>
            </a:r>
          </a:p>
        </p:txBody>
      </p:sp>
      <p:sp>
        <p:nvSpPr>
          <p:cNvPr id="3" name="Zástupný symbol pro obsah 2">
            <a:extLst>
              <a:ext uri="{FF2B5EF4-FFF2-40B4-BE49-F238E27FC236}">
                <a16:creationId xmlns:a16="http://schemas.microsoft.com/office/drawing/2014/main" xmlns="" id="{1C106846-CE64-42EB-AE5F-439C1D987831}"/>
              </a:ext>
            </a:extLst>
          </p:cNvPr>
          <p:cNvSpPr>
            <a:spLocks noGrp="1"/>
          </p:cNvSpPr>
          <p:nvPr>
            <p:ph idx="1"/>
          </p:nvPr>
        </p:nvSpPr>
        <p:spPr>
          <a:xfrm>
            <a:off x="1365250" y="2511425"/>
            <a:ext cx="16863744" cy="12039600"/>
          </a:xfrm>
        </p:spPr>
        <p:txBody>
          <a:bodyPr>
            <a:normAutofit/>
          </a:bodyPr>
          <a:lstStyle/>
          <a:p>
            <a:pPr marL="685800" indent="-685800">
              <a:buFont typeface="Arial" panose="020B0604020202020204" pitchFamily="34" charset="0"/>
              <a:buChar char="•"/>
            </a:pPr>
            <a:endParaRPr lang="cs-CZ" dirty="0"/>
          </a:p>
          <a:p>
            <a:pPr marL="571500" indent="-571500">
              <a:buFont typeface="Arial" panose="020B0604020202020204" pitchFamily="34" charset="0"/>
              <a:buChar char="•"/>
            </a:pPr>
            <a:r>
              <a:rPr lang="cs-CZ" sz="5400" b="1" dirty="0"/>
              <a:t>DZES 6 </a:t>
            </a:r>
            <a:r>
              <a:rPr lang="cs-CZ" sz="5400" dirty="0"/>
              <a:t>Minimální pokryv půdy pro zamezení vzniku holé půdy v nejcitlivějších obdobích </a:t>
            </a:r>
            <a:r>
              <a:rPr lang="cs-CZ" sz="5400" i="1" dirty="0"/>
              <a:t>(podmínky navazují na současný standard DZES 4) </a:t>
            </a:r>
            <a:endParaRPr lang="cs-CZ" sz="5400" dirty="0"/>
          </a:p>
          <a:p>
            <a:pPr marL="571500" indent="-571500">
              <a:buFont typeface="Arial" panose="020B0604020202020204" pitchFamily="34" charset="0"/>
              <a:buChar char="•"/>
            </a:pPr>
            <a:r>
              <a:rPr lang="cs-CZ" sz="5400" b="1" dirty="0"/>
              <a:t>DZES 7 </a:t>
            </a:r>
            <a:r>
              <a:rPr lang="cs-CZ" sz="5400" dirty="0"/>
              <a:t>Střídání plodin na orné půdě </a:t>
            </a:r>
            <a:r>
              <a:rPr lang="cs-CZ" sz="5400" i="1" dirty="0"/>
              <a:t>(část podmínek týkající se omezení plochy jedné plodiny navazují na současný standard DZES 5g) </a:t>
            </a:r>
            <a:endParaRPr lang="cs-CZ" sz="5400" dirty="0"/>
          </a:p>
          <a:p>
            <a:pPr marL="571500" indent="-571500">
              <a:buFont typeface="Arial" panose="020B0604020202020204" pitchFamily="34" charset="0"/>
              <a:buChar char="•"/>
            </a:pPr>
            <a:r>
              <a:rPr lang="cs-CZ" sz="5400" b="1" dirty="0"/>
              <a:t>DZES 8 </a:t>
            </a:r>
            <a:r>
              <a:rPr lang="cs-CZ" sz="5400" dirty="0"/>
              <a:t>Minimální podíl výměry zemědělské plochy vyhrazený pro neprodukční plochy, zachování krajinných prvků, zákaz ořezu keřů a stromů v období hnízdění a odchovu mláďat </a:t>
            </a:r>
            <a:r>
              <a:rPr lang="cs-CZ" sz="5400" i="1" dirty="0"/>
              <a:t>(podmínky navazují na podmínky z </a:t>
            </a:r>
            <a:r>
              <a:rPr lang="cs-CZ" sz="5400" i="1" dirty="0" err="1"/>
              <a:t>greeningu</a:t>
            </a:r>
            <a:r>
              <a:rPr lang="cs-CZ" sz="5400" i="1" dirty="0"/>
              <a:t> a současný standard DZES 7) </a:t>
            </a:r>
            <a:endParaRPr lang="cs-CZ" sz="5400" dirty="0"/>
          </a:p>
          <a:p>
            <a:pPr marL="685800" indent="-685800">
              <a:buFont typeface="Arial" panose="020B0604020202020204" pitchFamily="34" charset="0"/>
              <a:buChar char="•"/>
            </a:pPr>
            <a:endParaRPr lang="cs-CZ" dirty="0"/>
          </a:p>
        </p:txBody>
      </p:sp>
    </p:spTree>
    <p:extLst>
      <p:ext uri="{BB962C8B-B14F-4D97-AF65-F5344CB8AC3E}">
        <p14:creationId xmlns:p14="http://schemas.microsoft.com/office/powerpoint/2010/main" val="18288444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8050" y="606426"/>
            <a:ext cx="16230599" cy="1468101"/>
          </a:xfrm>
          <a:prstGeom prst="rect">
            <a:avLst/>
          </a:prstGeom>
        </p:spPr>
        <p:txBody>
          <a:bodyPr vert="horz" wrap="square" lIns="0" tIns="247657" rIns="0" bIns="0" rtlCol="0" anchor="t">
            <a:spAutoFit/>
          </a:bodyPr>
          <a:lstStyle/>
          <a:p>
            <a:pPr marL="707848">
              <a:spcBef>
                <a:spcPts val="173"/>
              </a:spcBef>
            </a:pPr>
            <a:r>
              <a:rPr dirty="0">
                <a:solidFill>
                  <a:srgbClr val="BE9000"/>
                </a:solidFill>
              </a:rPr>
              <a:t>EKOLOGICKÉ</a:t>
            </a:r>
            <a:r>
              <a:rPr spc="-91" dirty="0">
                <a:solidFill>
                  <a:srgbClr val="BE9000"/>
                </a:solidFill>
              </a:rPr>
              <a:t> </a:t>
            </a:r>
            <a:r>
              <a:rPr dirty="0">
                <a:solidFill>
                  <a:srgbClr val="BE9000"/>
                </a:solidFill>
              </a:rPr>
              <a:t>ZEMĚDĚLSTVÍ</a:t>
            </a:r>
            <a:r>
              <a:rPr spc="-66" dirty="0">
                <a:solidFill>
                  <a:srgbClr val="BE9000"/>
                </a:solidFill>
              </a:rPr>
              <a:t> </a:t>
            </a:r>
            <a:r>
              <a:rPr spc="-33" dirty="0">
                <a:solidFill>
                  <a:srgbClr val="BE9000"/>
                </a:solidFill>
              </a:rPr>
              <a:t>(EZ)</a:t>
            </a:r>
          </a:p>
        </p:txBody>
      </p:sp>
      <p:sp>
        <p:nvSpPr>
          <p:cNvPr id="3" name="object 3"/>
          <p:cNvSpPr txBox="1"/>
          <p:nvPr/>
        </p:nvSpPr>
        <p:spPr>
          <a:xfrm>
            <a:off x="908051" y="2511425"/>
            <a:ext cx="17387726" cy="800352"/>
          </a:xfrm>
          <a:prstGeom prst="rect">
            <a:avLst/>
          </a:prstGeom>
        </p:spPr>
        <p:txBody>
          <a:bodyPr vert="horz" wrap="square" lIns="0" tIns="243972" rIns="0" bIns="0" rtlCol="0">
            <a:spAutoFit/>
          </a:bodyPr>
          <a:lstStyle/>
          <a:p>
            <a:pPr marL="20942">
              <a:spcBef>
                <a:spcPts val="1377"/>
              </a:spcBef>
            </a:pPr>
            <a:r>
              <a:rPr sz="3600" spc="-16" dirty="0">
                <a:latin typeface="Verdana"/>
                <a:cs typeface="Verdana"/>
              </a:rPr>
              <a:t>.</a:t>
            </a:r>
            <a:endParaRPr sz="3600" dirty="0">
              <a:latin typeface="Verdana"/>
              <a:cs typeface="Verdana"/>
            </a:endParaRPr>
          </a:p>
        </p:txBody>
      </p:sp>
      <p:sp>
        <p:nvSpPr>
          <p:cNvPr id="4" name="Obdélník 3">
            <a:extLst>
              <a:ext uri="{FF2B5EF4-FFF2-40B4-BE49-F238E27FC236}">
                <a16:creationId xmlns:a16="http://schemas.microsoft.com/office/drawing/2014/main" xmlns="" id="{7CD2DB8C-C731-470B-9A8C-82605AC21077}"/>
              </a:ext>
            </a:extLst>
          </p:cNvPr>
          <p:cNvSpPr/>
          <p:nvPr/>
        </p:nvSpPr>
        <p:spPr>
          <a:xfrm>
            <a:off x="679450" y="2282826"/>
            <a:ext cx="16078200" cy="13111282"/>
          </a:xfrm>
          <a:prstGeom prst="rect">
            <a:avLst/>
          </a:prstGeom>
        </p:spPr>
        <p:txBody>
          <a:bodyPr wrap="square">
            <a:spAutoFit/>
          </a:bodyPr>
          <a:lstStyle/>
          <a:p>
            <a:r>
              <a:rPr lang="cs-CZ" sz="3600" b="1" dirty="0">
                <a:solidFill>
                  <a:srgbClr val="00B050"/>
                </a:solidFill>
                <a:latin typeface="Gill Sans MT" panose="020B0502020104020203" pitchFamily="34" charset="-18"/>
              </a:rPr>
              <a:t>DOTACE NA ZEMĚDĚLSKOU PŮDU S DRUHEM ZEMĚDĚLSKÉ KULTURY STANDARDNÍ ORNÁ PŮDA </a:t>
            </a:r>
          </a:p>
          <a:p>
            <a:endParaRPr lang="cs-CZ" dirty="0"/>
          </a:p>
          <a:p>
            <a:r>
              <a:rPr lang="cs-CZ" sz="3600" dirty="0"/>
              <a:t>PĚSTOVÁNÍ ZELENINY, SPECIÁLNÍCH BYLIN A JAHODNÍKU</a:t>
            </a:r>
          </a:p>
          <a:p>
            <a:r>
              <a:rPr lang="cs-CZ" sz="3600" dirty="0"/>
              <a:t> podpora je poskytována na vyjmenované druhy zeleniny a speciálních bylin (RZB) a jahodníku (RJ) </a:t>
            </a:r>
          </a:p>
          <a:p>
            <a:r>
              <a:rPr lang="cs-CZ" sz="3600" dirty="0"/>
              <a:t>možnost pěstování konzumních brambor </a:t>
            </a:r>
          </a:p>
          <a:p>
            <a:endParaRPr lang="cs-CZ" sz="3600" dirty="0"/>
          </a:p>
          <a:p>
            <a:r>
              <a:rPr lang="cs-CZ" sz="3600" b="1" dirty="0"/>
              <a:t>Z</a:t>
            </a:r>
            <a:r>
              <a:rPr lang="cs-CZ" sz="3600" b="1" dirty="0">
                <a:solidFill>
                  <a:schemeClr val="accent5"/>
                </a:solidFill>
              </a:rPr>
              <a:t>rušena podmínka pěstování 20 % ZNP po sklizni hlavní plodiny </a:t>
            </a:r>
            <a:endParaRPr lang="cs-CZ" sz="3600" dirty="0">
              <a:solidFill>
                <a:schemeClr val="accent5"/>
              </a:solidFill>
            </a:endParaRPr>
          </a:p>
          <a:p>
            <a:r>
              <a:rPr lang="cs-CZ" sz="3600" dirty="0">
                <a:solidFill>
                  <a:schemeClr val="accent5"/>
                </a:solidFill>
              </a:rPr>
              <a:t>povinnost prokazování min. úrovně vlastní produkce na hektar plochy u převládajícího pěstovaného druhu pěstované plodiny podle výměry (stanovena min. výše referenční hodnoty) elektronicky prostřednictvím povinnosti podle § 9 odst. 7 c) a odst. 8 zákona o hnojivech (do konce února na ÚKZÚZ), nebo </a:t>
            </a:r>
          </a:p>
          <a:p>
            <a:r>
              <a:rPr lang="pl-PL" sz="3600" dirty="0">
                <a:solidFill>
                  <a:schemeClr val="accent5"/>
                </a:solidFill>
              </a:rPr>
              <a:t>na SZIF kopií záznamu o výnosech podle § 9 odst. 7 c) zákona o hnojivech (do konce února) </a:t>
            </a:r>
          </a:p>
          <a:p>
            <a:endParaRPr lang="cs-CZ" sz="3600" dirty="0"/>
          </a:p>
          <a:p>
            <a:endParaRPr lang="cs-CZ" sz="3600" dirty="0"/>
          </a:p>
          <a:p>
            <a:r>
              <a:rPr lang="cs-CZ" sz="3600" dirty="0"/>
              <a:t>KOMBINOVATELNOST s AEKO – </a:t>
            </a:r>
            <a:r>
              <a:rPr lang="cs-CZ" sz="3600" dirty="0" err="1"/>
              <a:t>Biopásy</a:t>
            </a:r>
            <a:r>
              <a:rPr lang="cs-CZ" sz="3600" dirty="0"/>
              <a:t>, Druhově bohaté pokrytí </a:t>
            </a:r>
            <a:r>
              <a:rPr lang="cs-CZ" sz="3600" dirty="0" err="1"/>
              <a:t>o.p</a:t>
            </a:r>
            <a:r>
              <a:rPr lang="cs-CZ" sz="3600" dirty="0"/>
              <a:t>., Ochrana čejky </a:t>
            </a:r>
            <a:r>
              <a:rPr lang="cs-CZ" sz="3600" dirty="0" err="1"/>
              <a:t>choch</a:t>
            </a:r>
            <a:r>
              <a:rPr lang="cs-CZ" sz="3600" dirty="0"/>
              <a:t>. (platba se poskytne jen na AEKO) </a:t>
            </a:r>
          </a:p>
          <a:p>
            <a:r>
              <a:rPr lang="cs-CZ" sz="3600" dirty="0"/>
              <a:t>s ALS – </a:t>
            </a:r>
            <a:r>
              <a:rPr lang="cs-CZ" sz="3600" dirty="0" err="1"/>
              <a:t>silvoorebný</a:t>
            </a:r>
            <a:r>
              <a:rPr lang="cs-CZ" sz="3600" dirty="0"/>
              <a:t> (platba EZ se poskytne jen na plochu s pěstovanými plodinami, nikoli na ochranný pás podél dřevin) </a:t>
            </a:r>
          </a:p>
          <a:p>
            <a:endParaRPr lang="cs-CZ" sz="3600" dirty="0"/>
          </a:p>
          <a:p>
            <a:endParaRPr lang="cs-CZ" sz="3600" dirty="0">
              <a:solidFill>
                <a:srgbClr val="00B050"/>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251" y="225426"/>
            <a:ext cx="15011399" cy="1468101"/>
          </a:xfrm>
          <a:prstGeom prst="rect">
            <a:avLst/>
          </a:prstGeom>
        </p:spPr>
        <p:txBody>
          <a:bodyPr vert="horz" wrap="square" lIns="0" tIns="247657" rIns="0" bIns="0" rtlCol="0" anchor="t">
            <a:spAutoFit/>
          </a:bodyPr>
          <a:lstStyle/>
          <a:p>
            <a:pPr marL="707848">
              <a:spcBef>
                <a:spcPts val="173"/>
              </a:spcBef>
            </a:pPr>
            <a:r>
              <a:rPr dirty="0">
                <a:solidFill>
                  <a:srgbClr val="BE9000"/>
                </a:solidFill>
              </a:rPr>
              <a:t>EKOLOGICKÉ</a:t>
            </a:r>
            <a:r>
              <a:rPr spc="-91" dirty="0">
                <a:solidFill>
                  <a:srgbClr val="BE9000"/>
                </a:solidFill>
              </a:rPr>
              <a:t> </a:t>
            </a:r>
            <a:r>
              <a:rPr dirty="0">
                <a:solidFill>
                  <a:srgbClr val="BE9000"/>
                </a:solidFill>
              </a:rPr>
              <a:t>ZEMĚDĚLSTVÍ</a:t>
            </a:r>
            <a:r>
              <a:rPr spc="-66" dirty="0">
                <a:solidFill>
                  <a:srgbClr val="BE9000"/>
                </a:solidFill>
              </a:rPr>
              <a:t> </a:t>
            </a:r>
            <a:r>
              <a:rPr spc="-33" dirty="0">
                <a:solidFill>
                  <a:srgbClr val="BE9000"/>
                </a:solidFill>
              </a:rPr>
              <a:t>(EZ)</a:t>
            </a:r>
          </a:p>
        </p:txBody>
      </p:sp>
      <p:sp>
        <p:nvSpPr>
          <p:cNvPr id="3" name="object 3"/>
          <p:cNvSpPr txBox="1"/>
          <p:nvPr/>
        </p:nvSpPr>
        <p:spPr>
          <a:xfrm>
            <a:off x="222251" y="1978025"/>
            <a:ext cx="17373599" cy="12197896"/>
          </a:xfrm>
          <a:prstGeom prst="rect">
            <a:avLst/>
          </a:prstGeom>
        </p:spPr>
        <p:txBody>
          <a:bodyPr vert="horz" wrap="square" lIns="0" tIns="243972" rIns="0" bIns="0" rtlCol="0">
            <a:spAutoFit/>
          </a:bodyPr>
          <a:lstStyle/>
          <a:p>
            <a:pPr marL="20942">
              <a:spcBef>
                <a:spcPts val="1921"/>
              </a:spcBef>
            </a:pPr>
            <a:r>
              <a:rPr sz="3600" b="1" dirty="0">
                <a:solidFill>
                  <a:srgbClr val="00AF50"/>
                </a:solidFill>
                <a:latin typeface="Verdana"/>
                <a:cs typeface="Verdana"/>
              </a:rPr>
              <a:t>Dotace na standardní</a:t>
            </a:r>
            <a:r>
              <a:rPr sz="3600" b="1" spc="-8" dirty="0">
                <a:solidFill>
                  <a:srgbClr val="00AF50"/>
                </a:solidFill>
                <a:latin typeface="Verdana"/>
                <a:cs typeface="Verdana"/>
              </a:rPr>
              <a:t> </a:t>
            </a:r>
            <a:r>
              <a:rPr sz="3600" b="1" dirty="0">
                <a:solidFill>
                  <a:srgbClr val="00AF50"/>
                </a:solidFill>
                <a:latin typeface="Verdana"/>
                <a:cs typeface="Verdana"/>
              </a:rPr>
              <a:t>ornou</a:t>
            </a:r>
            <a:r>
              <a:rPr sz="3600" b="1" spc="8" dirty="0">
                <a:solidFill>
                  <a:srgbClr val="00AF50"/>
                </a:solidFill>
                <a:latin typeface="Verdana"/>
                <a:cs typeface="Verdana"/>
              </a:rPr>
              <a:t> </a:t>
            </a:r>
            <a:r>
              <a:rPr sz="3600" b="1" dirty="0">
                <a:solidFill>
                  <a:srgbClr val="00AF50"/>
                </a:solidFill>
                <a:latin typeface="Verdana"/>
                <a:cs typeface="Verdana"/>
              </a:rPr>
              <a:t>půdu</a:t>
            </a:r>
            <a:r>
              <a:rPr sz="3600" b="1" spc="8" dirty="0">
                <a:solidFill>
                  <a:srgbClr val="00AF50"/>
                </a:solidFill>
                <a:latin typeface="Verdana"/>
                <a:cs typeface="Verdana"/>
              </a:rPr>
              <a:t> </a:t>
            </a:r>
            <a:r>
              <a:rPr sz="3600" b="1" spc="-41" dirty="0">
                <a:solidFill>
                  <a:srgbClr val="00AF50"/>
                </a:solidFill>
                <a:latin typeface="Verdana"/>
                <a:cs typeface="Verdana"/>
              </a:rPr>
              <a:t>(R)</a:t>
            </a:r>
            <a:endParaRPr sz="3600" dirty="0">
              <a:latin typeface="Verdana"/>
              <a:cs typeface="Verdana"/>
            </a:endParaRPr>
          </a:p>
          <a:p>
            <a:pPr marL="20942">
              <a:spcBef>
                <a:spcPts val="1377"/>
              </a:spcBef>
            </a:pPr>
            <a:r>
              <a:rPr sz="3600" b="1" dirty="0">
                <a:solidFill>
                  <a:schemeClr val="accent4">
                    <a:lumMod val="75000"/>
                  </a:schemeClr>
                </a:solidFill>
                <a:latin typeface="Verdana"/>
                <a:cs typeface="Verdana"/>
              </a:rPr>
              <a:t>Pěstování</a:t>
            </a:r>
            <a:r>
              <a:rPr sz="3600" b="1" spc="-91" dirty="0">
                <a:solidFill>
                  <a:schemeClr val="accent4">
                    <a:lumMod val="75000"/>
                  </a:schemeClr>
                </a:solidFill>
                <a:latin typeface="Verdana"/>
                <a:cs typeface="Verdana"/>
              </a:rPr>
              <a:t> </a:t>
            </a:r>
            <a:r>
              <a:rPr sz="3600" b="1" dirty="0">
                <a:solidFill>
                  <a:schemeClr val="accent4">
                    <a:lumMod val="75000"/>
                  </a:schemeClr>
                </a:solidFill>
                <a:latin typeface="Verdana"/>
                <a:cs typeface="Verdana"/>
              </a:rPr>
              <a:t>zeleniny,</a:t>
            </a:r>
            <a:r>
              <a:rPr sz="3600" b="1" spc="-99" dirty="0">
                <a:solidFill>
                  <a:schemeClr val="accent4">
                    <a:lumMod val="75000"/>
                  </a:schemeClr>
                </a:solidFill>
                <a:latin typeface="Verdana"/>
                <a:cs typeface="Verdana"/>
              </a:rPr>
              <a:t> </a:t>
            </a:r>
            <a:r>
              <a:rPr sz="3600" b="1" dirty="0">
                <a:solidFill>
                  <a:schemeClr val="accent4">
                    <a:lumMod val="75000"/>
                  </a:schemeClr>
                </a:solidFill>
                <a:latin typeface="Verdana"/>
                <a:cs typeface="Verdana"/>
              </a:rPr>
              <a:t>speciálních</a:t>
            </a:r>
            <a:r>
              <a:rPr sz="3600" b="1" spc="-91" dirty="0">
                <a:solidFill>
                  <a:schemeClr val="accent4">
                    <a:lumMod val="75000"/>
                  </a:schemeClr>
                </a:solidFill>
                <a:latin typeface="Verdana"/>
                <a:cs typeface="Verdana"/>
              </a:rPr>
              <a:t> </a:t>
            </a:r>
            <a:r>
              <a:rPr sz="3600" b="1" dirty="0">
                <a:solidFill>
                  <a:schemeClr val="accent4">
                    <a:lumMod val="75000"/>
                  </a:schemeClr>
                </a:solidFill>
                <a:latin typeface="Verdana"/>
                <a:cs typeface="Verdana"/>
              </a:rPr>
              <a:t>bylin</a:t>
            </a:r>
            <a:r>
              <a:rPr sz="3600" b="1" spc="-82" dirty="0">
                <a:solidFill>
                  <a:schemeClr val="accent4">
                    <a:lumMod val="75000"/>
                  </a:schemeClr>
                </a:solidFill>
                <a:latin typeface="Verdana"/>
                <a:cs typeface="Verdana"/>
              </a:rPr>
              <a:t> </a:t>
            </a:r>
            <a:r>
              <a:rPr sz="3600" b="1" dirty="0">
                <a:solidFill>
                  <a:schemeClr val="accent4">
                    <a:lumMod val="75000"/>
                  </a:schemeClr>
                </a:solidFill>
                <a:latin typeface="Verdana"/>
                <a:cs typeface="Verdana"/>
              </a:rPr>
              <a:t>a</a:t>
            </a:r>
            <a:r>
              <a:rPr sz="3600" b="1" spc="-25" dirty="0">
                <a:solidFill>
                  <a:schemeClr val="accent4">
                    <a:lumMod val="75000"/>
                  </a:schemeClr>
                </a:solidFill>
                <a:latin typeface="Verdana"/>
                <a:cs typeface="Verdana"/>
              </a:rPr>
              <a:t> </a:t>
            </a:r>
            <a:r>
              <a:rPr sz="3600" b="1" spc="-16" dirty="0">
                <a:solidFill>
                  <a:schemeClr val="accent4">
                    <a:lumMod val="75000"/>
                  </a:schemeClr>
                </a:solidFill>
                <a:latin typeface="Verdana"/>
                <a:cs typeface="Verdana"/>
              </a:rPr>
              <a:t>jahodníku</a:t>
            </a:r>
            <a:endParaRPr sz="3600" dirty="0">
              <a:solidFill>
                <a:schemeClr val="accent4">
                  <a:lumMod val="75000"/>
                </a:schemeClr>
              </a:solidFill>
              <a:latin typeface="Verdana"/>
              <a:cs typeface="Verdana"/>
            </a:endParaRPr>
          </a:p>
          <a:p>
            <a:pPr marL="397904" indent="-378009">
              <a:spcBef>
                <a:spcPts val="1360"/>
              </a:spcBef>
              <a:buChar char="-"/>
              <a:tabLst>
                <a:tab pos="397904" algn="l"/>
                <a:tab pos="398951" algn="l"/>
              </a:tabLst>
            </a:pPr>
            <a:r>
              <a:rPr sz="3600" dirty="0">
                <a:latin typeface="Verdana"/>
                <a:cs typeface="Verdana"/>
              </a:rPr>
              <a:t>Vyjmenované</a:t>
            </a:r>
            <a:r>
              <a:rPr sz="3600" spc="-74" dirty="0">
                <a:latin typeface="Verdana"/>
                <a:cs typeface="Verdana"/>
              </a:rPr>
              <a:t> </a:t>
            </a:r>
            <a:r>
              <a:rPr sz="3600" dirty="0">
                <a:latin typeface="Verdana"/>
                <a:cs typeface="Verdana"/>
              </a:rPr>
              <a:t>druhy</a:t>
            </a:r>
            <a:r>
              <a:rPr sz="3600" spc="-58" dirty="0">
                <a:latin typeface="Verdana"/>
                <a:cs typeface="Verdana"/>
              </a:rPr>
              <a:t> </a:t>
            </a:r>
            <a:r>
              <a:rPr sz="3600" dirty="0">
                <a:latin typeface="Verdana"/>
                <a:cs typeface="Verdana"/>
              </a:rPr>
              <a:t>zeleniny</a:t>
            </a:r>
            <a:r>
              <a:rPr sz="3600" spc="-82" dirty="0">
                <a:latin typeface="Verdana"/>
                <a:cs typeface="Verdana"/>
              </a:rPr>
              <a:t> </a:t>
            </a:r>
            <a:r>
              <a:rPr sz="3600" dirty="0">
                <a:latin typeface="Verdana"/>
                <a:cs typeface="Verdana"/>
              </a:rPr>
              <a:t>a</a:t>
            </a:r>
            <a:r>
              <a:rPr sz="3600" spc="-66" dirty="0">
                <a:latin typeface="Verdana"/>
                <a:cs typeface="Verdana"/>
              </a:rPr>
              <a:t> </a:t>
            </a:r>
            <a:r>
              <a:rPr sz="3600" dirty="0">
                <a:latin typeface="Verdana"/>
                <a:cs typeface="Verdana"/>
              </a:rPr>
              <a:t>speciálních</a:t>
            </a:r>
            <a:r>
              <a:rPr sz="3600" spc="-99" dirty="0">
                <a:latin typeface="Verdana"/>
                <a:cs typeface="Verdana"/>
              </a:rPr>
              <a:t> </a:t>
            </a:r>
            <a:r>
              <a:rPr sz="3600" dirty="0">
                <a:latin typeface="Verdana"/>
                <a:cs typeface="Verdana"/>
              </a:rPr>
              <a:t>bylin</a:t>
            </a:r>
            <a:r>
              <a:rPr sz="3600" spc="-99" dirty="0">
                <a:latin typeface="Verdana"/>
                <a:cs typeface="Verdana"/>
              </a:rPr>
              <a:t> </a:t>
            </a:r>
            <a:r>
              <a:rPr sz="3600" dirty="0">
                <a:latin typeface="Verdana"/>
                <a:cs typeface="Verdana"/>
              </a:rPr>
              <a:t>RZB</a:t>
            </a:r>
            <a:r>
              <a:rPr sz="3600" spc="-41" dirty="0">
                <a:latin typeface="Verdana"/>
                <a:cs typeface="Verdana"/>
              </a:rPr>
              <a:t> </a:t>
            </a:r>
            <a:r>
              <a:rPr sz="3600" dirty="0">
                <a:latin typeface="Verdana"/>
                <a:cs typeface="Verdana"/>
              </a:rPr>
              <a:t>a</a:t>
            </a:r>
            <a:r>
              <a:rPr sz="3600" spc="-41" dirty="0">
                <a:latin typeface="Verdana"/>
                <a:cs typeface="Verdana"/>
              </a:rPr>
              <a:t> </a:t>
            </a:r>
            <a:r>
              <a:rPr sz="3600" dirty="0">
                <a:latin typeface="Verdana"/>
                <a:cs typeface="Verdana"/>
              </a:rPr>
              <a:t>jahodníku</a:t>
            </a:r>
            <a:r>
              <a:rPr sz="3600" spc="-66" dirty="0">
                <a:latin typeface="Verdana"/>
                <a:cs typeface="Verdana"/>
              </a:rPr>
              <a:t> </a:t>
            </a:r>
            <a:r>
              <a:rPr sz="3600" dirty="0">
                <a:latin typeface="Verdana"/>
                <a:cs typeface="Verdana"/>
              </a:rPr>
              <a:t>(RJ),</a:t>
            </a:r>
            <a:r>
              <a:rPr sz="3600" spc="-25" dirty="0">
                <a:latin typeface="Verdana"/>
                <a:cs typeface="Verdana"/>
              </a:rPr>
              <a:t> </a:t>
            </a:r>
            <a:r>
              <a:rPr sz="3600" dirty="0">
                <a:solidFill>
                  <a:srgbClr val="FF0000"/>
                </a:solidFill>
                <a:latin typeface="Verdana"/>
                <a:cs typeface="Verdana"/>
              </a:rPr>
              <a:t>nově</a:t>
            </a:r>
            <a:r>
              <a:rPr sz="3600" spc="-33" dirty="0">
                <a:solidFill>
                  <a:srgbClr val="FF0000"/>
                </a:solidFill>
                <a:latin typeface="Verdana"/>
                <a:cs typeface="Verdana"/>
              </a:rPr>
              <a:t> </a:t>
            </a:r>
            <a:r>
              <a:rPr sz="3600" dirty="0">
                <a:solidFill>
                  <a:srgbClr val="FF0000"/>
                </a:solidFill>
                <a:latin typeface="Verdana"/>
                <a:cs typeface="Verdana"/>
              </a:rPr>
              <a:t>konzumní</a:t>
            </a:r>
            <a:r>
              <a:rPr sz="3600" spc="-66" dirty="0">
                <a:solidFill>
                  <a:srgbClr val="FF0000"/>
                </a:solidFill>
                <a:latin typeface="Verdana"/>
                <a:cs typeface="Verdana"/>
              </a:rPr>
              <a:t> </a:t>
            </a:r>
            <a:r>
              <a:rPr sz="3600" spc="-16" dirty="0">
                <a:solidFill>
                  <a:srgbClr val="FF0000"/>
                </a:solidFill>
                <a:latin typeface="Verdana"/>
                <a:cs typeface="Verdana"/>
              </a:rPr>
              <a:t>brambory</a:t>
            </a:r>
            <a:endParaRPr sz="3600" dirty="0">
              <a:latin typeface="Verdana"/>
              <a:cs typeface="Verdana"/>
            </a:endParaRPr>
          </a:p>
          <a:p>
            <a:pPr marL="397904" marR="285862" indent="-378009">
              <a:spcBef>
                <a:spcPts val="1707"/>
              </a:spcBef>
              <a:buChar char="-"/>
              <a:tabLst>
                <a:tab pos="397904" algn="l"/>
                <a:tab pos="398951" algn="l"/>
              </a:tabLst>
            </a:pPr>
            <a:r>
              <a:rPr sz="3600" dirty="0">
                <a:solidFill>
                  <a:srgbClr val="FF0000"/>
                </a:solidFill>
                <a:latin typeface="Verdana"/>
                <a:cs typeface="Verdana"/>
              </a:rPr>
              <a:t>Nově</a:t>
            </a:r>
            <a:r>
              <a:rPr sz="3600" spc="-58" dirty="0">
                <a:solidFill>
                  <a:srgbClr val="FF0000"/>
                </a:solidFill>
                <a:latin typeface="Verdana"/>
                <a:cs typeface="Verdana"/>
              </a:rPr>
              <a:t> </a:t>
            </a:r>
            <a:r>
              <a:rPr sz="3600" dirty="0">
                <a:latin typeface="Verdana"/>
                <a:cs typeface="Verdana"/>
              </a:rPr>
              <a:t>povinnost</a:t>
            </a:r>
            <a:r>
              <a:rPr sz="3600" spc="-82" dirty="0">
                <a:latin typeface="Verdana"/>
                <a:cs typeface="Verdana"/>
              </a:rPr>
              <a:t> </a:t>
            </a:r>
            <a:r>
              <a:rPr sz="3600" dirty="0">
                <a:latin typeface="Verdana"/>
                <a:cs typeface="Verdana"/>
              </a:rPr>
              <a:t>prokazování</a:t>
            </a:r>
            <a:r>
              <a:rPr sz="3600" spc="-33" dirty="0">
                <a:latin typeface="Verdana"/>
                <a:cs typeface="Verdana"/>
              </a:rPr>
              <a:t> </a:t>
            </a:r>
            <a:r>
              <a:rPr sz="3600" dirty="0">
                <a:latin typeface="Verdana"/>
                <a:cs typeface="Verdana"/>
              </a:rPr>
              <a:t>min.úrovně</a:t>
            </a:r>
            <a:r>
              <a:rPr sz="3600" spc="-82" dirty="0">
                <a:latin typeface="Verdana"/>
                <a:cs typeface="Verdana"/>
              </a:rPr>
              <a:t> </a:t>
            </a:r>
            <a:r>
              <a:rPr sz="3600" dirty="0">
                <a:latin typeface="Verdana"/>
                <a:cs typeface="Verdana"/>
              </a:rPr>
              <a:t>vlastní</a:t>
            </a:r>
            <a:r>
              <a:rPr sz="3600" spc="-66" dirty="0">
                <a:latin typeface="Verdana"/>
                <a:cs typeface="Verdana"/>
              </a:rPr>
              <a:t> </a:t>
            </a:r>
            <a:r>
              <a:rPr sz="3600" dirty="0">
                <a:latin typeface="Verdana"/>
                <a:cs typeface="Verdana"/>
              </a:rPr>
              <a:t>produkce</a:t>
            </a:r>
            <a:r>
              <a:rPr sz="3600" spc="-66" dirty="0">
                <a:latin typeface="Verdana"/>
                <a:cs typeface="Verdana"/>
              </a:rPr>
              <a:t> </a:t>
            </a:r>
            <a:r>
              <a:rPr sz="3600" dirty="0">
                <a:latin typeface="Verdana"/>
                <a:cs typeface="Verdana"/>
              </a:rPr>
              <a:t>na</a:t>
            </a:r>
            <a:r>
              <a:rPr sz="3600" spc="-41" dirty="0">
                <a:latin typeface="Verdana"/>
                <a:cs typeface="Verdana"/>
              </a:rPr>
              <a:t> </a:t>
            </a:r>
            <a:r>
              <a:rPr sz="3600" dirty="0">
                <a:latin typeface="Verdana"/>
                <a:cs typeface="Verdana"/>
              </a:rPr>
              <a:t>ha</a:t>
            </a:r>
            <a:r>
              <a:rPr sz="3600" spc="-58" dirty="0">
                <a:latin typeface="Verdana"/>
                <a:cs typeface="Verdana"/>
              </a:rPr>
              <a:t> </a:t>
            </a:r>
            <a:r>
              <a:rPr sz="3600" dirty="0">
                <a:latin typeface="Verdana"/>
                <a:cs typeface="Verdana"/>
              </a:rPr>
              <a:t>plochy</a:t>
            </a:r>
            <a:r>
              <a:rPr sz="3600" spc="-74" dirty="0">
                <a:latin typeface="Verdana"/>
                <a:cs typeface="Verdana"/>
              </a:rPr>
              <a:t> </a:t>
            </a:r>
            <a:r>
              <a:rPr sz="3600" dirty="0">
                <a:latin typeface="Verdana"/>
                <a:cs typeface="Verdana"/>
              </a:rPr>
              <a:t>u</a:t>
            </a:r>
            <a:r>
              <a:rPr sz="3600" spc="-49" dirty="0">
                <a:latin typeface="Verdana"/>
                <a:cs typeface="Verdana"/>
              </a:rPr>
              <a:t> </a:t>
            </a:r>
            <a:r>
              <a:rPr sz="3600" dirty="0">
                <a:latin typeface="Verdana"/>
                <a:cs typeface="Verdana"/>
              </a:rPr>
              <a:t>převládajícího</a:t>
            </a:r>
            <a:r>
              <a:rPr sz="3600" spc="-82" dirty="0">
                <a:latin typeface="Verdana"/>
                <a:cs typeface="Verdana"/>
              </a:rPr>
              <a:t> </a:t>
            </a:r>
            <a:r>
              <a:rPr sz="3600" dirty="0">
                <a:latin typeface="Verdana"/>
                <a:cs typeface="Verdana"/>
              </a:rPr>
              <a:t>druhu</a:t>
            </a:r>
            <a:r>
              <a:rPr sz="3600" spc="-58" dirty="0">
                <a:latin typeface="Verdana"/>
                <a:cs typeface="Verdana"/>
              </a:rPr>
              <a:t> </a:t>
            </a:r>
            <a:r>
              <a:rPr sz="3600" dirty="0">
                <a:latin typeface="Verdana"/>
                <a:cs typeface="Verdana"/>
              </a:rPr>
              <a:t>zeleniny</a:t>
            </a:r>
            <a:r>
              <a:rPr sz="3600" spc="-66" dirty="0">
                <a:latin typeface="Verdana"/>
                <a:cs typeface="Verdana"/>
              </a:rPr>
              <a:t> </a:t>
            </a:r>
            <a:r>
              <a:rPr sz="3600" spc="-33" dirty="0">
                <a:latin typeface="Verdana"/>
                <a:cs typeface="Verdana"/>
              </a:rPr>
              <a:t>nebo </a:t>
            </a:r>
            <a:r>
              <a:rPr sz="3600" dirty="0">
                <a:latin typeface="Verdana"/>
                <a:cs typeface="Verdana"/>
              </a:rPr>
              <a:t>speciálních</a:t>
            </a:r>
            <a:r>
              <a:rPr sz="3600" spc="-99" dirty="0">
                <a:latin typeface="Verdana"/>
                <a:cs typeface="Verdana"/>
              </a:rPr>
              <a:t> </a:t>
            </a:r>
            <a:r>
              <a:rPr sz="3600" dirty="0">
                <a:latin typeface="Verdana"/>
                <a:cs typeface="Verdana"/>
              </a:rPr>
              <a:t>bylin</a:t>
            </a:r>
            <a:r>
              <a:rPr sz="3600" spc="734" dirty="0">
                <a:latin typeface="Verdana"/>
                <a:cs typeface="Verdana"/>
              </a:rPr>
              <a:t> </a:t>
            </a:r>
            <a:r>
              <a:rPr sz="3600" dirty="0">
                <a:latin typeface="Verdana"/>
                <a:cs typeface="Verdana"/>
              </a:rPr>
              <a:t>jahod</a:t>
            </a:r>
            <a:r>
              <a:rPr sz="3600" spc="-33" dirty="0">
                <a:latin typeface="Verdana"/>
                <a:cs typeface="Verdana"/>
              </a:rPr>
              <a:t> </a:t>
            </a:r>
            <a:r>
              <a:rPr sz="3600" dirty="0">
                <a:latin typeface="Verdana"/>
                <a:cs typeface="Verdana"/>
              </a:rPr>
              <a:t>podle</a:t>
            </a:r>
            <a:r>
              <a:rPr sz="3600" spc="-49" dirty="0">
                <a:latin typeface="Verdana"/>
                <a:cs typeface="Verdana"/>
              </a:rPr>
              <a:t> </a:t>
            </a:r>
            <a:r>
              <a:rPr sz="3600" dirty="0">
                <a:latin typeface="Verdana"/>
                <a:cs typeface="Verdana"/>
              </a:rPr>
              <a:t>výměry</a:t>
            </a:r>
            <a:r>
              <a:rPr sz="3600" spc="-41" dirty="0">
                <a:latin typeface="Verdana"/>
                <a:cs typeface="Verdana"/>
              </a:rPr>
              <a:t> </a:t>
            </a:r>
            <a:r>
              <a:rPr sz="3600" dirty="0">
                <a:latin typeface="Verdana"/>
                <a:cs typeface="Verdana"/>
              </a:rPr>
              <a:t>(stanovena</a:t>
            </a:r>
            <a:r>
              <a:rPr sz="3600" spc="-58" dirty="0">
                <a:latin typeface="Verdana"/>
                <a:cs typeface="Verdana"/>
              </a:rPr>
              <a:t> </a:t>
            </a:r>
            <a:r>
              <a:rPr sz="3600" dirty="0">
                <a:latin typeface="Verdana"/>
                <a:cs typeface="Verdana"/>
              </a:rPr>
              <a:t>min.</a:t>
            </a:r>
            <a:r>
              <a:rPr sz="3600" spc="-58" dirty="0">
                <a:latin typeface="Verdana"/>
                <a:cs typeface="Verdana"/>
              </a:rPr>
              <a:t> </a:t>
            </a:r>
            <a:r>
              <a:rPr sz="3600" dirty="0">
                <a:latin typeface="Verdana"/>
                <a:cs typeface="Verdana"/>
              </a:rPr>
              <a:t>výše</a:t>
            </a:r>
            <a:r>
              <a:rPr sz="3600" spc="-58" dirty="0">
                <a:latin typeface="Verdana"/>
                <a:cs typeface="Verdana"/>
              </a:rPr>
              <a:t> </a:t>
            </a:r>
            <a:r>
              <a:rPr sz="3600" dirty="0">
                <a:latin typeface="Verdana"/>
                <a:cs typeface="Verdana"/>
              </a:rPr>
              <a:t>referenční</a:t>
            </a:r>
            <a:r>
              <a:rPr sz="3600" spc="-49" dirty="0">
                <a:latin typeface="Verdana"/>
                <a:cs typeface="Verdana"/>
              </a:rPr>
              <a:t> </a:t>
            </a:r>
            <a:r>
              <a:rPr sz="3600" spc="-16" dirty="0">
                <a:latin typeface="Verdana"/>
                <a:cs typeface="Verdana"/>
              </a:rPr>
              <a:t>hodnoty)</a:t>
            </a:r>
            <a:endParaRPr sz="3600" dirty="0">
              <a:latin typeface="Verdana"/>
              <a:cs typeface="Verdana"/>
            </a:endParaRPr>
          </a:p>
          <a:p>
            <a:pPr marL="20942">
              <a:spcBef>
                <a:spcPts val="1327"/>
              </a:spcBef>
            </a:pPr>
            <a:r>
              <a:rPr sz="3600" dirty="0">
                <a:latin typeface="Verdana"/>
                <a:cs typeface="Verdana"/>
              </a:rPr>
              <a:t>Žadatel</a:t>
            </a:r>
            <a:r>
              <a:rPr sz="3600" spc="-74" dirty="0">
                <a:latin typeface="Verdana"/>
                <a:cs typeface="Verdana"/>
              </a:rPr>
              <a:t> </a:t>
            </a:r>
            <a:r>
              <a:rPr sz="3600" dirty="0">
                <a:latin typeface="Verdana"/>
                <a:cs typeface="Verdana"/>
              </a:rPr>
              <a:t>–</a:t>
            </a:r>
            <a:r>
              <a:rPr sz="3600" spc="-41" dirty="0">
                <a:latin typeface="Verdana"/>
                <a:cs typeface="Verdana"/>
              </a:rPr>
              <a:t> </a:t>
            </a:r>
            <a:r>
              <a:rPr sz="3600" dirty="0">
                <a:latin typeface="Verdana"/>
                <a:cs typeface="Verdana"/>
              </a:rPr>
              <a:t>více</a:t>
            </a:r>
            <a:r>
              <a:rPr sz="3600" spc="-66" dirty="0">
                <a:latin typeface="Verdana"/>
                <a:cs typeface="Verdana"/>
              </a:rPr>
              <a:t> </a:t>
            </a:r>
            <a:r>
              <a:rPr sz="3600" dirty="0">
                <a:latin typeface="Verdana"/>
                <a:cs typeface="Verdana"/>
              </a:rPr>
              <a:t>než</a:t>
            </a:r>
            <a:r>
              <a:rPr sz="3600" spc="-33" dirty="0">
                <a:latin typeface="Verdana"/>
                <a:cs typeface="Verdana"/>
              </a:rPr>
              <a:t> </a:t>
            </a:r>
            <a:r>
              <a:rPr sz="3600" dirty="0">
                <a:latin typeface="Verdana"/>
                <a:cs typeface="Verdana"/>
              </a:rPr>
              <a:t>20</a:t>
            </a:r>
            <a:r>
              <a:rPr sz="3600" spc="-58" dirty="0">
                <a:latin typeface="Verdana"/>
                <a:cs typeface="Verdana"/>
              </a:rPr>
              <a:t> </a:t>
            </a:r>
            <a:r>
              <a:rPr sz="3600" dirty="0">
                <a:latin typeface="Verdana"/>
                <a:cs typeface="Verdana"/>
              </a:rPr>
              <a:t>ha</a:t>
            </a:r>
            <a:r>
              <a:rPr sz="3600" spc="-58" dirty="0">
                <a:latin typeface="Verdana"/>
                <a:cs typeface="Verdana"/>
              </a:rPr>
              <a:t> </a:t>
            </a:r>
            <a:r>
              <a:rPr sz="3600" dirty="0">
                <a:latin typeface="Verdana"/>
                <a:cs typeface="Verdana"/>
              </a:rPr>
              <a:t>z.p.</a:t>
            </a:r>
            <a:r>
              <a:rPr sz="3600" spc="-25" dirty="0">
                <a:latin typeface="Verdana"/>
                <a:cs typeface="Verdana"/>
              </a:rPr>
              <a:t> </a:t>
            </a:r>
            <a:r>
              <a:rPr sz="3600" dirty="0">
                <a:latin typeface="Verdana"/>
                <a:cs typeface="Verdana"/>
              </a:rPr>
              <a:t>(RZB)</a:t>
            </a:r>
            <a:r>
              <a:rPr sz="3600" spc="-33" dirty="0">
                <a:latin typeface="Verdana"/>
                <a:cs typeface="Verdana"/>
              </a:rPr>
              <a:t> </a:t>
            </a:r>
            <a:r>
              <a:rPr sz="3600" dirty="0">
                <a:latin typeface="Verdana"/>
                <a:cs typeface="Verdana"/>
              </a:rPr>
              <a:t>prokazuje</a:t>
            </a:r>
            <a:r>
              <a:rPr sz="3600" spc="-25" dirty="0">
                <a:latin typeface="Verdana"/>
                <a:cs typeface="Verdana"/>
              </a:rPr>
              <a:t> </a:t>
            </a:r>
            <a:r>
              <a:rPr sz="3600" dirty="0">
                <a:latin typeface="Verdana"/>
                <a:cs typeface="Verdana"/>
              </a:rPr>
              <a:t>elektronicky</a:t>
            </a:r>
            <a:r>
              <a:rPr sz="3600" spc="-115" dirty="0">
                <a:latin typeface="Verdana"/>
                <a:cs typeface="Verdana"/>
              </a:rPr>
              <a:t> </a:t>
            </a:r>
            <a:r>
              <a:rPr sz="3600" dirty="0">
                <a:latin typeface="Verdana"/>
                <a:cs typeface="Verdana"/>
              </a:rPr>
              <a:t>produkci</a:t>
            </a:r>
            <a:r>
              <a:rPr sz="3600" spc="-58" dirty="0">
                <a:latin typeface="Verdana"/>
                <a:cs typeface="Verdana"/>
              </a:rPr>
              <a:t> </a:t>
            </a:r>
            <a:r>
              <a:rPr sz="3600" dirty="0">
                <a:latin typeface="Verdana"/>
                <a:cs typeface="Verdana"/>
              </a:rPr>
              <a:t>dle</a:t>
            </a:r>
            <a:r>
              <a:rPr sz="3600" spc="-49" dirty="0">
                <a:latin typeface="Verdana"/>
                <a:cs typeface="Verdana"/>
              </a:rPr>
              <a:t> </a:t>
            </a:r>
            <a:r>
              <a:rPr sz="3600" dirty="0">
                <a:latin typeface="Verdana"/>
                <a:cs typeface="Verdana"/>
              </a:rPr>
              <a:t>§9</a:t>
            </a:r>
            <a:r>
              <a:rPr sz="3600" spc="-33" dirty="0">
                <a:latin typeface="Verdana"/>
                <a:cs typeface="Verdana"/>
              </a:rPr>
              <a:t> </a:t>
            </a:r>
            <a:r>
              <a:rPr sz="3600" dirty="0">
                <a:latin typeface="Verdana"/>
                <a:cs typeface="Verdana"/>
              </a:rPr>
              <a:t>odst.7c)</a:t>
            </a:r>
            <a:r>
              <a:rPr sz="3600" spc="-74" dirty="0">
                <a:latin typeface="Verdana"/>
                <a:cs typeface="Verdana"/>
              </a:rPr>
              <a:t> </a:t>
            </a:r>
            <a:r>
              <a:rPr sz="3600" dirty="0">
                <a:latin typeface="Verdana"/>
                <a:cs typeface="Verdana"/>
              </a:rPr>
              <a:t>a</a:t>
            </a:r>
            <a:r>
              <a:rPr sz="3600" spc="-58" dirty="0">
                <a:latin typeface="Verdana"/>
                <a:cs typeface="Verdana"/>
              </a:rPr>
              <a:t> </a:t>
            </a:r>
            <a:r>
              <a:rPr sz="3600" dirty="0">
                <a:latin typeface="Verdana"/>
                <a:cs typeface="Verdana"/>
              </a:rPr>
              <a:t>odst.8</a:t>
            </a:r>
            <a:r>
              <a:rPr sz="3600" spc="-49" dirty="0">
                <a:latin typeface="Verdana"/>
                <a:cs typeface="Verdana"/>
              </a:rPr>
              <a:t> </a:t>
            </a:r>
            <a:r>
              <a:rPr sz="3600" dirty="0">
                <a:latin typeface="Verdana"/>
                <a:cs typeface="Verdana"/>
              </a:rPr>
              <a:t>zákona</a:t>
            </a:r>
            <a:r>
              <a:rPr sz="3600" spc="-66" dirty="0">
                <a:latin typeface="Verdana"/>
                <a:cs typeface="Verdana"/>
              </a:rPr>
              <a:t> </a:t>
            </a:r>
            <a:r>
              <a:rPr sz="3600" dirty="0">
                <a:latin typeface="Verdana"/>
                <a:cs typeface="Verdana"/>
              </a:rPr>
              <a:t>o</a:t>
            </a:r>
            <a:r>
              <a:rPr sz="3600" spc="-49" dirty="0">
                <a:latin typeface="Verdana"/>
                <a:cs typeface="Verdana"/>
              </a:rPr>
              <a:t> </a:t>
            </a:r>
            <a:r>
              <a:rPr sz="3600" spc="-16" dirty="0" err="1">
                <a:latin typeface="Verdana"/>
                <a:cs typeface="Verdana"/>
              </a:rPr>
              <a:t>hnojivech</a:t>
            </a:r>
            <a:r>
              <a:rPr lang="cs-CZ" sz="3600" spc="-16" dirty="0">
                <a:latin typeface="Verdana"/>
                <a:cs typeface="Verdana"/>
              </a:rPr>
              <a:t>  </a:t>
            </a:r>
            <a:r>
              <a:rPr sz="3600" dirty="0">
                <a:latin typeface="Verdana"/>
                <a:cs typeface="Verdana"/>
              </a:rPr>
              <a:t>(do</a:t>
            </a:r>
            <a:r>
              <a:rPr sz="3600" spc="-41" dirty="0">
                <a:latin typeface="Verdana"/>
                <a:cs typeface="Verdana"/>
              </a:rPr>
              <a:t> </a:t>
            </a:r>
            <a:r>
              <a:rPr sz="3600" spc="-16" dirty="0">
                <a:latin typeface="Verdana"/>
                <a:cs typeface="Verdana"/>
              </a:rPr>
              <a:t>31.1.</a:t>
            </a:r>
            <a:r>
              <a:rPr lang="cs-CZ" sz="3600" spc="-16" dirty="0">
                <a:latin typeface="Verdana"/>
                <a:cs typeface="Verdana"/>
              </a:rPr>
              <a:t>ÚKZÚZ)</a:t>
            </a:r>
            <a:endParaRPr sz="3600" dirty="0">
              <a:latin typeface="Verdana"/>
              <a:cs typeface="Verdana"/>
            </a:endParaRPr>
          </a:p>
          <a:p>
            <a:pPr marL="1528788" marR="342407" indent="-284815">
              <a:lnSpc>
                <a:spcPct val="149300"/>
              </a:lnSpc>
              <a:spcBef>
                <a:spcPts val="25"/>
              </a:spcBef>
            </a:pPr>
            <a:r>
              <a:rPr sz="3600" dirty="0">
                <a:latin typeface="Verdana"/>
                <a:cs typeface="Verdana"/>
              </a:rPr>
              <a:t>-</a:t>
            </a:r>
            <a:r>
              <a:rPr sz="3600" spc="-33" dirty="0">
                <a:latin typeface="Verdana"/>
                <a:cs typeface="Verdana"/>
              </a:rPr>
              <a:t> </a:t>
            </a:r>
            <a:r>
              <a:rPr sz="3600" dirty="0">
                <a:latin typeface="Verdana"/>
                <a:cs typeface="Verdana"/>
              </a:rPr>
              <a:t>méně</a:t>
            </a:r>
            <a:r>
              <a:rPr sz="3600" spc="-33" dirty="0">
                <a:latin typeface="Verdana"/>
                <a:cs typeface="Verdana"/>
              </a:rPr>
              <a:t> </a:t>
            </a:r>
            <a:r>
              <a:rPr sz="3600" dirty="0">
                <a:latin typeface="Verdana"/>
                <a:cs typeface="Verdana"/>
              </a:rPr>
              <a:t>než</a:t>
            </a:r>
            <a:r>
              <a:rPr sz="3600" spc="-25" dirty="0">
                <a:latin typeface="Verdana"/>
                <a:cs typeface="Verdana"/>
              </a:rPr>
              <a:t> </a:t>
            </a:r>
            <a:r>
              <a:rPr sz="3600" dirty="0">
                <a:latin typeface="Verdana"/>
                <a:cs typeface="Verdana"/>
              </a:rPr>
              <a:t>20</a:t>
            </a:r>
            <a:r>
              <a:rPr sz="3600" spc="-49" dirty="0">
                <a:latin typeface="Verdana"/>
                <a:cs typeface="Verdana"/>
              </a:rPr>
              <a:t> </a:t>
            </a:r>
            <a:r>
              <a:rPr sz="3600" dirty="0">
                <a:latin typeface="Verdana"/>
                <a:cs typeface="Verdana"/>
              </a:rPr>
              <a:t>ha</a:t>
            </a:r>
            <a:r>
              <a:rPr sz="3600" spc="-33" dirty="0">
                <a:latin typeface="Verdana"/>
                <a:cs typeface="Verdana"/>
              </a:rPr>
              <a:t> </a:t>
            </a:r>
            <a:r>
              <a:rPr sz="3600" dirty="0">
                <a:latin typeface="Verdana"/>
                <a:cs typeface="Verdana"/>
              </a:rPr>
              <a:t>z.p.</a:t>
            </a:r>
            <a:r>
              <a:rPr sz="3600" spc="-33" dirty="0">
                <a:latin typeface="Verdana"/>
                <a:cs typeface="Verdana"/>
              </a:rPr>
              <a:t> </a:t>
            </a:r>
            <a:r>
              <a:rPr sz="3600" dirty="0">
                <a:latin typeface="Verdana"/>
                <a:cs typeface="Verdana"/>
              </a:rPr>
              <a:t>(RZB)</a:t>
            </a:r>
            <a:r>
              <a:rPr sz="3600" spc="-8" dirty="0">
                <a:latin typeface="Verdana"/>
                <a:cs typeface="Verdana"/>
              </a:rPr>
              <a:t> </a:t>
            </a:r>
            <a:r>
              <a:rPr sz="3600" dirty="0">
                <a:latin typeface="Verdana"/>
                <a:cs typeface="Verdana"/>
              </a:rPr>
              <a:t>prokazuje</a:t>
            </a:r>
            <a:r>
              <a:rPr sz="3600" spc="-49" dirty="0">
                <a:latin typeface="Verdana"/>
                <a:cs typeface="Verdana"/>
              </a:rPr>
              <a:t> </a:t>
            </a:r>
            <a:r>
              <a:rPr sz="3600" dirty="0">
                <a:latin typeface="Verdana"/>
                <a:cs typeface="Verdana"/>
              </a:rPr>
              <a:t>produkci</a:t>
            </a:r>
            <a:r>
              <a:rPr sz="3600" spc="-49" dirty="0">
                <a:latin typeface="Verdana"/>
                <a:cs typeface="Verdana"/>
              </a:rPr>
              <a:t> </a:t>
            </a:r>
            <a:r>
              <a:rPr sz="3600" dirty="0">
                <a:latin typeface="Verdana"/>
                <a:cs typeface="Verdana"/>
              </a:rPr>
              <a:t>na</a:t>
            </a:r>
            <a:r>
              <a:rPr sz="3600" spc="-49" dirty="0">
                <a:latin typeface="Verdana"/>
                <a:cs typeface="Verdana"/>
              </a:rPr>
              <a:t> </a:t>
            </a:r>
            <a:r>
              <a:rPr sz="3600" dirty="0">
                <a:latin typeface="Verdana"/>
                <a:cs typeface="Verdana"/>
              </a:rPr>
              <a:t>SZIF</a:t>
            </a:r>
            <a:r>
              <a:rPr sz="3600" spc="-25" dirty="0">
                <a:latin typeface="Verdana"/>
                <a:cs typeface="Verdana"/>
              </a:rPr>
              <a:t> </a:t>
            </a:r>
            <a:r>
              <a:rPr sz="3600" dirty="0">
                <a:latin typeface="Verdana"/>
                <a:cs typeface="Verdana"/>
              </a:rPr>
              <a:t>kopií</a:t>
            </a:r>
            <a:r>
              <a:rPr sz="3600" spc="-49" dirty="0">
                <a:latin typeface="Verdana"/>
                <a:cs typeface="Verdana"/>
              </a:rPr>
              <a:t> </a:t>
            </a:r>
            <a:r>
              <a:rPr sz="3600" dirty="0">
                <a:latin typeface="Verdana"/>
                <a:cs typeface="Verdana"/>
              </a:rPr>
              <a:t>záznamu</a:t>
            </a:r>
            <a:r>
              <a:rPr sz="3600" spc="-41" dirty="0">
                <a:latin typeface="Verdana"/>
                <a:cs typeface="Verdana"/>
              </a:rPr>
              <a:t> </a:t>
            </a:r>
            <a:r>
              <a:rPr sz="3600" dirty="0">
                <a:latin typeface="Verdana"/>
                <a:cs typeface="Verdana"/>
              </a:rPr>
              <a:t>o</a:t>
            </a:r>
            <a:r>
              <a:rPr sz="3600" spc="-16" dirty="0">
                <a:latin typeface="Verdana"/>
                <a:cs typeface="Verdana"/>
              </a:rPr>
              <a:t> </a:t>
            </a:r>
            <a:r>
              <a:rPr sz="3600" dirty="0">
                <a:latin typeface="Verdana"/>
                <a:cs typeface="Verdana"/>
              </a:rPr>
              <a:t>výnosech</a:t>
            </a:r>
            <a:r>
              <a:rPr sz="3600" spc="-82" dirty="0">
                <a:latin typeface="Verdana"/>
                <a:cs typeface="Verdana"/>
              </a:rPr>
              <a:t> </a:t>
            </a:r>
            <a:r>
              <a:rPr sz="3600" dirty="0">
                <a:latin typeface="Verdana"/>
                <a:cs typeface="Verdana"/>
              </a:rPr>
              <a:t>podle</a:t>
            </a:r>
            <a:r>
              <a:rPr sz="3600" spc="-16" dirty="0">
                <a:latin typeface="Verdana"/>
                <a:cs typeface="Verdana"/>
              </a:rPr>
              <a:t> </a:t>
            </a:r>
            <a:r>
              <a:rPr sz="3600" dirty="0">
                <a:latin typeface="Verdana"/>
                <a:cs typeface="Verdana"/>
              </a:rPr>
              <a:t>§9</a:t>
            </a:r>
            <a:r>
              <a:rPr sz="3600" spc="-49" dirty="0">
                <a:latin typeface="Verdana"/>
                <a:cs typeface="Verdana"/>
              </a:rPr>
              <a:t> </a:t>
            </a:r>
            <a:r>
              <a:rPr sz="3600" spc="-16" dirty="0">
                <a:latin typeface="Verdana"/>
                <a:cs typeface="Verdana"/>
              </a:rPr>
              <a:t>odst.7c) </a:t>
            </a:r>
            <a:r>
              <a:rPr sz="3600" dirty="0">
                <a:latin typeface="Verdana"/>
                <a:cs typeface="Verdana"/>
              </a:rPr>
              <a:t>zákona</a:t>
            </a:r>
            <a:r>
              <a:rPr sz="3600" spc="-58" dirty="0">
                <a:latin typeface="Verdana"/>
                <a:cs typeface="Verdana"/>
              </a:rPr>
              <a:t> </a:t>
            </a:r>
            <a:r>
              <a:rPr sz="3600" dirty="0">
                <a:latin typeface="Verdana"/>
                <a:cs typeface="Verdana"/>
              </a:rPr>
              <a:t>o</a:t>
            </a:r>
            <a:r>
              <a:rPr sz="3600" spc="-25" dirty="0">
                <a:latin typeface="Verdana"/>
                <a:cs typeface="Verdana"/>
              </a:rPr>
              <a:t> </a:t>
            </a:r>
            <a:r>
              <a:rPr sz="3600" dirty="0">
                <a:latin typeface="Verdana"/>
                <a:cs typeface="Verdana"/>
              </a:rPr>
              <a:t>hnojivech</a:t>
            </a:r>
            <a:r>
              <a:rPr sz="3600" spc="-58" dirty="0">
                <a:latin typeface="Verdana"/>
                <a:cs typeface="Verdana"/>
              </a:rPr>
              <a:t> </a:t>
            </a:r>
            <a:r>
              <a:rPr sz="3600" dirty="0">
                <a:latin typeface="Verdana"/>
                <a:cs typeface="Verdana"/>
              </a:rPr>
              <a:t>(do</a:t>
            </a:r>
            <a:r>
              <a:rPr sz="3600" spc="-49" dirty="0">
                <a:latin typeface="Verdana"/>
                <a:cs typeface="Verdana"/>
              </a:rPr>
              <a:t> </a:t>
            </a:r>
            <a:r>
              <a:rPr sz="3600" dirty="0">
                <a:latin typeface="Verdana"/>
                <a:cs typeface="Verdana"/>
              </a:rPr>
              <a:t>31.1.),popř.</a:t>
            </a:r>
            <a:r>
              <a:rPr sz="3600" spc="-49" dirty="0">
                <a:latin typeface="Verdana"/>
                <a:cs typeface="Verdana"/>
              </a:rPr>
              <a:t> </a:t>
            </a:r>
            <a:r>
              <a:rPr sz="3600" dirty="0">
                <a:latin typeface="Verdana"/>
                <a:cs typeface="Verdana"/>
              </a:rPr>
              <a:t>elektronicky</a:t>
            </a:r>
            <a:r>
              <a:rPr sz="3600" spc="-115" dirty="0">
                <a:latin typeface="Verdana"/>
                <a:cs typeface="Verdana"/>
              </a:rPr>
              <a:t> </a:t>
            </a:r>
            <a:r>
              <a:rPr sz="3600" dirty="0" err="1">
                <a:latin typeface="Verdana"/>
                <a:cs typeface="Verdana"/>
              </a:rPr>
              <a:t>na</a:t>
            </a:r>
            <a:r>
              <a:rPr sz="3600" dirty="0">
                <a:latin typeface="Verdana"/>
                <a:cs typeface="Verdana"/>
              </a:rPr>
              <a:t> </a:t>
            </a:r>
            <a:r>
              <a:rPr lang="cs-CZ" sz="3600" spc="-16" dirty="0">
                <a:latin typeface="Verdana"/>
                <a:cs typeface="Verdana"/>
              </a:rPr>
              <a:t>ÚKZÚZ</a:t>
            </a:r>
            <a:endParaRPr sz="3600" dirty="0">
              <a:latin typeface="Verdana"/>
              <a:cs typeface="Verdana"/>
            </a:endParaRPr>
          </a:p>
          <a:p>
            <a:pPr>
              <a:spcBef>
                <a:spcPts val="49"/>
              </a:spcBef>
            </a:pPr>
            <a:endParaRPr sz="3600" dirty="0">
              <a:latin typeface="Verdana"/>
              <a:cs typeface="Verdana"/>
            </a:endParaRPr>
          </a:p>
          <a:p>
            <a:pPr marL="2752864" marR="219894" indent="-2732970">
              <a:lnSpc>
                <a:spcPct val="149300"/>
              </a:lnSpc>
            </a:pPr>
            <a:r>
              <a:rPr sz="3600" spc="-16" dirty="0">
                <a:solidFill>
                  <a:srgbClr val="00AF50"/>
                </a:solidFill>
                <a:latin typeface="Verdana"/>
                <a:cs typeface="Verdana"/>
              </a:rPr>
              <a:t>Kombinovatelnost</a:t>
            </a:r>
            <a:r>
              <a:rPr sz="3600" spc="-99" dirty="0">
                <a:solidFill>
                  <a:srgbClr val="00AF50"/>
                </a:solidFill>
                <a:latin typeface="Verdana"/>
                <a:cs typeface="Verdana"/>
              </a:rPr>
              <a:t> </a:t>
            </a:r>
            <a:r>
              <a:rPr sz="3600" dirty="0">
                <a:latin typeface="Verdana"/>
                <a:cs typeface="Verdana"/>
              </a:rPr>
              <a:t>s</a:t>
            </a:r>
            <a:r>
              <a:rPr sz="3600" spc="-49" dirty="0">
                <a:latin typeface="Verdana"/>
                <a:cs typeface="Verdana"/>
              </a:rPr>
              <a:t> </a:t>
            </a:r>
            <a:r>
              <a:rPr sz="3600" dirty="0">
                <a:latin typeface="Verdana"/>
                <a:cs typeface="Verdana"/>
              </a:rPr>
              <a:t>AEKO</a:t>
            </a:r>
            <a:r>
              <a:rPr sz="3600" spc="-49" dirty="0">
                <a:latin typeface="Verdana"/>
                <a:cs typeface="Verdana"/>
              </a:rPr>
              <a:t> </a:t>
            </a:r>
            <a:r>
              <a:rPr sz="3600" dirty="0">
                <a:latin typeface="Verdana"/>
                <a:cs typeface="Verdana"/>
              </a:rPr>
              <a:t>–</a:t>
            </a:r>
            <a:r>
              <a:rPr sz="3600" spc="-41" dirty="0">
                <a:latin typeface="Verdana"/>
                <a:cs typeface="Verdana"/>
              </a:rPr>
              <a:t> </a:t>
            </a:r>
            <a:r>
              <a:rPr sz="3600" spc="-16" dirty="0">
                <a:latin typeface="Verdana"/>
                <a:cs typeface="Verdana"/>
              </a:rPr>
              <a:t>Biopásy,</a:t>
            </a:r>
            <a:r>
              <a:rPr sz="3600" spc="-66" dirty="0">
                <a:latin typeface="Verdana"/>
                <a:cs typeface="Verdana"/>
              </a:rPr>
              <a:t> </a:t>
            </a:r>
            <a:r>
              <a:rPr sz="3600" dirty="0">
                <a:latin typeface="Verdana"/>
                <a:cs typeface="Verdana"/>
              </a:rPr>
              <a:t>Druhově</a:t>
            </a:r>
            <a:r>
              <a:rPr sz="3600" spc="-66" dirty="0">
                <a:latin typeface="Verdana"/>
                <a:cs typeface="Verdana"/>
              </a:rPr>
              <a:t> </a:t>
            </a:r>
            <a:r>
              <a:rPr sz="3600" dirty="0">
                <a:latin typeface="Verdana"/>
                <a:cs typeface="Verdana"/>
              </a:rPr>
              <a:t>bohaté</a:t>
            </a:r>
            <a:r>
              <a:rPr sz="3600" spc="-41" dirty="0">
                <a:latin typeface="Verdana"/>
                <a:cs typeface="Verdana"/>
              </a:rPr>
              <a:t> </a:t>
            </a:r>
            <a:r>
              <a:rPr sz="3600" dirty="0">
                <a:latin typeface="Verdana"/>
                <a:cs typeface="Verdana"/>
              </a:rPr>
              <a:t>pokrytí</a:t>
            </a:r>
            <a:r>
              <a:rPr sz="3600" spc="-49" dirty="0">
                <a:latin typeface="Verdana"/>
                <a:cs typeface="Verdana"/>
              </a:rPr>
              <a:t> </a:t>
            </a:r>
            <a:r>
              <a:rPr sz="3600" spc="-16" dirty="0">
                <a:latin typeface="Verdana"/>
                <a:cs typeface="Verdana"/>
              </a:rPr>
              <a:t>o.p.,</a:t>
            </a:r>
            <a:r>
              <a:rPr sz="3600" spc="-66" dirty="0">
                <a:latin typeface="Verdana"/>
                <a:cs typeface="Verdana"/>
              </a:rPr>
              <a:t> </a:t>
            </a:r>
            <a:r>
              <a:rPr sz="3600" dirty="0">
                <a:latin typeface="Verdana"/>
                <a:cs typeface="Verdana"/>
              </a:rPr>
              <a:t>Ochrana</a:t>
            </a:r>
            <a:r>
              <a:rPr sz="3600" spc="-74" dirty="0">
                <a:latin typeface="Verdana"/>
                <a:cs typeface="Verdana"/>
              </a:rPr>
              <a:t> </a:t>
            </a:r>
            <a:r>
              <a:rPr sz="3600" dirty="0">
                <a:latin typeface="Verdana"/>
                <a:cs typeface="Verdana"/>
              </a:rPr>
              <a:t>čejky</a:t>
            </a:r>
            <a:r>
              <a:rPr sz="3600" spc="-58" dirty="0">
                <a:latin typeface="Verdana"/>
                <a:cs typeface="Verdana"/>
              </a:rPr>
              <a:t> </a:t>
            </a:r>
            <a:r>
              <a:rPr sz="3600" dirty="0">
                <a:latin typeface="Verdana"/>
                <a:cs typeface="Verdana"/>
              </a:rPr>
              <a:t>chocholaté</a:t>
            </a:r>
            <a:r>
              <a:rPr sz="3600" spc="-74" dirty="0">
                <a:latin typeface="Verdana"/>
                <a:cs typeface="Verdana"/>
              </a:rPr>
              <a:t> </a:t>
            </a:r>
            <a:r>
              <a:rPr sz="3600" dirty="0">
                <a:latin typeface="Verdana"/>
                <a:cs typeface="Verdana"/>
              </a:rPr>
              <a:t>(platba</a:t>
            </a:r>
            <a:r>
              <a:rPr sz="3600" spc="-74" dirty="0">
                <a:latin typeface="Verdana"/>
                <a:cs typeface="Verdana"/>
              </a:rPr>
              <a:t> </a:t>
            </a:r>
            <a:r>
              <a:rPr sz="3600" dirty="0">
                <a:latin typeface="Verdana"/>
                <a:cs typeface="Verdana"/>
              </a:rPr>
              <a:t>jen</a:t>
            </a:r>
            <a:r>
              <a:rPr sz="3600" spc="-25" dirty="0">
                <a:latin typeface="Verdana"/>
                <a:cs typeface="Verdana"/>
              </a:rPr>
              <a:t> </a:t>
            </a:r>
            <a:r>
              <a:rPr sz="3600" spc="-16" dirty="0">
                <a:latin typeface="Verdana"/>
                <a:cs typeface="Verdana"/>
              </a:rPr>
              <a:t>AEKO) </a:t>
            </a:r>
            <a:r>
              <a:rPr sz="3600" dirty="0">
                <a:latin typeface="Verdana"/>
                <a:cs typeface="Verdana"/>
              </a:rPr>
              <a:t>s</a:t>
            </a:r>
            <a:r>
              <a:rPr sz="3600" spc="-33" dirty="0">
                <a:latin typeface="Verdana"/>
                <a:cs typeface="Verdana"/>
              </a:rPr>
              <a:t> </a:t>
            </a:r>
            <a:r>
              <a:rPr sz="3600" dirty="0">
                <a:latin typeface="Verdana"/>
                <a:cs typeface="Verdana"/>
              </a:rPr>
              <a:t>ALS</a:t>
            </a:r>
            <a:r>
              <a:rPr sz="3600" spc="-49" dirty="0">
                <a:latin typeface="Verdana"/>
                <a:cs typeface="Verdana"/>
              </a:rPr>
              <a:t> </a:t>
            </a:r>
            <a:r>
              <a:rPr sz="3600" dirty="0">
                <a:latin typeface="Verdana"/>
                <a:cs typeface="Verdana"/>
              </a:rPr>
              <a:t>–</a:t>
            </a:r>
            <a:r>
              <a:rPr sz="3600" spc="-25" dirty="0">
                <a:latin typeface="Verdana"/>
                <a:cs typeface="Verdana"/>
              </a:rPr>
              <a:t> </a:t>
            </a:r>
            <a:r>
              <a:rPr sz="3600" dirty="0">
                <a:latin typeface="Verdana"/>
                <a:cs typeface="Verdana"/>
              </a:rPr>
              <a:t>silvoorební</a:t>
            </a:r>
            <a:r>
              <a:rPr sz="3600" spc="-66" dirty="0">
                <a:latin typeface="Verdana"/>
                <a:cs typeface="Verdana"/>
              </a:rPr>
              <a:t> </a:t>
            </a:r>
            <a:r>
              <a:rPr sz="3600" dirty="0">
                <a:latin typeface="Verdana"/>
                <a:cs typeface="Verdana"/>
              </a:rPr>
              <a:t>systém</a:t>
            </a:r>
            <a:r>
              <a:rPr sz="3600" spc="-74" dirty="0">
                <a:latin typeface="Verdana"/>
                <a:cs typeface="Verdana"/>
              </a:rPr>
              <a:t> </a:t>
            </a:r>
            <a:r>
              <a:rPr sz="3600" dirty="0">
                <a:latin typeface="Verdana"/>
                <a:cs typeface="Verdana"/>
              </a:rPr>
              <a:t>(platba</a:t>
            </a:r>
            <a:r>
              <a:rPr sz="3600" spc="-66" dirty="0">
                <a:latin typeface="Verdana"/>
                <a:cs typeface="Verdana"/>
              </a:rPr>
              <a:t> </a:t>
            </a:r>
            <a:r>
              <a:rPr sz="3600" dirty="0">
                <a:latin typeface="Verdana"/>
                <a:cs typeface="Verdana"/>
              </a:rPr>
              <a:t>jen</a:t>
            </a:r>
            <a:r>
              <a:rPr sz="3600" spc="-8" dirty="0">
                <a:latin typeface="Verdana"/>
                <a:cs typeface="Verdana"/>
              </a:rPr>
              <a:t> </a:t>
            </a:r>
            <a:r>
              <a:rPr sz="3600" dirty="0">
                <a:latin typeface="Verdana"/>
                <a:cs typeface="Verdana"/>
              </a:rPr>
              <a:t>na</a:t>
            </a:r>
            <a:r>
              <a:rPr sz="3600" spc="-25" dirty="0">
                <a:latin typeface="Verdana"/>
                <a:cs typeface="Verdana"/>
              </a:rPr>
              <a:t> </a:t>
            </a:r>
            <a:r>
              <a:rPr sz="3600" dirty="0">
                <a:latin typeface="Verdana"/>
                <a:cs typeface="Verdana"/>
              </a:rPr>
              <a:t>plochu</a:t>
            </a:r>
            <a:r>
              <a:rPr sz="3600" spc="-66" dirty="0">
                <a:latin typeface="Verdana"/>
                <a:cs typeface="Verdana"/>
              </a:rPr>
              <a:t> </a:t>
            </a:r>
            <a:r>
              <a:rPr sz="3600" spc="-16" dirty="0">
                <a:latin typeface="Verdana"/>
                <a:cs typeface="Verdana"/>
              </a:rPr>
              <a:t>plodiny,</a:t>
            </a:r>
            <a:r>
              <a:rPr sz="3600" spc="-66" dirty="0">
                <a:latin typeface="Verdana"/>
                <a:cs typeface="Verdana"/>
              </a:rPr>
              <a:t> </a:t>
            </a:r>
            <a:r>
              <a:rPr sz="3600" dirty="0">
                <a:latin typeface="Verdana"/>
                <a:cs typeface="Verdana"/>
              </a:rPr>
              <a:t>NE</a:t>
            </a:r>
            <a:r>
              <a:rPr sz="3600" spc="-41" dirty="0">
                <a:latin typeface="Verdana"/>
                <a:cs typeface="Verdana"/>
              </a:rPr>
              <a:t> </a:t>
            </a:r>
            <a:r>
              <a:rPr sz="3600" dirty="0">
                <a:latin typeface="Verdana"/>
                <a:cs typeface="Verdana"/>
              </a:rPr>
              <a:t>OP</a:t>
            </a:r>
            <a:r>
              <a:rPr sz="3600" spc="-33" dirty="0">
                <a:latin typeface="Verdana"/>
                <a:cs typeface="Verdana"/>
              </a:rPr>
              <a:t> </a:t>
            </a:r>
            <a:r>
              <a:rPr sz="3600" dirty="0">
                <a:latin typeface="Verdana"/>
                <a:cs typeface="Verdana"/>
              </a:rPr>
              <a:t>podél</a:t>
            </a:r>
            <a:r>
              <a:rPr sz="3600" spc="-16" dirty="0">
                <a:latin typeface="Verdana"/>
                <a:cs typeface="Verdana"/>
              </a:rPr>
              <a:t> dřevin)</a:t>
            </a:r>
            <a:endParaRPr sz="3600" dirty="0">
              <a:latin typeface="Verdana"/>
              <a:cs typeface="Verdana"/>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42ACD1A-3D52-4948-8A4A-4036FB2CD495}"/>
              </a:ext>
            </a:extLst>
          </p:cNvPr>
          <p:cNvSpPr>
            <a:spLocks noGrp="1"/>
          </p:cNvSpPr>
          <p:nvPr>
            <p:ph type="title"/>
          </p:nvPr>
        </p:nvSpPr>
        <p:spPr>
          <a:xfrm>
            <a:off x="1340272" y="1340556"/>
            <a:ext cx="13956152" cy="942269"/>
          </a:xfrm>
        </p:spPr>
        <p:txBody>
          <a:bodyPr>
            <a:normAutofit/>
          </a:bodyPr>
          <a:lstStyle/>
          <a:p>
            <a:pPr algn="ctr"/>
            <a:r>
              <a:rPr lang="cs-CZ" sz="4400" dirty="0">
                <a:solidFill>
                  <a:schemeClr val="accent2"/>
                </a:solidFill>
              </a:rPr>
              <a:t>EKOLOGICKÉ</a:t>
            </a:r>
            <a:r>
              <a:rPr lang="cs-CZ" sz="4400" spc="-91" dirty="0">
                <a:solidFill>
                  <a:schemeClr val="accent2"/>
                </a:solidFill>
              </a:rPr>
              <a:t> </a:t>
            </a:r>
            <a:r>
              <a:rPr lang="cs-CZ" sz="4400" dirty="0">
                <a:solidFill>
                  <a:schemeClr val="accent2"/>
                </a:solidFill>
              </a:rPr>
              <a:t>ZEMĚDĚLSTVÍ</a:t>
            </a:r>
            <a:r>
              <a:rPr lang="cs-CZ" sz="4400" spc="-66" dirty="0">
                <a:solidFill>
                  <a:schemeClr val="accent2"/>
                </a:solidFill>
              </a:rPr>
              <a:t> </a:t>
            </a:r>
            <a:r>
              <a:rPr lang="cs-CZ" sz="4400" spc="-33" dirty="0">
                <a:solidFill>
                  <a:schemeClr val="accent2"/>
                </a:solidFill>
              </a:rPr>
              <a:t>(EZ)</a:t>
            </a:r>
            <a:endParaRPr lang="cs-CZ" sz="4400" dirty="0">
              <a:solidFill>
                <a:schemeClr val="accent2"/>
              </a:solidFill>
            </a:endParaRPr>
          </a:p>
        </p:txBody>
      </p:sp>
      <p:sp>
        <p:nvSpPr>
          <p:cNvPr id="3" name="Zástupný symbol pro obsah 2">
            <a:extLst>
              <a:ext uri="{FF2B5EF4-FFF2-40B4-BE49-F238E27FC236}">
                <a16:creationId xmlns:a16="http://schemas.microsoft.com/office/drawing/2014/main" xmlns="" id="{1D63A3C4-8396-4CAE-9657-2FF1897A44E7}"/>
              </a:ext>
            </a:extLst>
          </p:cNvPr>
          <p:cNvSpPr>
            <a:spLocks noGrp="1"/>
          </p:cNvSpPr>
          <p:nvPr>
            <p:ph idx="1"/>
          </p:nvPr>
        </p:nvSpPr>
        <p:spPr>
          <a:xfrm>
            <a:off x="603251" y="2282825"/>
            <a:ext cx="16306800" cy="12649200"/>
          </a:xfrm>
        </p:spPr>
        <p:txBody>
          <a:bodyPr>
            <a:normAutofit fontScale="70000" lnSpcReduction="20000"/>
          </a:bodyPr>
          <a:lstStyle/>
          <a:p>
            <a:pPr marL="0" indent="0">
              <a:buNone/>
            </a:pPr>
            <a:r>
              <a:rPr lang="cs-CZ" sz="4600" b="1" dirty="0">
                <a:solidFill>
                  <a:schemeClr val="accent4">
                    <a:lumMod val="75000"/>
                  </a:schemeClr>
                </a:solidFill>
              </a:rPr>
              <a:t>Pěstování víceletých pícnin </a:t>
            </a:r>
          </a:p>
          <a:p>
            <a:pPr marL="0" indent="0">
              <a:buNone/>
            </a:pPr>
            <a:r>
              <a:rPr lang="cs-CZ" dirty="0"/>
              <a:t>podpora je poskytována na vyjmenované druhy víceletých pícnin (RVP) </a:t>
            </a:r>
          </a:p>
          <a:p>
            <a:r>
              <a:rPr lang="cs-CZ" dirty="0"/>
              <a:t>sklidit a odvézt produkci z DPB do 31.12. příslušného kalendářního roku; </a:t>
            </a:r>
            <a:r>
              <a:rPr lang="cs-CZ" dirty="0">
                <a:solidFill>
                  <a:schemeClr val="accent5"/>
                </a:solidFill>
              </a:rPr>
              <a:t>nevztahuje se na DPB zařazený v LPIS do SEO/MEO (povoleno mulčování) </a:t>
            </a:r>
          </a:p>
          <a:p>
            <a:r>
              <a:rPr lang="cs-CZ" dirty="0"/>
              <a:t>může po sklizni provést přepasení na DPB nebo jeho části, na který v příslušném kalendářním roce žádá o dotaci </a:t>
            </a:r>
          </a:p>
          <a:p>
            <a:r>
              <a:rPr lang="cs-CZ" dirty="0">
                <a:solidFill>
                  <a:schemeClr val="accent5"/>
                </a:solidFill>
              </a:rPr>
              <a:t>uznané množitelské porosty víceletých pícnin obdrží dotaci jako na pěstování ostatních plodin, PO – 343 EUR/ha, EZ – 246EUR/ha </a:t>
            </a:r>
          </a:p>
          <a:p>
            <a:endParaRPr lang="cs-CZ" dirty="0">
              <a:solidFill>
                <a:schemeClr val="accent5"/>
              </a:solidFill>
            </a:endParaRPr>
          </a:p>
          <a:p>
            <a:pPr marL="0" indent="0">
              <a:buNone/>
            </a:pPr>
            <a:r>
              <a:rPr lang="cs-CZ" sz="4600" dirty="0">
                <a:solidFill>
                  <a:schemeClr val="accent4">
                    <a:lumMod val="75000"/>
                  </a:schemeClr>
                </a:solidFill>
              </a:rPr>
              <a:t>Pěstování trav na semeno</a:t>
            </a:r>
          </a:p>
          <a:p>
            <a:r>
              <a:rPr lang="cs-CZ" dirty="0"/>
              <a:t> Pěstuje na celé ploše DPB nebo jeho části monokulturu množitelského porostu trav (podle vyhlášky č. 129/2012 Sb.) </a:t>
            </a:r>
          </a:p>
          <a:p>
            <a:r>
              <a:rPr lang="cs-CZ" dirty="0"/>
              <a:t>Neprovádí pastvu na DPB nebo jeho části, na který v příslušném kalendářním roce žádá o dotaci </a:t>
            </a:r>
          </a:p>
          <a:p>
            <a:endParaRPr lang="cs-CZ" dirty="0"/>
          </a:p>
          <a:p>
            <a:pPr marL="0" indent="0">
              <a:buNone/>
            </a:pPr>
            <a:r>
              <a:rPr lang="cs-CZ" sz="4600" dirty="0">
                <a:solidFill>
                  <a:schemeClr val="accent4">
                    <a:lumMod val="75000"/>
                  </a:schemeClr>
                </a:solidFill>
              </a:rPr>
              <a:t>Pěstování ostatních plodin </a:t>
            </a:r>
          </a:p>
          <a:p>
            <a:r>
              <a:rPr lang="cs-CZ" dirty="0"/>
              <a:t>podpora není poskytována na vyjmenované druhy plodin (viz. příloha č. 7 a na víceleté pícniny vyjmenované v příloze č. 6), </a:t>
            </a:r>
          </a:p>
          <a:p>
            <a:pPr marL="0" indent="0">
              <a:buNone/>
            </a:pPr>
            <a:r>
              <a:rPr lang="cs-CZ" b="1" dirty="0">
                <a:solidFill>
                  <a:schemeClr val="accent5"/>
                </a:solidFill>
              </a:rPr>
              <a:t>zrušena podmínka pěstování 20 % ZNP po sklizni hlavní plodiny </a:t>
            </a:r>
            <a:endParaRPr lang="cs-CZ" dirty="0">
              <a:solidFill>
                <a:schemeClr val="accent5"/>
              </a:solidFill>
            </a:endParaRPr>
          </a:p>
          <a:p>
            <a:r>
              <a:rPr lang="cs-CZ" dirty="0">
                <a:solidFill>
                  <a:schemeClr val="accent5"/>
                </a:solidFill>
              </a:rPr>
              <a:t>povinnost prokazování min. úrovně vlastní produkce na hektar plochy u převládajícího pěstovaného druhu pěstované plodiny podle výměry (stanovena min. výše referenční hodnoty) elektronicky prostřednictvím povinnosti podle § 9 odst. 7 c) a odst. 8 zákona o hnojivech (do konce února na ÚKZÚZ), nebo </a:t>
            </a:r>
          </a:p>
          <a:p>
            <a:r>
              <a:rPr lang="pl-PL" dirty="0">
                <a:solidFill>
                  <a:schemeClr val="accent5"/>
                </a:solidFill>
              </a:rPr>
              <a:t>na SZIF kopií záznamu o výnosech podle § 9 odst. 7 c) zákona o hnojivech (do konce února) </a:t>
            </a:r>
          </a:p>
          <a:p>
            <a:endParaRPr lang="cs-CZ" dirty="0"/>
          </a:p>
          <a:p>
            <a:endParaRPr lang="cs-CZ" dirty="0"/>
          </a:p>
          <a:p>
            <a:endParaRPr lang="cs-CZ" dirty="0"/>
          </a:p>
        </p:txBody>
      </p:sp>
    </p:spTree>
    <p:extLst>
      <p:ext uri="{BB962C8B-B14F-4D97-AF65-F5344CB8AC3E}">
        <p14:creationId xmlns:p14="http://schemas.microsoft.com/office/powerpoint/2010/main" val="9729951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450" y="377826"/>
            <a:ext cx="17221199" cy="1468101"/>
          </a:xfrm>
          <a:prstGeom prst="rect">
            <a:avLst/>
          </a:prstGeom>
        </p:spPr>
        <p:txBody>
          <a:bodyPr vert="horz" wrap="square" lIns="0" tIns="247657" rIns="0" bIns="0" rtlCol="0" anchor="t">
            <a:spAutoFit/>
          </a:bodyPr>
          <a:lstStyle/>
          <a:p>
            <a:pPr marL="707848">
              <a:spcBef>
                <a:spcPts val="173"/>
              </a:spcBef>
            </a:pPr>
            <a:r>
              <a:rPr dirty="0">
                <a:solidFill>
                  <a:srgbClr val="BE9000"/>
                </a:solidFill>
              </a:rPr>
              <a:t>EKOLOGICKÉ</a:t>
            </a:r>
            <a:r>
              <a:rPr spc="-91" dirty="0">
                <a:solidFill>
                  <a:srgbClr val="BE9000"/>
                </a:solidFill>
              </a:rPr>
              <a:t> </a:t>
            </a:r>
            <a:r>
              <a:rPr dirty="0">
                <a:solidFill>
                  <a:srgbClr val="BE9000"/>
                </a:solidFill>
              </a:rPr>
              <a:t>ZEMĚDĚLSTVÍ</a:t>
            </a:r>
            <a:r>
              <a:rPr spc="-66" dirty="0">
                <a:solidFill>
                  <a:srgbClr val="BE9000"/>
                </a:solidFill>
              </a:rPr>
              <a:t> </a:t>
            </a:r>
            <a:r>
              <a:rPr spc="-33" dirty="0">
                <a:solidFill>
                  <a:srgbClr val="BE9000"/>
                </a:solidFill>
              </a:rPr>
              <a:t>(EZ)</a:t>
            </a:r>
          </a:p>
        </p:txBody>
      </p:sp>
      <p:sp>
        <p:nvSpPr>
          <p:cNvPr id="3" name="object 3"/>
          <p:cNvSpPr txBox="1"/>
          <p:nvPr/>
        </p:nvSpPr>
        <p:spPr>
          <a:xfrm>
            <a:off x="1212850" y="2435225"/>
            <a:ext cx="16078200" cy="11518158"/>
          </a:xfrm>
          <a:prstGeom prst="rect">
            <a:avLst/>
          </a:prstGeom>
        </p:spPr>
        <p:txBody>
          <a:bodyPr vert="horz" wrap="square" lIns="0" tIns="243972" rIns="0" bIns="0" rtlCol="0">
            <a:spAutoFit/>
          </a:bodyPr>
          <a:lstStyle/>
          <a:p>
            <a:pPr marL="20942">
              <a:spcBef>
                <a:spcPts val="1921"/>
              </a:spcBef>
            </a:pPr>
            <a:r>
              <a:rPr sz="3600" b="1" dirty="0">
                <a:solidFill>
                  <a:srgbClr val="00AF50"/>
                </a:solidFill>
                <a:latin typeface="Verdana"/>
                <a:cs typeface="Verdana"/>
              </a:rPr>
              <a:t>Dotace na standardní</a:t>
            </a:r>
            <a:r>
              <a:rPr sz="3600" b="1" spc="-8" dirty="0">
                <a:solidFill>
                  <a:srgbClr val="00AF50"/>
                </a:solidFill>
                <a:latin typeface="Verdana"/>
                <a:cs typeface="Verdana"/>
              </a:rPr>
              <a:t> </a:t>
            </a:r>
            <a:r>
              <a:rPr sz="3600" b="1" dirty="0">
                <a:solidFill>
                  <a:srgbClr val="00AF50"/>
                </a:solidFill>
                <a:latin typeface="Verdana"/>
                <a:cs typeface="Verdana"/>
              </a:rPr>
              <a:t>ornou</a:t>
            </a:r>
            <a:r>
              <a:rPr sz="3600" b="1" spc="8" dirty="0">
                <a:solidFill>
                  <a:srgbClr val="00AF50"/>
                </a:solidFill>
                <a:latin typeface="Verdana"/>
                <a:cs typeface="Verdana"/>
              </a:rPr>
              <a:t> </a:t>
            </a:r>
            <a:r>
              <a:rPr sz="3600" b="1" dirty="0">
                <a:solidFill>
                  <a:srgbClr val="00AF50"/>
                </a:solidFill>
                <a:latin typeface="Verdana"/>
                <a:cs typeface="Verdana"/>
              </a:rPr>
              <a:t>půdu</a:t>
            </a:r>
            <a:r>
              <a:rPr sz="3600" b="1" spc="8" dirty="0">
                <a:solidFill>
                  <a:srgbClr val="00AF50"/>
                </a:solidFill>
                <a:latin typeface="Verdana"/>
                <a:cs typeface="Verdana"/>
              </a:rPr>
              <a:t> </a:t>
            </a:r>
            <a:r>
              <a:rPr sz="3600" b="1" spc="-41" dirty="0">
                <a:solidFill>
                  <a:srgbClr val="00AF50"/>
                </a:solidFill>
                <a:latin typeface="Verdana"/>
                <a:cs typeface="Verdana"/>
              </a:rPr>
              <a:t>(R)</a:t>
            </a:r>
            <a:endParaRPr sz="3600" dirty="0">
              <a:latin typeface="Verdana"/>
              <a:cs typeface="Verdana"/>
            </a:endParaRPr>
          </a:p>
          <a:p>
            <a:pPr marL="20942">
              <a:spcBef>
                <a:spcPts val="1377"/>
              </a:spcBef>
            </a:pPr>
            <a:r>
              <a:rPr sz="3600" b="1" dirty="0">
                <a:solidFill>
                  <a:srgbClr val="00AF50"/>
                </a:solidFill>
                <a:latin typeface="Verdana"/>
                <a:cs typeface="Verdana"/>
              </a:rPr>
              <a:t>Pěstování</a:t>
            </a:r>
            <a:r>
              <a:rPr sz="3600" b="1" spc="-66" dirty="0">
                <a:solidFill>
                  <a:srgbClr val="00AF50"/>
                </a:solidFill>
                <a:latin typeface="Verdana"/>
                <a:cs typeface="Verdana"/>
              </a:rPr>
              <a:t> </a:t>
            </a:r>
            <a:r>
              <a:rPr sz="3600" b="1" dirty="0">
                <a:solidFill>
                  <a:srgbClr val="00AF50"/>
                </a:solidFill>
                <a:latin typeface="Verdana"/>
                <a:cs typeface="Verdana"/>
              </a:rPr>
              <a:t>víceletých</a:t>
            </a:r>
            <a:r>
              <a:rPr sz="3600" b="1" spc="-74" dirty="0">
                <a:solidFill>
                  <a:srgbClr val="00AF50"/>
                </a:solidFill>
                <a:latin typeface="Verdana"/>
                <a:cs typeface="Verdana"/>
              </a:rPr>
              <a:t> </a:t>
            </a:r>
            <a:r>
              <a:rPr sz="3600" b="1" spc="-16" dirty="0">
                <a:solidFill>
                  <a:srgbClr val="00AF50"/>
                </a:solidFill>
                <a:latin typeface="Verdana"/>
                <a:cs typeface="Verdana"/>
              </a:rPr>
              <a:t>pícnin</a:t>
            </a:r>
            <a:endParaRPr sz="3600" dirty="0">
              <a:latin typeface="Verdana"/>
              <a:cs typeface="Verdana"/>
            </a:endParaRPr>
          </a:p>
          <a:p>
            <a:pPr marL="397904" indent="-378009">
              <a:spcBef>
                <a:spcPts val="1327"/>
              </a:spcBef>
              <a:buChar char="-"/>
              <a:tabLst>
                <a:tab pos="397904" algn="l"/>
                <a:tab pos="398951" algn="l"/>
                <a:tab pos="1864912" algn="l"/>
              </a:tabLst>
            </a:pPr>
            <a:r>
              <a:rPr sz="3600" spc="-16" dirty="0">
                <a:solidFill>
                  <a:schemeClr val="accent3">
                    <a:lumMod val="75000"/>
                  </a:schemeClr>
                </a:solidFill>
                <a:latin typeface="Verdana"/>
                <a:cs typeface="Verdana"/>
              </a:rPr>
              <a:t>Pěstuje</a:t>
            </a:r>
            <a:r>
              <a:rPr sz="3600" dirty="0">
                <a:solidFill>
                  <a:schemeClr val="accent3">
                    <a:lumMod val="75000"/>
                  </a:schemeClr>
                </a:solidFill>
                <a:latin typeface="Verdana"/>
                <a:cs typeface="Verdana"/>
              </a:rPr>
              <a:t>	vyjmenované</a:t>
            </a:r>
            <a:r>
              <a:rPr sz="3600" spc="-107"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druhy</a:t>
            </a:r>
            <a:r>
              <a:rPr sz="3600" spc="-140"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víceletých</a:t>
            </a:r>
            <a:r>
              <a:rPr sz="3600" spc="-124"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pícnin</a:t>
            </a:r>
            <a:r>
              <a:rPr sz="3600" spc="-124" dirty="0">
                <a:solidFill>
                  <a:schemeClr val="accent3">
                    <a:lumMod val="75000"/>
                  </a:schemeClr>
                </a:solidFill>
                <a:latin typeface="Verdana"/>
                <a:cs typeface="Verdana"/>
              </a:rPr>
              <a:t> </a:t>
            </a:r>
            <a:r>
              <a:rPr sz="3600" spc="-16" dirty="0">
                <a:solidFill>
                  <a:schemeClr val="accent3">
                    <a:lumMod val="75000"/>
                  </a:schemeClr>
                </a:solidFill>
                <a:latin typeface="Verdana"/>
                <a:cs typeface="Verdana"/>
              </a:rPr>
              <a:t>(RVP)</a:t>
            </a:r>
            <a:endParaRPr sz="3600" dirty="0">
              <a:solidFill>
                <a:schemeClr val="accent3">
                  <a:lumMod val="75000"/>
                </a:schemeClr>
              </a:solidFill>
              <a:latin typeface="Verdana"/>
              <a:cs typeface="Verdana"/>
            </a:endParaRPr>
          </a:p>
          <a:p>
            <a:pPr marL="397904" indent="-378009">
              <a:spcBef>
                <a:spcPts val="1327"/>
              </a:spcBef>
              <a:buChar char="-"/>
              <a:tabLst>
                <a:tab pos="397904" algn="l"/>
                <a:tab pos="398951" algn="l"/>
              </a:tabLst>
            </a:pPr>
            <a:r>
              <a:rPr sz="3600" dirty="0">
                <a:solidFill>
                  <a:schemeClr val="accent3">
                    <a:lumMod val="75000"/>
                  </a:schemeClr>
                </a:solidFill>
                <a:latin typeface="Verdana"/>
                <a:cs typeface="Verdana"/>
              </a:rPr>
              <a:t>Lze</a:t>
            </a:r>
            <a:r>
              <a:rPr sz="3600" spc="-82"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po</a:t>
            </a:r>
            <a:r>
              <a:rPr sz="3600" spc="-82"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sklizni</a:t>
            </a:r>
            <a:r>
              <a:rPr sz="3600" spc="-41"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provést</a:t>
            </a:r>
            <a:r>
              <a:rPr sz="3600" spc="-58"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přepasení</a:t>
            </a:r>
            <a:r>
              <a:rPr sz="3600" spc="-33"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na</a:t>
            </a:r>
            <a:r>
              <a:rPr sz="3600" spc="-91"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DPB,</a:t>
            </a:r>
            <a:r>
              <a:rPr sz="3600" spc="-33"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nebo</a:t>
            </a:r>
            <a:r>
              <a:rPr sz="3600" spc="-58"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části</a:t>
            </a:r>
            <a:r>
              <a:rPr sz="3600" spc="-58"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a:t>
            </a:r>
            <a:r>
              <a:rPr sz="3600" spc="-74"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na</a:t>
            </a:r>
            <a:r>
              <a:rPr sz="3600" spc="-91"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kterou</a:t>
            </a:r>
            <a:r>
              <a:rPr sz="3600" spc="-49"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v</a:t>
            </a:r>
            <a:r>
              <a:rPr sz="3600" spc="-82"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příslušném roce</a:t>
            </a:r>
            <a:r>
              <a:rPr sz="3600" spc="-74"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žádá</a:t>
            </a:r>
            <a:r>
              <a:rPr sz="3600" spc="-66"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o</a:t>
            </a:r>
            <a:r>
              <a:rPr sz="3600" spc="-82" dirty="0">
                <a:solidFill>
                  <a:schemeClr val="accent3">
                    <a:lumMod val="75000"/>
                  </a:schemeClr>
                </a:solidFill>
                <a:latin typeface="Verdana"/>
                <a:cs typeface="Verdana"/>
              </a:rPr>
              <a:t> </a:t>
            </a:r>
            <a:r>
              <a:rPr sz="3600" spc="-16" dirty="0">
                <a:solidFill>
                  <a:schemeClr val="accent3">
                    <a:lumMod val="75000"/>
                  </a:schemeClr>
                </a:solidFill>
                <a:latin typeface="Verdana"/>
                <a:cs typeface="Verdana"/>
              </a:rPr>
              <a:t>dotaci</a:t>
            </a:r>
            <a:endParaRPr sz="3600" dirty="0">
              <a:solidFill>
                <a:schemeClr val="accent3">
                  <a:lumMod val="75000"/>
                </a:schemeClr>
              </a:solidFill>
              <a:latin typeface="Verdana"/>
              <a:cs typeface="Verdana"/>
            </a:endParaRPr>
          </a:p>
          <a:p>
            <a:pPr marL="20942">
              <a:spcBef>
                <a:spcPts val="1377"/>
              </a:spcBef>
            </a:pPr>
            <a:r>
              <a:rPr sz="3600" b="1" dirty="0">
                <a:solidFill>
                  <a:srgbClr val="00AF50"/>
                </a:solidFill>
                <a:latin typeface="Verdana"/>
                <a:cs typeface="Verdana"/>
              </a:rPr>
              <a:t>Pěstování</a:t>
            </a:r>
            <a:r>
              <a:rPr sz="3600" b="1" spc="-66" dirty="0">
                <a:solidFill>
                  <a:srgbClr val="00AF50"/>
                </a:solidFill>
                <a:latin typeface="Verdana"/>
                <a:cs typeface="Verdana"/>
              </a:rPr>
              <a:t> </a:t>
            </a:r>
            <a:r>
              <a:rPr sz="3600" b="1" dirty="0">
                <a:solidFill>
                  <a:srgbClr val="00AF50"/>
                </a:solidFill>
                <a:latin typeface="Verdana"/>
                <a:cs typeface="Verdana"/>
              </a:rPr>
              <a:t>trav</a:t>
            </a:r>
            <a:r>
              <a:rPr sz="3600" b="1" spc="-33" dirty="0">
                <a:solidFill>
                  <a:srgbClr val="00AF50"/>
                </a:solidFill>
                <a:latin typeface="Verdana"/>
                <a:cs typeface="Verdana"/>
              </a:rPr>
              <a:t> </a:t>
            </a:r>
            <a:r>
              <a:rPr sz="3600" b="1" dirty="0">
                <a:solidFill>
                  <a:srgbClr val="00AF50"/>
                </a:solidFill>
                <a:latin typeface="Verdana"/>
                <a:cs typeface="Verdana"/>
              </a:rPr>
              <a:t>na</a:t>
            </a:r>
            <a:r>
              <a:rPr sz="3600" b="1" spc="-8" dirty="0">
                <a:solidFill>
                  <a:srgbClr val="00AF50"/>
                </a:solidFill>
                <a:latin typeface="Verdana"/>
                <a:cs typeface="Verdana"/>
              </a:rPr>
              <a:t> </a:t>
            </a:r>
            <a:r>
              <a:rPr sz="3600" b="1" spc="-16" dirty="0">
                <a:solidFill>
                  <a:srgbClr val="00AF50"/>
                </a:solidFill>
                <a:latin typeface="Verdana"/>
                <a:cs typeface="Verdana"/>
              </a:rPr>
              <a:t>semeno</a:t>
            </a:r>
            <a:endParaRPr sz="3600" dirty="0">
              <a:latin typeface="Verdana"/>
              <a:cs typeface="Verdana"/>
            </a:endParaRPr>
          </a:p>
          <a:p>
            <a:pPr marL="397904" indent="-378009">
              <a:lnSpc>
                <a:spcPts val="3009"/>
              </a:lnSpc>
              <a:spcBef>
                <a:spcPts val="1336"/>
              </a:spcBef>
              <a:buChar char="-"/>
              <a:tabLst>
                <a:tab pos="397904" algn="l"/>
                <a:tab pos="398951" algn="l"/>
              </a:tabLst>
            </a:pPr>
            <a:r>
              <a:rPr sz="3600" dirty="0">
                <a:solidFill>
                  <a:schemeClr val="accent3">
                    <a:lumMod val="75000"/>
                  </a:schemeClr>
                </a:solidFill>
                <a:latin typeface="Verdana"/>
                <a:cs typeface="Verdana"/>
              </a:rPr>
              <a:t>Pěstuje</a:t>
            </a:r>
            <a:r>
              <a:rPr sz="3600" spc="-107"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na</a:t>
            </a:r>
            <a:r>
              <a:rPr sz="3600" spc="-91"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celé</a:t>
            </a:r>
            <a:r>
              <a:rPr sz="3600" spc="-99"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ploše</a:t>
            </a:r>
            <a:r>
              <a:rPr sz="3600" spc="-82"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DPB</a:t>
            </a:r>
            <a:r>
              <a:rPr sz="3600" spc="-82"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nebo</a:t>
            </a:r>
            <a:r>
              <a:rPr sz="3600" spc="-91"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části</a:t>
            </a:r>
            <a:r>
              <a:rPr sz="3600" spc="-82"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monokultury</a:t>
            </a:r>
            <a:r>
              <a:rPr sz="3600" spc="-33"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množitelského</a:t>
            </a:r>
            <a:r>
              <a:rPr sz="3600" spc="-25"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porostu</a:t>
            </a:r>
            <a:r>
              <a:rPr sz="3600" spc="-74"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trav</a:t>
            </a:r>
            <a:r>
              <a:rPr sz="3600" spc="-107"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(dle</a:t>
            </a:r>
            <a:r>
              <a:rPr sz="3600" spc="-58" dirty="0">
                <a:solidFill>
                  <a:schemeClr val="accent3">
                    <a:lumMod val="75000"/>
                  </a:schemeClr>
                </a:solidFill>
                <a:latin typeface="Verdana"/>
                <a:cs typeface="Verdana"/>
              </a:rPr>
              <a:t> </a:t>
            </a:r>
            <a:r>
              <a:rPr sz="3600" spc="-16" dirty="0" err="1">
                <a:solidFill>
                  <a:schemeClr val="accent3">
                    <a:lumMod val="75000"/>
                  </a:schemeClr>
                </a:solidFill>
                <a:latin typeface="Verdana"/>
                <a:cs typeface="Verdana"/>
              </a:rPr>
              <a:t>vyhl</a:t>
            </a:r>
            <a:r>
              <a:rPr sz="3600" spc="-16" dirty="0">
                <a:solidFill>
                  <a:schemeClr val="accent3">
                    <a:lumMod val="75000"/>
                  </a:schemeClr>
                </a:solidFill>
                <a:latin typeface="Verdana"/>
                <a:cs typeface="Verdana"/>
              </a:rPr>
              <a:t>.</a:t>
            </a:r>
            <a:r>
              <a:rPr lang="cs-CZ" sz="3600" spc="-16" dirty="0">
                <a:solidFill>
                  <a:schemeClr val="accent3">
                    <a:lumMod val="75000"/>
                  </a:schemeClr>
                </a:solidFill>
                <a:latin typeface="Verdana"/>
                <a:cs typeface="Verdana"/>
              </a:rPr>
              <a:t> </a:t>
            </a:r>
            <a:r>
              <a:rPr sz="3600" spc="-16" dirty="0">
                <a:solidFill>
                  <a:schemeClr val="accent3">
                    <a:lumMod val="75000"/>
                  </a:schemeClr>
                </a:solidFill>
                <a:latin typeface="Verdana"/>
                <a:cs typeface="Verdana"/>
              </a:rPr>
              <a:t>Č.129/2012</a:t>
            </a:r>
            <a:r>
              <a:rPr sz="3600" spc="-99" dirty="0">
                <a:solidFill>
                  <a:schemeClr val="accent3">
                    <a:lumMod val="75000"/>
                  </a:schemeClr>
                </a:solidFill>
                <a:latin typeface="Verdana"/>
                <a:cs typeface="Verdana"/>
              </a:rPr>
              <a:t> </a:t>
            </a:r>
            <a:r>
              <a:rPr sz="3600" spc="-33" dirty="0">
                <a:solidFill>
                  <a:schemeClr val="accent3">
                    <a:lumMod val="75000"/>
                  </a:schemeClr>
                </a:solidFill>
                <a:latin typeface="Verdana"/>
                <a:cs typeface="Verdana"/>
              </a:rPr>
              <a:t>Sb.)</a:t>
            </a:r>
            <a:endParaRPr sz="3600" dirty="0">
              <a:solidFill>
                <a:schemeClr val="accent3">
                  <a:lumMod val="75000"/>
                </a:schemeClr>
              </a:solidFill>
              <a:latin typeface="Verdana"/>
              <a:cs typeface="Verdana"/>
            </a:endParaRPr>
          </a:p>
          <a:p>
            <a:pPr marL="397904" indent="-378009">
              <a:spcBef>
                <a:spcPts val="1327"/>
              </a:spcBef>
              <a:buChar char="-"/>
              <a:tabLst>
                <a:tab pos="397904" algn="l"/>
                <a:tab pos="398951" algn="l"/>
              </a:tabLst>
            </a:pPr>
            <a:r>
              <a:rPr sz="3600" dirty="0">
                <a:solidFill>
                  <a:schemeClr val="accent3">
                    <a:lumMod val="75000"/>
                  </a:schemeClr>
                </a:solidFill>
                <a:latin typeface="Verdana"/>
                <a:cs typeface="Verdana"/>
              </a:rPr>
              <a:t>Neprovádí</a:t>
            </a:r>
            <a:r>
              <a:rPr sz="3600" spc="-41"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pastvu</a:t>
            </a:r>
            <a:r>
              <a:rPr sz="3600" spc="-49"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na</a:t>
            </a:r>
            <a:r>
              <a:rPr sz="3600" spc="-91"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DPB,</a:t>
            </a:r>
            <a:r>
              <a:rPr sz="3600" spc="-33"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nebo</a:t>
            </a:r>
            <a:r>
              <a:rPr sz="3600" spc="-66"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část,</a:t>
            </a:r>
            <a:r>
              <a:rPr sz="3600" spc="-33"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kde</a:t>
            </a:r>
            <a:r>
              <a:rPr sz="3600" spc="-91"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žádá</a:t>
            </a:r>
            <a:r>
              <a:rPr sz="3600" spc="-58"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v</a:t>
            </a:r>
            <a:r>
              <a:rPr sz="3600" spc="-82"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příslušném</a:t>
            </a:r>
            <a:r>
              <a:rPr sz="3600" spc="-8"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roce</a:t>
            </a:r>
            <a:r>
              <a:rPr sz="3600" spc="-74"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o</a:t>
            </a:r>
            <a:r>
              <a:rPr sz="3600" spc="-82" dirty="0">
                <a:solidFill>
                  <a:schemeClr val="accent3">
                    <a:lumMod val="75000"/>
                  </a:schemeClr>
                </a:solidFill>
                <a:latin typeface="Verdana"/>
                <a:cs typeface="Verdana"/>
              </a:rPr>
              <a:t> </a:t>
            </a:r>
            <a:r>
              <a:rPr sz="3600" spc="-16" dirty="0">
                <a:solidFill>
                  <a:schemeClr val="accent3">
                    <a:lumMod val="75000"/>
                  </a:schemeClr>
                </a:solidFill>
                <a:latin typeface="Verdana"/>
                <a:cs typeface="Verdana"/>
              </a:rPr>
              <a:t>dotaci</a:t>
            </a:r>
            <a:endParaRPr sz="3600" dirty="0">
              <a:solidFill>
                <a:schemeClr val="accent3">
                  <a:lumMod val="75000"/>
                </a:schemeClr>
              </a:solidFill>
              <a:latin typeface="Verdana"/>
              <a:cs typeface="Verdana"/>
            </a:endParaRPr>
          </a:p>
          <a:p>
            <a:pPr marL="20942">
              <a:lnSpc>
                <a:spcPts val="2770"/>
              </a:lnSpc>
              <a:spcBef>
                <a:spcPts val="1377"/>
              </a:spcBef>
            </a:pPr>
            <a:r>
              <a:rPr sz="3600" b="1" dirty="0">
                <a:solidFill>
                  <a:srgbClr val="00AF50"/>
                </a:solidFill>
                <a:latin typeface="Verdana"/>
                <a:cs typeface="Verdana"/>
              </a:rPr>
              <a:t>Pěstování</a:t>
            </a:r>
            <a:r>
              <a:rPr sz="3600" b="1" spc="-91" dirty="0">
                <a:solidFill>
                  <a:srgbClr val="00AF50"/>
                </a:solidFill>
                <a:latin typeface="Verdana"/>
                <a:cs typeface="Verdana"/>
              </a:rPr>
              <a:t> </a:t>
            </a:r>
            <a:r>
              <a:rPr sz="3600" b="1" dirty="0">
                <a:solidFill>
                  <a:srgbClr val="00AF50"/>
                </a:solidFill>
                <a:latin typeface="Verdana"/>
                <a:cs typeface="Verdana"/>
              </a:rPr>
              <a:t>ostatních</a:t>
            </a:r>
            <a:r>
              <a:rPr sz="3600" b="1" spc="-58" dirty="0">
                <a:solidFill>
                  <a:srgbClr val="00AF50"/>
                </a:solidFill>
                <a:latin typeface="Verdana"/>
                <a:cs typeface="Verdana"/>
              </a:rPr>
              <a:t> </a:t>
            </a:r>
            <a:r>
              <a:rPr sz="3600" b="1" spc="-16" dirty="0">
                <a:solidFill>
                  <a:srgbClr val="00AF50"/>
                </a:solidFill>
                <a:latin typeface="Verdana"/>
                <a:cs typeface="Verdana"/>
              </a:rPr>
              <a:t>plodin</a:t>
            </a:r>
            <a:endParaRPr sz="3600" dirty="0">
              <a:latin typeface="Verdana"/>
              <a:cs typeface="Verdana"/>
            </a:endParaRPr>
          </a:p>
          <a:p>
            <a:pPr marL="397904" indent="-378009">
              <a:buChar char="-"/>
              <a:tabLst>
                <a:tab pos="397904" algn="l"/>
                <a:tab pos="398951" algn="l"/>
              </a:tabLst>
            </a:pPr>
            <a:r>
              <a:rPr sz="3600" dirty="0">
                <a:solidFill>
                  <a:schemeClr val="accent3">
                    <a:lumMod val="75000"/>
                  </a:schemeClr>
                </a:solidFill>
                <a:latin typeface="Verdana"/>
                <a:cs typeface="Verdana"/>
              </a:rPr>
              <a:t>Možnost</a:t>
            </a:r>
            <a:r>
              <a:rPr sz="3600" spc="-25"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podpory</a:t>
            </a:r>
            <a:r>
              <a:rPr sz="3600" spc="-8" dirty="0">
                <a:solidFill>
                  <a:schemeClr val="accent3">
                    <a:lumMod val="75000"/>
                  </a:schemeClr>
                </a:solidFill>
                <a:latin typeface="Verdana"/>
                <a:cs typeface="Verdana"/>
              </a:rPr>
              <a:t> </a:t>
            </a:r>
            <a:r>
              <a:rPr sz="3600" spc="-33" dirty="0">
                <a:solidFill>
                  <a:schemeClr val="accent3">
                    <a:lumMod val="75000"/>
                  </a:schemeClr>
                </a:solidFill>
                <a:latin typeface="Verdana"/>
                <a:cs typeface="Verdana"/>
              </a:rPr>
              <a:t>kmínu</a:t>
            </a:r>
            <a:endParaRPr sz="3600" dirty="0">
              <a:solidFill>
                <a:schemeClr val="accent3">
                  <a:lumMod val="75000"/>
                </a:schemeClr>
              </a:solidFill>
              <a:latin typeface="Verdana"/>
              <a:cs typeface="Verdana"/>
            </a:endParaRPr>
          </a:p>
          <a:p>
            <a:pPr marL="397904" marR="201046" indent="-378009">
              <a:lnSpc>
                <a:spcPct val="110000"/>
              </a:lnSpc>
              <a:buChar char="-"/>
              <a:tabLst>
                <a:tab pos="397904" algn="l"/>
                <a:tab pos="398951" algn="l"/>
              </a:tabLst>
            </a:pPr>
            <a:r>
              <a:rPr sz="3600" dirty="0">
                <a:solidFill>
                  <a:schemeClr val="accent3">
                    <a:lumMod val="75000"/>
                  </a:schemeClr>
                </a:solidFill>
                <a:latin typeface="Verdana"/>
                <a:cs typeface="Verdana"/>
              </a:rPr>
              <a:t>Nově</a:t>
            </a:r>
            <a:r>
              <a:rPr sz="3600" spc="-74"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povinnost</a:t>
            </a:r>
            <a:r>
              <a:rPr sz="3600" spc="-33"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prokazování</a:t>
            </a:r>
            <a:r>
              <a:rPr sz="3600" spc="-49"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min.úrovně vlastní</a:t>
            </a:r>
            <a:r>
              <a:rPr sz="3600" spc="-25"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produkce</a:t>
            </a:r>
            <a:r>
              <a:rPr sz="3600" spc="-58"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na</a:t>
            </a:r>
            <a:r>
              <a:rPr sz="3600" spc="-49"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ha</a:t>
            </a:r>
            <a:r>
              <a:rPr sz="3600" spc="-66"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plochy</a:t>
            </a:r>
            <a:r>
              <a:rPr sz="3600" spc="-16"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u</a:t>
            </a:r>
            <a:r>
              <a:rPr sz="3600" spc="-49"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převládajícího</a:t>
            </a:r>
            <a:r>
              <a:rPr sz="3600" spc="25" dirty="0">
                <a:solidFill>
                  <a:schemeClr val="accent3">
                    <a:lumMod val="75000"/>
                  </a:schemeClr>
                </a:solidFill>
                <a:latin typeface="Verdana"/>
                <a:cs typeface="Verdana"/>
              </a:rPr>
              <a:t> </a:t>
            </a:r>
            <a:r>
              <a:rPr sz="3600" spc="-16" dirty="0">
                <a:solidFill>
                  <a:schemeClr val="accent3">
                    <a:lumMod val="75000"/>
                  </a:schemeClr>
                </a:solidFill>
                <a:latin typeface="Verdana"/>
                <a:cs typeface="Verdana"/>
              </a:rPr>
              <a:t>pěstovaného </a:t>
            </a:r>
            <a:r>
              <a:rPr sz="3600" dirty="0">
                <a:solidFill>
                  <a:schemeClr val="accent3">
                    <a:lumMod val="75000"/>
                  </a:schemeClr>
                </a:solidFill>
                <a:latin typeface="Verdana"/>
                <a:cs typeface="Verdana"/>
              </a:rPr>
              <a:t>druhu</a:t>
            </a:r>
            <a:r>
              <a:rPr sz="3600" spc="-82"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plodiny podle</a:t>
            </a:r>
            <a:r>
              <a:rPr sz="3600" spc="-41"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výměry</a:t>
            </a:r>
            <a:r>
              <a:rPr sz="3600" spc="-82"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(stanovena</a:t>
            </a:r>
            <a:r>
              <a:rPr sz="3600" spc="-49"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min.výše</a:t>
            </a:r>
            <a:r>
              <a:rPr sz="3600" spc="-8"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referenční</a:t>
            </a:r>
            <a:r>
              <a:rPr sz="3600" spc="-49" dirty="0">
                <a:solidFill>
                  <a:schemeClr val="accent3">
                    <a:lumMod val="75000"/>
                  </a:schemeClr>
                </a:solidFill>
                <a:latin typeface="Verdana"/>
                <a:cs typeface="Verdana"/>
              </a:rPr>
              <a:t> </a:t>
            </a:r>
            <a:r>
              <a:rPr sz="3600" spc="-16" dirty="0">
                <a:solidFill>
                  <a:schemeClr val="accent3">
                    <a:lumMod val="75000"/>
                  </a:schemeClr>
                </a:solidFill>
                <a:latin typeface="Verdana"/>
                <a:cs typeface="Verdana"/>
              </a:rPr>
              <a:t>hodnoty)</a:t>
            </a:r>
            <a:endParaRPr sz="3600" dirty="0">
              <a:solidFill>
                <a:schemeClr val="accent3">
                  <a:lumMod val="75000"/>
                </a:schemeClr>
              </a:solidFill>
              <a:latin typeface="Verdana"/>
              <a:cs typeface="Verdana"/>
            </a:endParaRPr>
          </a:p>
          <a:p>
            <a:pPr marL="397904" indent="-378009">
              <a:spcBef>
                <a:spcPts val="297"/>
              </a:spcBef>
              <a:buChar char="-"/>
              <a:tabLst>
                <a:tab pos="397904" algn="l"/>
                <a:tab pos="398951" algn="l"/>
              </a:tabLst>
            </a:pPr>
            <a:r>
              <a:rPr sz="3600" dirty="0">
                <a:solidFill>
                  <a:schemeClr val="accent3">
                    <a:lumMod val="75000"/>
                  </a:schemeClr>
                </a:solidFill>
                <a:latin typeface="Verdana"/>
                <a:cs typeface="Verdana"/>
              </a:rPr>
              <a:t>Možnost</a:t>
            </a:r>
            <a:r>
              <a:rPr sz="3600" spc="-49"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provedení</a:t>
            </a:r>
            <a:r>
              <a:rPr sz="3600" spc="-33"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pastvy</a:t>
            </a:r>
            <a:r>
              <a:rPr sz="3600" spc="-33"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pastvy</a:t>
            </a:r>
            <a:r>
              <a:rPr sz="3600" spc="-33"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po</a:t>
            </a:r>
            <a:r>
              <a:rPr sz="3600" spc="-33"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sklizni hlavní</a:t>
            </a:r>
            <a:r>
              <a:rPr sz="3600" spc="-16"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plodiny</a:t>
            </a:r>
            <a:r>
              <a:rPr sz="3600" spc="-8"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(pastva</a:t>
            </a:r>
            <a:r>
              <a:rPr sz="3600" spc="-41"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na</a:t>
            </a:r>
            <a:r>
              <a:rPr sz="3600" spc="-49"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ZNP)</a:t>
            </a:r>
            <a:r>
              <a:rPr sz="3600" spc="-82"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není</a:t>
            </a:r>
            <a:r>
              <a:rPr sz="3600" spc="-49" dirty="0">
                <a:solidFill>
                  <a:schemeClr val="accent3">
                    <a:lumMod val="75000"/>
                  </a:schemeClr>
                </a:solidFill>
                <a:latin typeface="Verdana"/>
                <a:cs typeface="Verdana"/>
              </a:rPr>
              <a:t> </a:t>
            </a:r>
            <a:r>
              <a:rPr sz="3600" spc="-16" dirty="0">
                <a:solidFill>
                  <a:schemeClr val="accent3">
                    <a:lumMod val="75000"/>
                  </a:schemeClr>
                </a:solidFill>
                <a:latin typeface="Verdana"/>
                <a:cs typeface="Verdana"/>
              </a:rPr>
              <a:t>možná</a:t>
            </a:r>
            <a:endParaRPr sz="3600" dirty="0">
              <a:solidFill>
                <a:schemeClr val="accent3">
                  <a:lumMod val="75000"/>
                </a:schemeClr>
              </a:solidFill>
              <a:latin typeface="Verdana"/>
              <a:cs typeface="Verdana"/>
            </a:endParaRPr>
          </a:p>
          <a:p>
            <a:pPr marL="397904" indent="-378009">
              <a:spcBef>
                <a:spcPts val="297"/>
              </a:spcBef>
              <a:buChar char="-"/>
              <a:tabLst>
                <a:tab pos="397904" algn="l"/>
                <a:tab pos="398951" algn="l"/>
              </a:tabLst>
            </a:pPr>
            <a:r>
              <a:rPr sz="3600" dirty="0">
                <a:solidFill>
                  <a:schemeClr val="accent3">
                    <a:lumMod val="75000"/>
                  </a:schemeClr>
                </a:solidFill>
                <a:latin typeface="Verdana"/>
                <a:cs typeface="Verdana"/>
              </a:rPr>
              <a:t>Opět</a:t>
            </a:r>
            <a:r>
              <a:rPr sz="3600" spc="-41"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povinnost</a:t>
            </a:r>
            <a:r>
              <a:rPr sz="3600" spc="8"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do</a:t>
            </a:r>
            <a:r>
              <a:rPr sz="3600" spc="-25"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31.1.</a:t>
            </a:r>
            <a:r>
              <a:rPr sz="3600" spc="16"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a:t>
            </a:r>
            <a:r>
              <a:rPr sz="3600" spc="-33" dirty="0">
                <a:solidFill>
                  <a:schemeClr val="accent3">
                    <a:lumMod val="75000"/>
                  </a:schemeClr>
                </a:solidFill>
                <a:latin typeface="Verdana"/>
                <a:cs typeface="Verdana"/>
              </a:rPr>
              <a:t> </a:t>
            </a:r>
            <a:r>
              <a:rPr lang="cs-CZ" sz="3600" dirty="0">
                <a:solidFill>
                  <a:schemeClr val="accent3">
                    <a:lumMod val="75000"/>
                  </a:schemeClr>
                </a:solidFill>
                <a:latin typeface="Verdana"/>
                <a:cs typeface="Verdana"/>
              </a:rPr>
              <a:t>ÚKZÚZ</a:t>
            </a:r>
            <a:r>
              <a:rPr sz="3600" spc="-33"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a:t>
            </a:r>
            <a:r>
              <a:rPr sz="3600" spc="-33"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Zákon</a:t>
            </a:r>
            <a:r>
              <a:rPr sz="3600" spc="-41" dirty="0">
                <a:solidFill>
                  <a:schemeClr val="accent3">
                    <a:lumMod val="75000"/>
                  </a:schemeClr>
                </a:solidFill>
                <a:latin typeface="Verdana"/>
                <a:cs typeface="Verdana"/>
              </a:rPr>
              <a:t> </a:t>
            </a:r>
            <a:r>
              <a:rPr sz="3600" dirty="0">
                <a:solidFill>
                  <a:schemeClr val="accent3">
                    <a:lumMod val="75000"/>
                  </a:schemeClr>
                </a:solidFill>
                <a:latin typeface="Verdana"/>
                <a:cs typeface="Verdana"/>
              </a:rPr>
              <a:t>o</a:t>
            </a:r>
            <a:r>
              <a:rPr sz="3600" spc="-16" dirty="0">
                <a:solidFill>
                  <a:schemeClr val="accent3">
                    <a:lumMod val="75000"/>
                  </a:schemeClr>
                </a:solidFill>
                <a:latin typeface="Verdana"/>
                <a:cs typeface="Verdana"/>
              </a:rPr>
              <a:t> hnojivech</a:t>
            </a:r>
            <a:endParaRPr sz="3600" dirty="0">
              <a:solidFill>
                <a:schemeClr val="accent3">
                  <a:lumMod val="75000"/>
                </a:schemeClr>
              </a:solidFill>
              <a:latin typeface="Verdana"/>
              <a:cs typeface="Verdan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851" y="301626"/>
            <a:ext cx="15647926" cy="1468101"/>
          </a:xfrm>
          <a:prstGeom prst="rect">
            <a:avLst/>
          </a:prstGeom>
        </p:spPr>
        <p:txBody>
          <a:bodyPr vert="horz" wrap="square" lIns="0" tIns="247657" rIns="0" bIns="0" rtlCol="0" anchor="t">
            <a:spAutoFit/>
          </a:bodyPr>
          <a:lstStyle/>
          <a:p>
            <a:pPr marL="707848">
              <a:spcBef>
                <a:spcPts val="173"/>
              </a:spcBef>
            </a:pPr>
            <a:r>
              <a:rPr b="1" dirty="0">
                <a:solidFill>
                  <a:srgbClr val="BE9000"/>
                </a:solidFill>
              </a:rPr>
              <a:t>EKOLOGICKÉ</a:t>
            </a:r>
            <a:r>
              <a:rPr b="1" spc="-91" dirty="0">
                <a:solidFill>
                  <a:srgbClr val="BE9000"/>
                </a:solidFill>
              </a:rPr>
              <a:t> </a:t>
            </a:r>
            <a:r>
              <a:rPr b="1" dirty="0">
                <a:solidFill>
                  <a:srgbClr val="BE9000"/>
                </a:solidFill>
              </a:rPr>
              <a:t>ZEMĚDĚLSTVÍ</a:t>
            </a:r>
            <a:r>
              <a:rPr b="1" spc="-66" dirty="0">
                <a:solidFill>
                  <a:srgbClr val="BE9000"/>
                </a:solidFill>
              </a:rPr>
              <a:t> </a:t>
            </a:r>
            <a:r>
              <a:rPr b="1" spc="-33" dirty="0">
                <a:solidFill>
                  <a:srgbClr val="BE9000"/>
                </a:solidFill>
              </a:rPr>
              <a:t>(EZ)</a:t>
            </a:r>
          </a:p>
        </p:txBody>
      </p:sp>
      <p:sp>
        <p:nvSpPr>
          <p:cNvPr id="3" name="object 3"/>
          <p:cNvSpPr txBox="1"/>
          <p:nvPr/>
        </p:nvSpPr>
        <p:spPr>
          <a:xfrm>
            <a:off x="1511994" y="4904056"/>
            <a:ext cx="14269723" cy="5920197"/>
          </a:xfrm>
          <a:prstGeom prst="rect">
            <a:avLst/>
          </a:prstGeom>
        </p:spPr>
        <p:txBody>
          <a:bodyPr vert="horz" wrap="square" lIns="0" tIns="20942" rIns="0" bIns="0" rtlCol="0">
            <a:spAutoFit/>
          </a:bodyPr>
          <a:lstStyle/>
          <a:p>
            <a:pPr marL="20942">
              <a:spcBef>
                <a:spcPts val="165"/>
              </a:spcBef>
            </a:pPr>
            <a:r>
              <a:rPr sz="3600" b="1" dirty="0">
                <a:solidFill>
                  <a:srgbClr val="00AF50"/>
                </a:solidFill>
                <a:latin typeface="Verdana"/>
                <a:cs typeface="Verdana"/>
              </a:rPr>
              <a:t>Dotace</a:t>
            </a:r>
            <a:r>
              <a:rPr sz="3600" b="1" spc="-8" dirty="0">
                <a:solidFill>
                  <a:srgbClr val="00AF50"/>
                </a:solidFill>
                <a:latin typeface="Verdana"/>
                <a:cs typeface="Verdana"/>
              </a:rPr>
              <a:t> </a:t>
            </a:r>
            <a:r>
              <a:rPr sz="3600" b="1" dirty="0">
                <a:solidFill>
                  <a:srgbClr val="00AF50"/>
                </a:solidFill>
                <a:latin typeface="Verdana"/>
                <a:cs typeface="Verdana"/>
              </a:rPr>
              <a:t>na travní</a:t>
            </a:r>
            <a:r>
              <a:rPr sz="3600" b="1" spc="16" dirty="0">
                <a:solidFill>
                  <a:srgbClr val="00AF50"/>
                </a:solidFill>
                <a:latin typeface="Verdana"/>
                <a:cs typeface="Verdana"/>
              </a:rPr>
              <a:t> </a:t>
            </a:r>
            <a:r>
              <a:rPr sz="3600" b="1" dirty="0">
                <a:solidFill>
                  <a:srgbClr val="00AF50"/>
                </a:solidFill>
                <a:latin typeface="Verdana"/>
                <a:cs typeface="Verdana"/>
              </a:rPr>
              <a:t>porost</a:t>
            </a:r>
            <a:r>
              <a:rPr sz="3600" b="1" spc="-8" dirty="0">
                <a:solidFill>
                  <a:srgbClr val="00AF50"/>
                </a:solidFill>
                <a:latin typeface="Verdana"/>
                <a:cs typeface="Verdana"/>
              </a:rPr>
              <a:t> </a:t>
            </a:r>
            <a:r>
              <a:rPr sz="3600" b="1" spc="-41" dirty="0">
                <a:solidFill>
                  <a:srgbClr val="00AF50"/>
                </a:solidFill>
                <a:latin typeface="Verdana"/>
                <a:cs typeface="Verdana"/>
              </a:rPr>
              <a:t>(G)</a:t>
            </a:r>
            <a:endParaRPr sz="3600" dirty="0">
              <a:latin typeface="Verdana"/>
              <a:cs typeface="Verdana"/>
            </a:endParaRPr>
          </a:p>
          <a:p>
            <a:pPr>
              <a:spcBef>
                <a:spcPts val="66"/>
              </a:spcBef>
            </a:pPr>
            <a:endParaRPr sz="3600" dirty="0">
              <a:latin typeface="Verdana"/>
              <a:cs typeface="Verdana"/>
            </a:endParaRPr>
          </a:p>
          <a:p>
            <a:pPr marL="20942"/>
            <a:r>
              <a:rPr sz="3600" b="1" dirty="0">
                <a:solidFill>
                  <a:srgbClr val="00AF50"/>
                </a:solidFill>
                <a:latin typeface="Verdana"/>
                <a:cs typeface="Verdana"/>
              </a:rPr>
              <a:t>Podmínka</a:t>
            </a:r>
            <a:r>
              <a:rPr sz="3600" b="1" spc="33" dirty="0">
                <a:solidFill>
                  <a:srgbClr val="00AF50"/>
                </a:solidFill>
                <a:latin typeface="Verdana"/>
                <a:cs typeface="Verdana"/>
              </a:rPr>
              <a:t> </a:t>
            </a:r>
            <a:r>
              <a:rPr sz="3600" dirty="0">
                <a:latin typeface="Verdana"/>
                <a:cs typeface="Verdana"/>
              </a:rPr>
              <a:t>provedení</a:t>
            </a:r>
            <a:r>
              <a:rPr sz="3600" spc="-74" dirty="0">
                <a:latin typeface="Verdana"/>
                <a:cs typeface="Verdana"/>
              </a:rPr>
              <a:t> </a:t>
            </a:r>
            <a:r>
              <a:rPr sz="3600" dirty="0">
                <a:latin typeface="Verdana"/>
                <a:cs typeface="Verdana"/>
              </a:rPr>
              <a:t>sečení/pastvy</a:t>
            </a:r>
            <a:r>
              <a:rPr sz="3600" spc="-148" dirty="0">
                <a:latin typeface="Verdana"/>
                <a:cs typeface="Verdana"/>
              </a:rPr>
              <a:t> </a:t>
            </a:r>
            <a:r>
              <a:rPr sz="3600" dirty="0">
                <a:latin typeface="Verdana"/>
                <a:cs typeface="Verdana"/>
              </a:rPr>
              <a:t>do</a:t>
            </a:r>
            <a:r>
              <a:rPr sz="3600" spc="-49" dirty="0">
                <a:latin typeface="Verdana"/>
                <a:cs typeface="Verdana"/>
              </a:rPr>
              <a:t> </a:t>
            </a:r>
            <a:r>
              <a:rPr sz="3600" dirty="0">
                <a:latin typeface="Verdana"/>
                <a:cs typeface="Verdana"/>
              </a:rPr>
              <a:t>31.7.</a:t>
            </a:r>
            <a:r>
              <a:rPr sz="3600" spc="-66" dirty="0">
                <a:latin typeface="Verdana"/>
                <a:cs typeface="Verdana"/>
              </a:rPr>
              <a:t> </a:t>
            </a:r>
            <a:r>
              <a:rPr sz="3600" dirty="0">
                <a:latin typeface="Verdana"/>
                <a:cs typeface="Verdana"/>
              </a:rPr>
              <a:t>a</a:t>
            </a:r>
            <a:r>
              <a:rPr sz="3600" spc="-82" dirty="0">
                <a:latin typeface="Verdana"/>
                <a:cs typeface="Verdana"/>
              </a:rPr>
              <a:t> </a:t>
            </a:r>
            <a:r>
              <a:rPr sz="3600" dirty="0">
                <a:latin typeface="Verdana"/>
                <a:cs typeface="Verdana"/>
              </a:rPr>
              <a:t>do</a:t>
            </a:r>
            <a:r>
              <a:rPr sz="3600" spc="-49" dirty="0">
                <a:latin typeface="Verdana"/>
                <a:cs typeface="Verdana"/>
              </a:rPr>
              <a:t> </a:t>
            </a:r>
            <a:r>
              <a:rPr sz="3600" dirty="0">
                <a:latin typeface="Verdana"/>
                <a:cs typeface="Verdana"/>
              </a:rPr>
              <a:t>31.10.</a:t>
            </a:r>
            <a:r>
              <a:rPr sz="3600" spc="-91" dirty="0">
                <a:latin typeface="Verdana"/>
                <a:cs typeface="Verdana"/>
              </a:rPr>
              <a:t> </a:t>
            </a:r>
            <a:r>
              <a:rPr sz="3600" dirty="0">
                <a:latin typeface="Verdana"/>
                <a:cs typeface="Verdana"/>
              </a:rPr>
              <a:t>(vazba</a:t>
            </a:r>
            <a:r>
              <a:rPr sz="3600" spc="-58" dirty="0">
                <a:latin typeface="Verdana"/>
                <a:cs typeface="Verdana"/>
              </a:rPr>
              <a:t> </a:t>
            </a:r>
            <a:r>
              <a:rPr sz="3600" dirty="0">
                <a:latin typeface="Verdana"/>
                <a:cs typeface="Verdana"/>
              </a:rPr>
              <a:t>NV</a:t>
            </a:r>
            <a:r>
              <a:rPr sz="3600" spc="-74" dirty="0">
                <a:latin typeface="Verdana"/>
                <a:cs typeface="Verdana"/>
              </a:rPr>
              <a:t> </a:t>
            </a:r>
            <a:r>
              <a:rPr sz="3600" spc="-41" dirty="0">
                <a:latin typeface="Verdana"/>
                <a:cs typeface="Verdana"/>
              </a:rPr>
              <a:t>PP)</a:t>
            </a:r>
            <a:endParaRPr sz="3600" dirty="0">
              <a:latin typeface="Verdana"/>
              <a:cs typeface="Verdana"/>
            </a:endParaRPr>
          </a:p>
          <a:p>
            <a:pPr>
              <a:spcBef>
                <a:spcPts val="66"/>
              </a:spcBef>
            </a:pPr>
            <a:endParaRPr sz="3600" dirty="0">
              <a:latin typeface="Verdana"/>
              <a:cs typeface="Verdana"/>
            </a:endParaRPr>
          </a:p>
          <a:p>
            <a:pPr marL="20942">
              <a:spcBef>
                <a:spcPts val="8"/>
              </a:spcBef>
            </a:pPr>
            <a:r>
              <a:rPr sz="3600" b="1" spc="-16" dirty="0">
                <a:solidFill>
                  <a:srgbClr val="00AF50"/>
                </a:solidFill>
                <a:latin typeface="Verdana"/>
                <a:cs typeface="Verdana"/>
              </a:rPr>
              <a:t>Kombinovatelnost</a:t>
            </a:r>
            <a:endParaRPr sz="3600" dirty="0">
              <a:latin typeface="Verdana"/>
              <a:cs typeface="Verdana"/>
            </a:endParaRPr>
          </a:p>
          <a:p>
            <a:pPr marL="397904" indent="-378009">
              <a:spcBef>
                <a:spcPts val="1327"/>
              </a:spcBef>
              <a:buFont typeface="Wingdings"/>
              <a:buChar char=""/>
              <a:tabLst>
                <a:tab pos="398951" algn="l"/>
              </a:tabLst>
            </a:pPr>
            <a:r>
              <a:rPr sz="3600" dirty="0">
                <a:latin typeface="Verdana"/>
                <a:cs typeface="Verdana"/>
              </a:rPr>
              <a:t>s</a:t>
            </a:r>
            <a:r>
              <a:rPr sz="3600" spc="-66" dirty="0">
                <a:latin typeface="Verdana"/>
                <a:cs typeface="Verdana"/>
              </a:rPr>
              <a:t> </a:t>
            </a:r>
            <a:r>
              <a:rPr sz="3600" dirty="0">
                <a:latin typeface="Verdana"/>
                <a:cs typeface="Verdana"/>
              </a:rPr>
              <a:t>AEKO</a:t>
            </a:r>
            <a:r>
              <a:rPr sz="3600" spc="-49" dirty="0">
                <a:latin typeface="Verdana"/>
                <a:cs typeface="Verdana"/>
              </a:rPr>
              <a:t> </a:t>
            </a:r>
            <a:r>
              <a:rPr sz="3600" dirty="0">
                <a:latin typeface="Verdana"/>
                <a:cs typeface="Verdana"/>
              </a:rPr>
              <a:t>–</a:t>
            </a:r>
            <a:r>
              <a:rPr sz="3600" spc="-82" dirty="0">
                <a:latin typeface="Verdana"/>
                <a:cs typeface="Verdana"/>
              </a:rPr>
              <a:t> </a:t>
            </a:r>
            <a:r>
              <a:rPr sz="3600" spc="-16" dirty="0">
                <a:latin typeface="Verdana"/>
                <a:cs typeface="Verdana"/>
              </a:rPr>
              <a:t>Zatravňování</a:t>
            </a:r>
            <a:r>
              <a:rPr sz="3600" spc="-25" dirty="0">
                <a:latin typeface="Verdana"/>
                <a:cs typeface="Verdana"/>
              </a:rPr>
              <a:t> </a:t>
            </a:r>
            <a:r>
              <a:rPr sz="3600" dirty="0">
                <a:latin typeface="Verdana"/>
                <a:cs typeface="Verdana"/>
              </a:rPr>
              <a:t>orné</a:t>
            </a:r>
            <a:r>
              <a:rPr sz="3600" spc="-58" dirty="0">
                <a:latin typeface="Verdana"/>
                <a:cs typeface="Verdana"/>
              </a:rPr>
              <a:t> </a:t>
            </a:r>
            <a:r>
              <a:rPr sz="3600" dirty="0">
                <a:latin typeface="Verdana"/>
                <a:cs typeface="Verdana"/>
              </a:rPr>
              <a:t>půdy</a:t>
            </a:r>
            <a:r>
              <a:rPr sz="3600" spc="-49" dirty="0">
                <a:latin typeface="Verdana"/>
                <a:cs typeface="Verdana"/>
              </a:rPr>
              <a:t> </a:t>
            </a:r>
            <a:r>
              <a:rPr sz="3600" dirty="0">
                <a:latin typeface="Verdana"/>
                <a:cs typeface="Verdana"/>
              </a:rPr>
              <a:t>(platba</a:t>
            </a:r>
            <a:r>
              <a:rPr sz="3600" spc="-41" dirty="0">
                <a:latin typeface="Verdana"/>
                <a:cs typeface="Verdana"/>
              </a:rPr>
              <a:t> </a:t>
            </a:r>
            <a:r>
              <a:rPr sz="3600" dirty="0">
                <a:latin typeface="Verdana"/>
                <a:cs typeface="Verdana"/>
              </a:rPr>
              <a:t>se</a:t>
            </a:r>
            <a:r>
              <a:rPr sz="3600" spc="-58" dirty="0">
                <a:latin typeface="Verdana"/>
                <a:cs typeface="Verdana"/>
              </a:rPr>
              <a:t> </a:t>
            </a:r>
            <a:r>
              <a:rPr sz="3600" dirty="0">
                <a:latin typeface="Verdana"/>
                <a:cs typeface="Verdana"/>
              </a:rPr>
              <a:t>poskytne</a:t>
            </a:r>
            <a:r>
              <a:rPr sz="3600" spc="-49" dirty="0">
                <a:latin typeface="Verdana"/>
                <a:cs typeface="Verdana"/>
              </a:rPr>
              <a:t> </a:t>
            </a:r>
            <a:r>
              <a:rPr sz="3600" dirty="0">
                <a:latin typeface="Verdana"/>
                <a:cs typeface="Verdana"/>
              </a:rPr>
              <a:t>jen</a:t>
            </a:r>
            <a:r>
              <a:rPr sz="3600" spc="-74" dirty="0">
                <a:latin typeface="Verdana"/>
                <a:cs typeface="Verdana"/>
              </a:rPr>
              <a:t> </a:t>
            </a:r>
            <a:r>
              <a:rPr sz="3600" dirty="0">
                <a:latin typeface="Verdana"/>
                <a:cs typeface="Verdana"/>
              </a:rPr>
              <a:t>na</a:t>
            </a:r>
            <a:r>
              <a:rPr sz="3600" spc="-58" dirty="0">
                <a:latin typeface="Verdana"/>
                <a:cs typeface="Verdana"/>
              </a:rPr>
              <a:t> </a:t>
            </a:r>
            <a:r>
              <a:rPr sz="3600" spc="-16" dirty="0">
                <a:latin typeface="Verdana"/>
                <a:cs typeface="Verdana"/>
              </a:rPr>
              <a:t>AEKO)</a:t>
            </a:r>
            <a:endParaRPr sz="3600" dirty="0">
              <a:latin typeface="Verdana"/>
              <a:cs typeface="Verdana"/>
            </a:endParaRPr>
          </a:p>
          <a:p>
            <a:pPr marL="397904" indent="-378009">
              <a:spcBef>
                <a:spcPts val="1327"/>
              </a:spcBef>
              <a:buFont typeface="Wingdings"/>
              <a:buChar char=""/>
              <a:tabLst>
                <a:tab pos="398951" algn="l"/>
              </a:tabLst>
            </a:pPr>
            <a:r>
              <a:rPr sz="3600" dirty="0">
                <a:latin typeface="Verdana"/>
                <a:cs typeface="Verdana"/>
              </a:rPr>
              <a:t>s</a:t>
            </a:r>
            <a:r>
              <a:rPr sz="3600" spc="-66" dirty="0">
                <a:latin typeface="Verdana"/>
                <a:cs typeface="Verdana"/>
              </a:rPr>
              <a:t> </a:t>
            </a:r>
            <a:r>
              <a:rPr sz="3600" dirty="0">
                <a:latin typeface="Verdana"/>
                <a:cs typeface="Verdana"/>
              </a:rPr>
              <a:t>ALS</a:t>
            </a:r>
            <a:r>
              <a:rPr sz="3600" spc="-49" dirty="0">
                <a:latin typeface="Verdana"/>
                <a:cs typeface="Verdana"/>
              </a:rPr>
              <a:t> </a:t>
            </a:r>
            <a:r>
              <a:rPr sz="3600" dirty="0">
                <a:latin typeface="Verdana"/>
                <a:cs typeface="Verdana"/>
              </a:rPr>
              <a:t>–</a:t>
            </a:r>
            <a:r>
              <a:rPr sz="3600" spc="-91" dirty="0">
                <a:latin typeface="Verdana"/>
                <a:cs typeface="Verdana"/>
              </a:rPr>
              <a:t> </a:t>
            </a:r>
            <a:r>
              <a:rPr sz="3600" dirty="0">
                <a:latin typeface="Verdana"/>
                <a:cs typeface="Verdana"/>
              </a:rPr>
              <a:t>silvopastevní</a:t>
            </a:r>
            <a:r>
              <a:rPr sz="3600" spc="16" dirty="0">
                <a:latin typeface="Verdana"/>
                <a:cs typeface="Verdana"/>
              </a:rPr>
              <a:t> </a:t>
            </a:r>
            <a:r>
              <a:rPr sz="3600" dirty="0">
                <a:latin typeface="Verdana"/>
                <a:cs typeface="Verdana"/>
              </a:rPr>
              <a:t>(platba</a:t>
            </a:r>
            <a:r>
              <a:rPr sz="3600" spc="-49" dirty="0">
                <a:latin typeface="Verdana"/>
                <a:cs typeface="Verdana"/>
              </a:rPr>
              <a:t> </a:t>
            </a:r>
            <a:r>
              <a:rPr sz="3600" dirty="0">
                <a:latin typeface="Verdana"/>
                <a:cs typeface="Verdana"/>
              </a:rPr>
              <a:t>EZ</a:t>
            </a:r>
            <a:r>
              <a:rPr sz="3600" spc="-66" dirty="0">
                <a:latin typeface="Verdana"/>
                <a:cs typeface="Verdana"/>
              </a:rPr>
              <a:t> </a:t>
            </a:r>
            <a:r>
              <a:rPr sz="3600" dirty="0">
                <a:latin typeface="Verdana"/>
                <a:cs typeface="Verdana"/>
              </a:rPr>
              <a:t>jen</a:t>
            </a:r>
            <a:r>
              <a:rPr sz="3600" spc="-58" dirty="0">
                <a:latin typeface="Verdana"/>
                <a:cs typeface="Verdana"/>
              </a:rPr>
              <a:t> </a:t>
            </a:r>
            <a:r>
              <a:rPr sz="3600" dirty="0">
                <a:latin typeface="Verdana"/>
                <a:cs typeface="Verdana"/>
              </a:rPr>
              <a:t>na</a:t>
            </a:r>
            <a:r>
              <a:rPr sz="3600" spc="-82" dirty="0">
                <a:latin typeface="Verdana"/>
                <a:cs typeface="Verdana"/>
              </a:rPr>
              <a:t> </a:t>
            </a:r>
            <a:r>
              <a:rPr sz="3600" dirty="0">
                <a:latin typeface="Verdana"/>
                <a:cs typeface="Verdana"/>
              </a:rPr>
              <a:t>plochu</a:t>
            </a:r>
            <a:r>
              <a:rPr sz="3600" spc="-16" dirty="0">
                <a:latin typeface="Verdana"/>
                <a:cs typeface="Verdana"/>
              </a:rPr>
              <a:t> </a:t>
            </a:r>
            <a:r>
              <a:rPr sz="3600" dirty="0">
                <a:latin typeface="Verdana"/>
                <a:cs typeface="Verdana"/>
              </a:rPr>
              <a:t>s</a:t>
            </a:r>
            <a:r>
              <a:rPr sz="3600" spc="-82" dirty="0">
                <a:latin typeface="Verdana"/>
                <a:cs typeface="Verdana"/>
              </a:rPr>
              <a:t> </a:t>
            </a:r>
            <a:r>
              <a:rPr sz="3600" dirty="0">
                <a:latin typeface="Verdana"/>
                <a:cs typeface="Verdana"/>
              </a:rPr>
              <a:t>plodinou,</a:t>
            </a:r>
            <a:r>
              <a:rPr sz="3600" spc="-8" dirty="0">
                <a:latin typeface="Verdana"/>
                <a:cs typeface="Verdana"/>
              </a:rPr>
              <a:t> </a:t>
            </a:r>
            <a:r>
              <a:rPr sz="3600" dirty="0">
                <a:latin typeface="Verdana"/>
                <a:cs typeface="Verdana"/>
              </a:rPr>
              <a:t>NE</a:t>
            </a:r>
            <a:r>
              <a:rPr sz="3600" spc="-58" dirty="0">
                <a:latin typeface="Verdana"/>
                <a:cs typeface="Verdana"/>
              </a:rPr>
              <a:t> </a:t>
            </a:r>
            <a:r>
              <a:rPr sz="3600" dirty="0">
                <a:latin typeface="Verdana"/>
                <a:cs typeface="Verdana"/>
              </a:rPr>
              <a:t>na</a:t>
            </a:r>
            <a:r>
              <a:rPr sz="3600" spc="-58" dirty="0">
                <a:latin typeface="Verdana"/>
                <a:cs typeface="Verdana"/>
              </a:rPr>
              <a:t> </a:t>
            </a:r>
            <a:r>
              <a:rPr sz="3600" dirty="0">
                <a:latin typeface="Verdana"/>
                <a:cs typeface="Verdana"/>
              </a:rPr>
              <a:t>OP</a:t>
            </a:r>
            <a:r>
              <a:rPr sz="3600" spc="-74" dirty="0">
                <a:latin typeface="Verdana"/>
                <a:cs typeface="Verdana"/>
              </a:rPr>
              <a:t> </a:t>
            </a:r>
            <a:r>
              <a:rPr sz="3600" dirty="0">
                <a:latin typeface="Verdana"/>
                <a:cs typeface="Verdana"/>
              </a:rPr>
              <a:t>podél</a:t>
            </a:r>
            <a:r>
              <a:rPr sz="3600" spc="-66" dirty="0">
                <a:latin typeface="Verdana"/>
                <a:cs typeface="Verdana"/>
              </a:rPr>
              <a:t> </a:t>
            </a:r>
            <a:r>
              <a:rPr sz="3600" spc="-16" dirty="0">
                <a:latin typeface="Verdana"/>
                <a:cs typeface="Verdana"/>
              </a:rPr>
              <a:t>dřevin)</a:t>
            </a:r>
            <a:endParaRPr sz="3600" dirty="0">
              <a:latin typeface="Verdana"/>
              <a:cs typeface="Verdana"/>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8050" y="0"/>
            <a:ext cx="16078200" cy="1468101"/>
          </a:xfrm>
          <a:prstGeom prst="rect">
            <a:avLst/>
          </a:prstGeom>
        </p:spPr>
        <p:txBody>
          <a:bodyPr vert="horz" wrap="square" lIns="0" tIns="247657" rIns="0" bIns="0" rtlCol="0" anchor="t">
            <a:spAutoFit/>
          </a:bodyPr>
          <a:lstStyle/>
          <a:p>
            <a:pPr marL="707848">
              <a:spcBef>
                <a:spcPts val="173"/>
              </a:spcBef>
            </a:pPr>
            <a:r>
              <a:rPr b="1" dirty="0">
                <a:solidFill>
                  <a:srgbClr val="BE9000"/>
                </a:solidFill>
              </a:rPr>
              <a:t>EKOLOGICKÉ</a:t>
            </a:r>
            <a:r>
              <a:rPr b="1" spc="-91" dirty="0">
                <a:solidFill>
                  <a:srgbClr val="BE9000"/>
                </a:solidFill>
              </a:rPr>
              <a:t> </a:t>
            </a:r>
            <a:r>
              <a:rPr b="1" dirty="0">
                <a:solidFill>
                  <a:srgbClr val="BE9000"/>
                </a:solidFill>
              </a:rPr>
              <a:t>ZEMĚDĚLSTVÍ</a:t>
            </a:r>
            <a:r>
              <a:rPr b="1" spc="-66" dirty="0">
                <a:solidFill>
                  <a:srgbClr val="BE9000"/>
                </a:solidFill>
              </a:rPr>
              <a:t> </a:t>
            </a:r>
            <a:r>
              <a:rPr b="1" spc="-33" dirty="0">
                <a:solidFill>
                  <a:srgbClr val="BE9000"/>
                </a:solidFill>
              </a:rPr>
              <a:t>(EZ)</a:t>
            </a:r>
          </a:p>
        </p:txBody>
      </p:sp>
      <p:sp>
        <p:nvSpPr>
          <p:cNvPr id="3" name="object 3"/>
          <p:cNvSpPr txBox="1"/>
          <p:nvPr/>
        </p:nvSpPr>
        <p:spPr>
          <a:xfrm>
            <a:off x="527050" y="1749425"/>
            <a:ext cx="16840201" cy="13421194"/>
          </a:xfrm>
          <a:prstGeom prst="rect">
            <a:avLst/>
          </a:prstGeom>
        </p:spPr>
        <p:txBody>
          <a:bodyPr vert="horz" wrap="square" lIns="0" tIns="19895" rIns="0" bIns="0" rtlCol="0">
            <a:spAutoFit/>
          </a:bodyPr>
          <a:lstStyle/>
          <a:p>
            <a:pPr marL="20942">
              <a:spcBef>
                <a:spcPts val="157"/>
              </a:spcBef>
            </a:pPr>
            <a:r>
              <a:rPr sz="4400" b="1" dirty="0">
                <a:solidFill>
                  <a:srgbClr val="00AF50"/>
                </a:solidFill>
                <a:latin typeface="Verdana"/>
                <a:cs typeface="Verdana"/>
              </a:rPr>
              <a:t>Dotace</a:t>
            </a:r>
            <a:r>
              <a:rPr sz="4400" b="1" spc="-58" dirty="0">
                <a:solidFill>
                  <a:srgbClr val="00AF50"/>
                </a:solidFill>
                <a:latin typeface="Verdana"/>
                <a:cs typeface="Verdana"/>
              </a:rPr>
              <a:t> </a:t>
            </a:r>
            <a:r>
              <a:rPr sz="4400" b="1" dirty="0">
                <a:solidFill>
                  <a:srgbClr val="00AF50"/>
                </a:solidFill>
                <a:latin typeface="Verdana"/>
                <a:cs typeface="Verdana"/>
              </a:rPr>
              <a:t>na</a:t>
            </a:r>
            <a:r>
              <a:rPr sz="4400" b="1" spc="-82" dirty="0">
                <a:solidFill>
                  <a:srgbClr val="00AF50"/>
                </a:solidFill>
                <a:latin typeface="Verdana"/>
                <a:cs typeface="Verdana"/>
              </a:rPr>
              <a:t> </a:t>
            </a:r>
            <a:r>
              <a:rPr sz="4400" b="1" dirty="0">
                <a:solidFill>
                  <a:srgbClr val="00AF50"/>
                </a:solidFill>
                <a:latin typeface="Verdana"/>
                <a:cs typeface="Verdana"/>
              </a:rPr>
              <a:t>ovocný</a:t>
            </a:r>
            <a:r>
              <a:rPr sz="4400" b="1" spc="-66" dirty="0">
                <a:solidFill>
                  <a:srgbClr val="00AF50"/>
                </a:solidFill>
                <a:latin typeface="Verdana"/>
                <a:cs typeface="Verdana"/>
              </a:rPr>
              <a:t> </a:t>
            </a:r>
            <a:r>
              <a:rPr sz="4400" b="1" dirty="0">
                <a:solidFill>
                  <a:srgbClr val="00AF50"/>
                </a:solidFill>
                <a:latin typeface="Verdana"/>
                <a:cs typeface="Verdana"/>
              </a:rPr>
              <a:t>sad,</a:t>
            </a:r>
            <a:r>
              <a:rPr sz="4400" b="1" spc="-74" dirty="0">
                <a:solidFill>
                  <a:srgbClr val="00AF50"/>
                </a:solidFill>
                <a:latin typeface="Verdana"/>
                <a:cs typeface="Verdana"/>
              </a:rPr>
              <a:t> </a:t>
            </a:r>
            <a:r>
              <a:rPr sz="4400" b="1" dirty="0">
                <a:solidFill>
                  <a:srgbClr val="00AF50"/>
                </a:solidFill>
                <a:latin typeface="Verdana"/>
                <a:cs typeface="Verdana"/>
              </a:rPr>
              <a:t>vinice</a:t>
            </a:r>
            <a:r>
              <a:rPr sz="4400" b="1" spc="-49" dirty="0">
                <a:solidFill>
                  <a:srgbClr val="00AF50"/>
                </a:solidFill>
                <a:latin typeface="Verdana"/>
                <a:cs typeface="Verdana"/>
              </a:rPr>
              <a:t> </a:t>
            </a:r>
            <a:r>
              <a:rPr sz="4400" b="1" dirty="0">
                <a:solidFill>
                  <a:srgbClr val="00AF50"/>
                </a:solidFill>
                <a:latin typeface="Verdana"/>
                <a:cs typeface="Verdana"/>
              </a:rPr>
              <a:t>a</a:t>
            </a:r>
            <a:r>
              <a:rPr sz="4400" b="1" spc="-66" dirty="0">
                <a:solidFill>
                  <a:srgbClr val="00AF50"/>
                </a:solidFill>
                <a:latin typeface="Verdana"/>
                <a:cs typeface="Verdana"/>
              </a:rPr>
              <a:t> </a:t>
            </a:r>
            <a:r>
              <a:rPr sz="4400" b="1" spc="-16" dirty="0">
                <a:solidFill>
                  <a:srgbClr val="00AF50"/>
                </a:solidFill>
                <a:latin typeface="Verdana"/>
                <a:cs typeface="Verdana"/>
              </a:rPr>
              <a:t>chmelnice</a:t>
            </a:r>
            <a:endParaRPr sz="4400" dirty="0">
              <a:latin typeface="Verdana"/>
              <a:cs typeface="Verdana"/>
            </a:endParaRPr>
          </a:p>
          <a:p>
            <a:pPr>
              <a:lnSpc>
                <a:spcPct val="100000"/>
              </a:lnSpc>
            </a:pPr>
            <a:endParaRPr sz="4400" dirty="0">
              <a:latin typeface="Verdana"/>
              <a:cs typeface="Verdana"/>
            </a:endParaRPr>
          </a:p>
          <a:p>
            <a:pPr marL="20942">
              <a:spcBef>
                <a:spcPts val="2037"/>
              </a:spcBef>
            </a:pPr>
            <a:r>
              <a:rPr sz="4400" b="1" dirty="0">
                <a:solidFill>
                  <a:srgbClr val="00AF50"/>
                </a:solidFill>
                <a:latin typeface="Verdana"/>
                <a:cs typeface="Verdana"/>
              </a:rPr>
              <a:t>Intenzivní</a:t>
            </a:r>
            <a:r>
              <a:rPr sz="4400" b="1" spc="-165" dirty="0">
                <a:solidFill>
                  <a:srgbClr val="00AF50"/>
                </a:solidFill>
                <a:latin typeface="Verdana"/>
                <a:cs typeface="Verdana"/>
              </a:rPr>
              <a:t> </a:t>
            </a:r>
            <a:r>
              <a:rPr sz="4400" b="1" spc="-41" dirty="0">
                <a:solidFill>
                  <a:srgbClr val="00AF50"/>
                </a:solidFill>
                <a:latin typeface="Verdana"/>
                <a:cs typeface="Verdana"/>
              </a:rPr>
              <a:t>sad</a:t>
            </a:r>
            <a:endParaRPr sz="4400" dirty="0">
              <a:latin typeface="Verdana"/>
              <a:cs typeface="Verdana"/>
            </a:endParaRPr>
          </a:p>
          <a:p>
            <a:pPr marL="397904" indent="-378009">
              <a:spcBef>
                <a:spcPts val="1319"/>
              </a:spcBef>
              <a:buChar char="-"/>
              <a:tabLst>
                <a:tab pos="397904" algn="l"/>
                <a:tab pos="398951" algn="l"/>
              </a:tabLst>
            </a:pPr>
            <a:r>
              <a:rPr sz="4400" dirty="0">
                <a:latin typeface="Verdana"/>
                <a:cs typeface="Verdana"/>
              </a:rPr>
              <a:t>Prokazování</a:t>
            </a:r>
            <a:r>
              <a:rPr sz="4400" spc="-124" dirty="0">
                <a:latin typeface="Verdana"/>
                <a:cs typeface="Verdana"/>
              </a:rPr>
              <a:t> </a:t>
            </a:r>
            <a:r>
              <a:rPr sz="4400" dirty="0">
                <a:latin typeface="Verdana"/>
                <a:cs typeface="Verdana"/>
              </a:rPr>
              <a:t>stanovených</a:t>
            </a:r>
            <a:r>
              <a:rPr sz="4400" spc="-74" dirty="0">
                <a:latin typeface="Verdana"/>
                <a:cs typeface="Verdana"/>
              </a:rPr>
              <a:t> </a:t>
            </a:r>
            <a:r>
              <a:rPr sz="4400" dirty="0">
                <a:latin typeface="Verdana"/>
                <a:cs typeface="Verdana"/>
              </a:rPr>
              <a:t>min.</a:t>
            </a:r>
            <a:r>
              <a:rPr sz="4400" spc="-107" dirty="0">
                <a:latin typeface="Verdana"/>
                <a:cs typeface="Verdana"/>
              </a:rPr>
              <a:t> </a:t>
            </a:r>
            <a:r>
              <a:rPr sz="4400" dirty="0">
                <a:latin typeface="Verdana"/>
                <a:cs typeface="Verdana"/>
              </a:rPr>
              <a:t>výnosů</a:t>
            </a:r>
            <a:r>
              <a:rPr sz="4400" spc="-124" dirty="0">
                <a:latin typeface="Verdana"/>
                <a:cs typeface="Verdana"/>
              </a:rPr>
              <a:t> </a:t>
            </a:r>
            <a:r>
              <a:rPr sz="4400" dirty="0">
                <a:latin typeface="Verdana"/>
                <a:cs typeface="Verdana"/>
              </a:rPr>
              <a:t>vlastní</a:t>
            </a:r>
            <a:r>
              <a:rPr sz="4400" spc="-115" dirty="0">
                <a:latin typeface="Verdana"/>
                <a:cs typeface="Verdana"/>
              </a:rPr>
              <a:t> </a:t>
            </a:r>
            <a:r>
              <a:rPr sz="4400" dirty="0">
                <a:latin typeface="Verdana"/>
                <a:cs typeface="Verdana"/>
              </a:rPr>
              <a:t>produkce</a:t>
            </a:r>
            <a:r>
              <a:rPr sz="4400" spc="-82" dirty="0">
                <a:latin typeface="Verdana"/>
                <a:cs typeface="Verdana"/>
              </a:rPr>
              <a:t> </a:t>
            </a:r>
            <a:r>
              <a:rPr sz="4400" dirty="0">
                <a:solidFill>
                  <a:srgbClr val="FF0000"/>
                </a:solidFill>
                <a:latin typeface="Verdana"/>
                <a:cs typeface="Verdana"/>
              </a:rPr>
              <a:t>u</a:t>
            </a:r>
            <a:r>
              <a:rPr sz="4400" spc="-148" dirty="0">
                <a:solidFill>
                  <a:srgbClr val="FF0000"/>
                </a:solidFill>
                <a:latin typeface="Verdana"/>
                <a:cs typeface="Verdana"/>
              </a:rPr>
              <a:t> </a:t>
            </a:r>
            <a:r>
              <a:rPr lang="cs-CZ" sz="4400" dirty="0" err="1">
                <a:solidFill>
                  <a:srgbClr val="FF0000"/>
                </a:solidFill>
                <a:latin typeface="Verdana"/>
                <a:cs typeface="Verdana"/>
              </a:rPr>
              <a:t>převládajícéího</a:t>
            </a:r>
            <a:r>
              <a:rPr sz="4400" spc="-124" dirty="0">
                <a:solidFill>
                  <a:srgbClr val="FF0000"/>
                </a:solidFill>
                <a:latin typeface="Verdana"/>
                <a:cs typeface="Verdana"/>
              </a:rPr>
              <a:t> </a:t>
            </a:r>
            <a:r>
              <a:rPr sz="4400" dirty="0">
                <a:solidFill>
                  <a:srgbClr val="FF0000"/>
                </a:solidFill>
                <a:latin typeface="Verdana"/>
                <a:cs typeface="Verdana"/>
              </a:rPr>
              <a:t>pěstovaného</a:t>
            </a:r>
            <a:r>
              <a:rPr sz="4400" spc="-66" dirty="0">
                <a:solidFill>
                  <a:srgbClr val="FF0000"/>
                </a:solidFill>
                <a:latin typeface="Verdana"/>
                <a:cs typeface="Verdana"/>
              </a:rPr>
              <a:t> </a:t>
            </a:r>
            <a:r>
              <a:rPr sz="4400" dirty="0">
                <a:solidFill>
                  <a:srgbClr val="FF0000"/>
                </a:solidFill>
                <a:latin typeface="Verdana"/>
                <a:cs typeface="Verdana"/>
              </a:rPr>
              <a:t>ovocného</a:t>
            </a:r>
            <a:r>
              <a:rPr sz="4400" spc="-107" dirty="0">
                <a:solidFill>
                  <a:srgbClr val="FF0000"/>
                </a:solidFill>
                <a:latin typeface="Verdana"/>
                <a:cs typeface="Verdana"/>
              </a:rPr>
              <a:t> </a:t>
            </a:r>
            <a:r>
              <a:rPr sz="4400" spc="-16" dirty="0">
                <a:solidFill>
                  <a:srgbClr val="FF0000"/>
                </a:solidFill>
                <a:latin typeface="Verdana"/>
                <a:cs typeface="Verdana"/>
              </a:rPr>
              <a:t>druhu</a:t>
            </a:r>
            <a:endParaRPr sz="4400" dirty="0">
              <a:latin typeface="Verdana"/>
              <a:cs typeface="Verdana"/>
            </a:endParaRPr>
          </a:p>
          <a:p>
            <a:pPr marL="397904" indent="-378009">
              <a:spcBef>
                <a:spcPts val="1352"/>
              </a:spcBef>
              <a:buChar char="-"/>
              <a:tabLst>
                <a:tab pos="397904" algn="l"/>
                <a:tab pos="398951" algn="l"/>
              </a:tabLst>
            </a:pPr>
            <a:r>
              <a:rPr sz="4400" dirty="0">
                <a:latin typeface="Verdana"/>
                <a:cs typeface="Verdana"/>
              </a:rPr>
              <a:t>Doložit</a:t>
            </a:r>
            <a:r>
              <a:rPr sz="4400" spc="-82" dirty="0">
                <a:latin typeface="Verdana"/>
                <a:cs typeface="Verdana"/>
              </a:rPr>
              <a:t> </a:t>
            </a:r>
            <a:r>
              <a:rPr sz="4400" dirty="0">
                <a:latin typeface="Verdana"/>
                <a:cs typeface="Verdana"/>
              </a:rPr>
              <a:t>na</a:t>
            </a:r>
            <a:r>
              <a:rPr sz="4400" spc="-91" dirty="0">
                <a:latin typeface="Verdana"/>
                <a:cs typeface="Verdana"/>
              </a:rPr>
              <a:t> </a:t>
            </a:r>
            <a:r>
              <a:rPr sz="4400" dirty="0">
                <a:latin typeface="Verdana"/>
                <a:cs typeface="Verdana"/>
              </a:rPr>
              <a:t>SZIF</a:t>
            </a:r>
            <a:r>
              <a:rPr sz="4400" spc="-99" dirty="0">
                <a:latin typeface="Verdana"/>
                <a:cs typeface="Verdana"/>
              </a:rPr>
              <a:t> </a:t>
            </a:r>
            <a:r>
              <a:rPr sz="4400" dirty="0">
                <a:latin typeface="Verdana"/>
                <a:cs typeface="Verdana"/>
              </a:rPr>
              <a:t>do</a:t>
            </a:r>
            <a:r>
              <a:rPr sz="4400" spc="-82" dirty="0">
                <a:latin typeface="Verdana"/>
                <a:cs typeface="Verdana"/>
              </a:rPr>
              <a:t> </a:t>
            </a:r>
            <a:r>
              <a:rPr sz="4400" dirty="0">
                <a:latin typeface="Verdana"/>
                <a:cs typeface="Verdana"/>
              </a:rPr>
              <a:t>31.1.</a:t>
            </a:r>
            <a:r>
              <a:rPr sz="4400" spc="-99" dirty="0">
                <a:latin typeface="Verdana"/>
                <a:cs typeface="Verdana"/>
              </a:rPr>
              <a:t> </a:t>
            </a:r>
            <a:r>
              <a:rPr sz="4400" dirty="0">
                <a:latin typeface="Verdana"/>
                <a:cs typeface="Verdana"/>
              </a:rPr>
              <a:t>následujícího</a:t>
            </a:r>
            <a:r>
              <a:rPr sz="4400" spc="-33" dirty="0">
                <a:latin typeface="Verdana"/>
                <a:cs typeface="Verdana"/>
              </a:rPr>
              <a:t> roku</a:t>
            </a:r>
            <a:endParaRPr sz="4400" dirty="0">
              <a:latin typeface="Verdana"/>
              <a:cs typeface="Verdana"/>
            </a:endParaRPr>
          </a:p>
          <a:p>
            <a:pPr marL="20942">
              <a:spcBef>
                <a:spcPts val="2012"/>
              </a:spcBef>
            </a:pPr>
            <a:r>
              <a:rPr sz="4400" b="1" dirty="0" err="1">
                <a:solidFill>
                  <a:srgbClr val="00AF50"/>
                </a:solidFill>
                <a:latin typeface="Verdana"/>
                <a:cs typeface="Verdana"/>
              </a:rPr>
              <a:t>Ostatní</a:t>
            </a:r>
            <a:r>
              <a:rPr sz="4400" b="1" spc="-115" dirty="0">
                <a:solidFill>
                  <a:srgbClr val="00AF50"/>
                </a:solidFill>
                <a:latin typeface="Verdana"/>
                <a:cs typeface="Verdana"/>
              </a:rPr>
              <a:t> </a:t>
            </a:r>
            <a:r>
              <a:rPr sz="4400" b="1" spc="-41" dirty="0">
                <a:solidFill>
                  <a:srgbClr val="00AF50"/>
                </a:solidFill>
                <a:latin typeface="Verdana"/>
                <a:cs typeface="Verdana"/>
              </a:rPr>
              <a:t>sad</a:t>
            </a:r>
            <a:endParaRPr sz="4400" dirty="0">
              <a:latin typeface="Verdana"/>
              <a:cs typeface="Verdana"/>
            </a:endParaRPr>
          </a:p>
          <a:p>
            <a:pPr marL="397904" indent="-378009">
              <a:spcBef>
                <a:spcPts val="1344"/>
              </a:spcBef>
              <a:buChar char="-"/>
              <a:tabLst>
                <a:tab pos="397904" algn="l"/>
                <a:tab pos="398951" algn="l"/>
              </a:tabLst>
            </a:pPr>
            <a:r>
              <a:rPr sz="4400" dirty="0">
                <a:latin typeface="Verdana"/>
                <a:cs typeface="Verdana"/>
              </a:rPr>
              <a:t>Prokazování</a:t>
            </a:r>
            <a:r>
              <a:rPr sz="4400" spc="-140" dirty="0">
                <a:latin typeface="Verdana"/>
                <a:cs typeface="Verdana"/>
              </a:rPr>
              <a:t> </a:t>
            </a:r>
            <a:r>
              <a:rPr sz="4400" dirty="0">
                <a:latin typeface="Verdana"/>
                <a:cs typeface="Verdana"/>
              </a:rPr>
              <a:t>minimálních</a:t>
            </a:r>
            <a:r>
              <a:rPr sz="4400" spc="-99" dirty="0">
                <a:latin typeface="Verdana"/>
                <a:cs typeface="Verdana"/>
              </a:rPr>
              <a:t> </a:t>
            </a:r>
            <a:r>
              <a:rPr sz="4400" dirty="0">
                <a:latin typeface="Verdana"/>
                <a:cs typeface="Verdana"/>
              </a:rPr>
              <a:t>výnosů</a:t>
            </a:r>
            <a:r>
              <a:rPr sz="4400" spc="-132" dirty="0">
                <a:latin typeface="Verdana"/>
                <a:cs typeface="Verdana"/>
              </a:rPr>
              <a:t> </a:t>
            </a:r>
            <a:r>
              <a:rPr sz="4400" dirty="0">
                <a:latin typeface="Verdana"/>
                <a:cs typeface="Verdana"/>
              </a:rPr>
              <a:t>vlastní</a:t>
            </a:r>
            <a:r>
              <a:rPr sz="4400" spc="-140" dirty="0">
                <a:latin typeface="Verdana"/>
                <a:cs typeface="Verdana"/>
              </a:rPr>
              <a:t> </a:t>
            </a:r>
            <a:r>
              <a:rPr sz="4400" dirty="0">
                <a:latin typeface="Verdana"/>
                <a:cs typeface="Verdana"/>
              </a:rPr>
              <a:t>produkce</a:t>
            </a:r>
            <a:r>
              <a:rPr sz="4400" spc="-99" dirty="0">
                <a:latin typeface="Verdana"/>
                <a:cs typeface="Verdana"/>
              </a:rPr>
              <a:t> </a:t>
            </a:r>
            <a:r>
              <a:rPr sz="4400" dirty="0">
                <a:solidFill>
                  <a:srgbClr val="FF0000"/>
                </a:solidFill>
                <a:latin typeface="Verdana"/>
                <a:cs typeface="Verdana"/>
              </a:rPr>
              <a:t>u</a:t>
            </a:r>
            <a:r>
              <a:rPr sz="4400" spc="-165" dirty="0">
                <a:solidFill>
                  <a:srgbClr val="FF0000"/>
                </a:solidFill>
                <a:latin typeface="Verdana"/>
                <a:cs typeface="Verdana"/>
              </a:rPr>
              <a:t> </a:t>
            </a:r>
            <a:r>
              <a:rPr sz="4400" dirty="0">
                <a:solidFill>
                  <a:srgbClr val="FF0000"/>
                </a:solidFill>
                <a:latin typeface="Verdana"/>
                <a:cs typeface="Verdana"/>
              </a:rPr>
              <a:t>převládajícího</a:t>
            </a:r>
            <a:r>
              <a:rPr sz="4400" spc="-91" dirty="0">
                <a:solidFill>
                  <a:srgbClr val="FF0000"/>
                </a:solidFill>
                <a:latin typeface="Verdana"/>
                <a:cs typeface="Verdana"/>
              </a:rPr>
              <a:t> </a:t>
            </a:r>
            <a:r>
              <a:rPr sz="4400" dirty="0">
                <a:solidFill>
                  <a:srgbClr val="FF0000"/>
                </a:solidFill>
                <a:latin typeface="Verdana"/>
                <a:cs typeface="Verdana"/>
              </a:rPr>
              <a:t>pěstovaného</a:t>
            </a:r>
            <a:r>
              <a:rPr sz="4400" spc="-91" dirty="0">
                <a:solidFill>
                  <a:srgbClr val="FF0000"/>
                </a:solidFill>
                <a:latin typeface="Verdana"/>
                <a:cs typeface="Verdana"/>
              </a:rPr>
              <a:t> </a:t>
            </a:r>
            <a:r>
              <a:rPr sz="4400" dirty="0">
                <a:solidFill>
                  <a:srgbClr val="FF0000"/>
                </a:solidFill>
                <a:latin typeface="Verdana"/>
                <a:cs typeface="Verdana"/>
              </a:rPr>
              <a:t>ovocného</a:t>
            </a:r>
            <a:r>
              <a:rPr sz="4400" spc="-124" dirty="0">
                <a:solidFill>
                  <a:srgbClr val="FF0000"/>
                </a:solidFill>
                <a:latin typeface="Verdana"/>
                <a:cs typeface="Verdana"/>
              </a:rPr>
              <a:t> </a:t>
            </a:r>
            <a:r>
              <a:rPr sz="4400" spc="-16" dirty="0">
                <a:solidFill>
                  <a:srgbClr val="FF0000"/>
                </a:solidFill>
                <a:latin typeface="Verdana"/>
                <a:cs typeface="Verdana"/>
              </a:rPr>
              <a:t>druhu</a:t>
            </a:r>
            <a:endParaRPr sz="4400" dirty="0">
              <a:latin typeface="Verdana"/>
              <a:cs typeface="Verdana"/>
            </a:endParaRPr>
          </a:p>
          <a:p>
            <a:pPr marL="397904" indent="-378009">
              <a:spcBef>
                <a:spcPts val="1327"/>
              </a:spcBef>
              <a:buChar char="-"/>
              <a:tabLst>
                <a:tab pos="397904" algn="l"/>
                <a:tab pos="398951" algn="l"/>
              </a:tabLst>
            </a:pPr>
            <a:r>
              <a:rPr sz="4400" dirty="0">
                <a:latin typeface="Verdana"/>
                <a:cs typeface="Verdana"/>
              </a:rPr>
              <a:t>Doložit</a:t>
            </a:r>
            <a:r>
              <a:rPr sz="4400" spc="-99" dirty="0">
                <a:latin typeface="Verdana"/>
                <a:cs typeface="Verdana"/>
              </a:rPr>
              <a:t> </a:t>
            </a:r>
            <a:r>
              <a:rPr sz="4400" dirty="0">
                <a:latin typeface="Verdana"/>
                <a:cs typeface="Verdana"/>
              </a:rPr>
              <a:t>na</a:t>
            </a:r>
            <a:r>
              <a:rPr sz="4400" spc="-107" dirty="0">
                <a:latin typeface="Verdana"/>
                <a:cs typeface="Verdana"/>
              </a:rPr>
              <a:t> </a:t>
            </a:r>
            <a:r>
              <a:rPr sz="4400" dirty="0">
                <a:latin typeface="Verdana"/>
                <a:cs typeface="Verdana"/>
              </a:rPr>
              <a:t>SZIF</a:t>
            </a:r>
            <a:r>
              <a:rPr sz="4400" spc="-115" dirty="0">
                <a:latin typeface="Verdana"/>
                <a:cs typeface="Verdana"/>
              </a:rPr>
              <a:t> </a:t>
            </a:r>
            <a:r>
              <a:rPr sz="4400" dirty="0">
                <a:latin typeface="Verdana"/>
                <a:cs typeface="Verdana"/>
              </a:rPr>
              <a:t>nejpozději</a:t>
            </a:r>
            <a:r>
              <a:rPr sz="4400" spc="-91" dirty="0">
                <a:latin typeface="Verdana"/>
                <a:cs typeface="Verdana"/>
              </a:rPr>
              <a:t> </a:t>
            </a:r>
            <a:r>
              <a:rPr sz="4400" dirty="0">
                <a:latin typeface="Verdana"/>
                <a:cs typeface="Verdana"/>
              </a:rPr>
              <a:t>do</a:t>
            </a:r>
            <a:r>
              <a:rPr sz="4400" spc="-99" dirty="0">
                <a:latin typeface="Verdana"/>
                <a:cs typeface="Verdana"/>
              </a:rPr>
              <a:t> </a:t>
            </a:r>
            <a:r>
              <a:rPr sz="4400" dirty="0">
                <a:latin typeface="Verdana"/>
                <a:cs typeface="Verdana"/>
              </a:rPr>
              <a:t>31.1.</a:t>
            </a:r>
            <a:r>
              <a:rPr sz="4400" spc="-140" dirty="0">
                <a:latin typeface="Verdana"/>
                <a:cs typeface="Verdana"/>
              </a:rPr>
              <a:t> </a:t>
            </a:r>
            <a:r>
              <a:rPr sz="4400" dirty="0" err="1">
                <a:latin typeface="Verdana"/>
                <a:cs typeface="Verdana"/>
              </a:rPr>
              <a:t>následujícího</a:t>
            </a:r>
            <a:r>
              <a:rPr sz="4400" spc="-33" dirty="0">
                <a:latin typeface="Verdana"/>
                <a:cs typeface="Verdana"/>
              </a:rPr>
              <a:t> </a:t>
            </a:r>
            <a:r>
              <a:rPr sz="4400" spc="-33" dirty="0" err="1">
                <a:latin typeface="Verdana"/>
                <a:cs typeface="Verdana"/>
              </a:rPr>
              <a:t>roku</a:t>
            </a:r>
            <a:endParaRPr lang="cs-CZ" sz="4400" spc="-33" dirty="0">
              <a:latin typeface="Verdana"/>
              <a:cs typeface="Verdana"/>
            </a:endParaRPr>
          </a:p>
          <a:p>
            <a:pPr marL="20942">
              <a:spcBef>
                <a:spcPts val="2012"/>
              </a:spcBef>
              <a:tabLst>
                <a:tab pos="397904" algn="l"/>
                <a:tab pos="398951" algn="l"/>
              </a:tabLst>
            </a:pPr>
            <a:r>
              <a:rPr lang="cs-CZ" sz="4400" b="1" dirty="0">
                <a:solidFill>
                  <a:srgbClr val="00AF50"/>
                </a:solidFill>
                <a:latin typeface="Verdana"/>
              </a:rPr>
              <a:t>VINICE</a:t>
            </a:r>
          </a:p>
          <a:p>
            <a:endParaRPr lang="cs-CZ" dirty="0"/>
          </a:p>
          <a:p>
            <a:endParaRPr lang="cs-CZ" dirty="0"/>
          </a:p>
          <a:p>
            <a:r>
              <a:rPr lang="cs-CZ" sz="4000" b="1" dirty="0">
                <a:solidFill>
                  <a:schemeClr val="accent5"/>
                </a:solidFill>
              </a:rPr>
              <a:t>DOPLŇKOVÁ PLATBA PRO VINICE </a:t>
            </a:r>
            <a:r>
              <a:rPr lang="cs-CZ" sz="4000" dirty="0">
                <a:solidFill>
                  <a:schemeClr val="accent5"/>
                </a:solidFill>
              </a:rPr>
              <a:t>- založit do 31. 10. v neozeleněném </a:t>
            </a:r>
            <a:r>
              <a:rPr lang="cs-CZ" sz="4000" dirty="0" err="1">
                <a:solidFill>
                  <a:schemeClr val="accent5"/>
                </a:solidFill>
              </a:rPr>
              <a:t>meziřadí</a:t>
            </a:r>
            <a:r>
              <a:rPr lang="cs-CZ" sz="4000" dirty="0">
                <a:solidFill>
                  <a:schemeClr val="accent5"/>
                </a:solidFill>
              </a:rPr>
              <a:t> porost z vybraných druhů </a:t>
            </a:r>
            <a:r>
              <a:rPr lang="cs-CZ" sz="4000" dirty="0" err="1">
                <a:solidFill>
                  <a:schemeClr val="accent5"/>
                </a:solidFill>
              </a:rPr>
              <a:t>lipnicovitých</a:t>
            </a:r>
            <a:r>
              <a:rPr lang="cs-CZ" sz="4000" dirty="0">
                <a:solidFill>
                  <a:schemeClr val="accent5"/>
                </a:solidFill>
              </a:rPr>
              <a:t>, bobovitých či jiných dvouděložných rostlin nebo směsí plodin, a dále ponechá porost v </a:t>
            </a:r>
            <a:r>
              <a:rPr lang="cs-CZ" sz="4000" dirty="0" err="1">
                <a:solidFill>
                  <a:schemeClr val="accent5"/>
                </a:solidFill>
              </a:rPr>
              <a:t>meziřadí</a:t>
            </a:r>
            <a:r>
              <a:rPr lang="cs-CZ" sz="4000" dirty="0">
                <a:solidFill>
                  <a:schemeClr val="accent5"/>
                </a:solidFill>
              </a:rPr>
              <a:t> minimálně do 31. 3. </a:t>
            </a:r>
            <a:r>
              <a:rPr lang="cs-CZ" sz="4000" dirty="0" err="1">
                <a:solidFill>
                  <a:schemeClr val="accent5"/>
                </a:solidFill>
              </a:rPr>
              <a:t>násled</a:t>
            </a:r>
            <a:r>
              <a:rPr lang="cs-CZ" sz="4000" dirty="0">
                <a:solidFill>
                  <a:schemeClr val="accent5"/>
                </a:solidFill>
              </a:rPr>
              <a:t>. kalendářního  roku</a:t>
            </a:r>
          </a:p>
          <a:p>
            <a:endParaRPr lang="cs-CZ" sz="3600" dirty="0">
              <a:solidFill>
                <a:schemeClr val="accent5"/>
              </a:solidFill>
            </a:endParaRPr>
          </a:p>
          <a:p>
            <a:pPr marL="20942">
              <a:spcBef>
                <a:spcPts val="2012"/>
              </a:spcBef>
              <a:tabLst>
                <a:tab pos="397904" algn="l"/>
                <a:tab pos="398951" algn="l"/>
              </a:tabLst>
            </a:pPr>
            <a:endParaRPr sz="4400" b="1" dirty="0">
              <a:solidFill>
                <a:srgbClr val="00AF50"/>
              </a:solidFill>
              <a:latin typeface="Verdana"/>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5A51789-9E0B-431C-99CF-93BA491A0EA8}"/>
              </a:ext>
            </a:extLst>
          </p:cNvPr>
          <p:cNvSpPr>
            <a:spLocks noGrp="1"/>
          </p:cNvSpPr>
          <p:nvPr>
            <p:ph type="title"/>
          </p:nvPr>
        </p:nvSpPr>
        <p:spPr>
          <a:xfrm>
            <a:off x="1340272" y="1340556"/>
            <a:ext cx="13956152" cy="1323269"/>
          </a:xfrm>
        </p:spPr>
        <p:txBody>
          <a:bodyPr>
            <a:normAutofit/>
          </a:bodyPr>
          <a:lstStyle/>
          <a:p>
            <a:r>
              <a:rPr lang="cs-CZ" b="1" dirty="0"/>
              <a:t>NEJČASTĚJŠÍ CHYBY V EZ </a:t>
            </a:r>
            <a:endParaRPr lang="cs-CZ" sz="4000" dirty="0"/>
          </a:p>
        </p:txBody>
      </p:sp>
      <p:sp>
        <p:nvSpPr>
          <p:cNvPr id="3" name="Zástupný symbol pro obsah 2">
            <a:extLst>
              <a:ext uri="{FF2B5EF4-FFF2-40B4-BE49-F238E27FC236}">
                <a16:creationId xmlns:a16="http://schemas.microsoft.com/office/drawing/2014/main" xmlns="" id="{89634481-79AF-4AF0-B641-E42D8499199E}"/>
              </a:ext>
            </a:extLst>
          </p:cNvPr>
          <p:cNvSpPr>
            <a:spLocks noGrp="1"/>
          </p:cNvSpPr>
          <p:nvPr>
            <p:ph idx="1"/>
          </p:nvPr>
        </p:nvSpPr>
        <p:spPr>
          <a:xfrm>
            <a:off x="1340271" y="3197225"/>
            <a:ext cx="13956155" cy="11353800"/>
          </a:xfrm>
        </p:spPr>
        <p:txBody>
          <a:bodyPr>
            <a:normAutofit lnSpcReduction="10000"/>
          </a:bodyPr>
          <a:lstStyle/>
          <a:p>
            <a:endParaRPr lang="cs-CZ" dirty="0"/>
          </a:p>
          <a:p>
            <a:pPr marL="0" indent="0">
              <a:buNone/>
            </a:pPr>
            <a:r>
              <a:rPr lang="cs-CZ" b="1" dirty="0">
                <a:solidFill>
                  <a:schemeClr val="accent4">
                    <a:lumMod val="50000"/>
                  </a:schemeClr>
                </a:solidFill>
              </a:rPr>
              <a:t>INTENZITA CHOVU HOSPODÁŘSKÝCH ZVÍŘAT </a:t>
            </a:r>
          </a:p>
          <a:p>
            <a:pPr marL="0" indent="0">
              <a:buNone/>
            </a:pPr>
            <a:r>
              <a:rPr lang="cs-CZ" b="1" dirty="0"/>
              <a:t>	</a:t>
            </a:r>
            <a:r>
              <a:rPr lang="cs-CZ" sz="4000" dirty="0"/>
              <a:t>Neplnění intenzity chovu hospodářských zvířat každý den v 	období od 1.6. do 30.9</a:t>
            </a:r>
            <a:r>
              <a:rPr lang="cs-CZ" dirty="0"/>
              <a:t>. ve výši nejméně 0,3 VDJ/ha TTP </a:t>
            </a:r>
          </a:p>
          <a:p>
            <a:r>
              <a:rPr lang="cs-CZ" dirty="0"/>
              <a:t>Hospodářská zvířata musí být chována v režimu EZ </a:t>
            </a:r>
          </a:p>
          <a:p>
            <a:r>
              <a:rPr lang="cs-CZ" dirty="0"/>
              <a:t>Deklarace chovu koní – vyplnění a odeslání na SZIF v termínu do 31. 10. (2 kroky) </a:t>
            </a:r>
          </a:p>
          <a:p>
            <a:endParaRPr lang="cs-CZ" dirty="0"/>
          </a:p>
          <a:p>
            <a:pPr marL="0" indent="0">
              <a:buNone/>
            </a:pPr>
            <a:r>
              <a:rPr lang="cs-CZ" b="1" dirty="0">
                <a:solidFill>
                  <a:schemeClr val="accent4">
                    <a:lumMod val="75000"/>
                  </a:schemeClr>
                </a:solidFill>
              </a:rPr>
              <a:t>PROKAZOVÁNÍ PRODUKCE </a:t>
            </a:r>
            <a:endParaRPr lang="cs-CZ" dirty="0">
              <a:solidFill>
                <a:schemeClr val="accent4">
                  <a:lumMod val="75000"/>
                </a:schemeClr>
              </a:solidFill>
            </a:endParaRPr>
          </a:p>
          <a:p>
            <a:r>
              <a:rPr lang="cs-CZ" dirty="0"/>
              <a:t>• Prokázat minimální úroveň vlastní produkce na hektar plochy podle přílohy NV EZ. </a:t>
            </a:r>
          </a:p>
          <a:p>
            <a:r>
              <a:rPr lang="cs-CZ" dirty="0"/>
              <a:t>• Nahlásit případný zásah vyšší moci a mimořádné okolnosti do 15 dnů od doby, kdy tak žadatel mohl učinit, nikoliv až při podání odvolání či zahájení řízení o vratce.</a:t>
            </a:r>
          </a:p>
          <a:p>
            <a:endParaRPr lang="cs-CZ" dirty="0"/>
          </a:p>
        </p:txBody>
      </p:sp>
    </p:spTree>
    <p:extLst>
      <p:ext uri="{BB962C8B-B14F-4D97-AF65-F5344CB8AC3E}">
        <p14:creationId xmlns:p14="http://schemas.microsoft.com/office/powerpoint/2010/main" val="2233492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5C379EB-09EF-4ABD-A274-E33892C9EE82}"/>
              </a:ext>
            </a:extLst>
          </p:cNvPr>
          <p:cNvSpPr>
            <a:spLocks noGrp="1"/>
          </p:cNvSpPr>
          <p:nvPr>
            <p:ph type="title"/>
          </p:nvPr>
        </p:nvSpPr>
        <p:spPr>
          <a:xfrm>
            <a:off x="450850" y="995744"/>
            <a:ext cx="15468600" cy="1600200"/>
          </a:xfrm>
        </p:spPr>
        <p:txBody>
          <a:bodyPr>
            <a:normAutofit fontScale="90000"/>
          </a:bodyPr>
          <a:lstStyle/>
          <a:p>
            <a:r>
              <a:rPr lang="cs-CZ" dirty="0">
                <a:solidFill>
                  <a:schemeClr val="accent2">
                    <a:lumMod val="50000"/>
                  </a:schemeClr>
                </a:solidFill>
              </a:rPr>
              <a:t>Dobré životní podmínky zvířat - DŽPZ</a:t>
            </a:r>
          </a:p>
        </p:txBody>
      </p:sp>
      <p:sp>
        <p:nvSpPr>
          <p:cNvPr id="3" name="Zástupný symbol pro obsah 2">
            <a:extLst>
              <a:ext uri="{FF2B5EF4-FFF2-40B4-BE49-F238E27FC236}">
                <a16:creationId xmlns:a16="http://schemas.microsoft.com/office/drawing/2014/main" xmlns="" id="{55692107-E8D5-4874-B154-6ADFB192D341}"/>
              </a:ext>
            </a:extLst>
          </p:cNvPr>
          <p:cNvSpPr>
            <a:spLocks noGrp="1"/>
          </p:cNvSpPr>
          <p:nvPr>
            <p:ph idx="1"/>
          </p:nvPr>
        </p:nvSpPr>
        <p:spPr>
          <a:xfrm>
            <a:off x="450850" y="2595944"/>
            <a:ext cx="17145000" cy="10689462"/>
          </a:xfrm>
        </p:spPr>
        <p:txBody>
          <a:bodyPr>
            <a:normAutofit/>
          </a:bodyPr>
          <a:lstStyle/>
          <a:p>
            <a:pPr marL="0" marR="13335" indent="0">
              <a:spcBef>
                <a:spcPts val="459"/>
              </a:spcBef>
              <a:buNone/>
            </a:pPr>
            <a:r>
              <a:rPr lang="cs-CZ" sz="4400" b="1" dirty="0">
                <a:solidFill>
                  <a:schemeClr val="accent2">
                    <a:lumMod val="50000"/>
                  </a:schemeClr>
                </a:solidFill>
                <a:cs typeface="Trebuchet MS"/>
              </a:rPr>
              <a:t>ZLEPŠENÍ</a:t>
            </a:r>
            <a:r>
              <a:rPr lang="cs-CZ" sz="4400" b="1" spc="-20" dirty="0">
                <a:solidFill>
                  <a:schemeClr val="accent2">
                    <a:lumMod val="50000"/>
                  </a:schemeClr>
                </a:solidFill>
                <a:cs typeface="Trebuchet MS"/>
              </a:rPr>
              <a:t> </a:t>
            </a:r>
            <a:r>
              <a:rPr lang="cs-CZ" sz="4400" b="1" dirty="0">
                <a:solidFill>
                  <a:schemeClr val="accent2">
                    <a:lumMod val="50000"/>
                  </a:schemeClr>
                </a:solidFill>
                <a:cs typeface="Trebuchet MS"/>
              </a:rPr>
              <a:t>STÁJOVÉHO</a:t>
            </a:r>
            <a:r>
              <a:rPr lang="cs-CZ" sz="4400" b="1" spc="10" dirty="0">
                <a:solidFill>
                  <a:schemeClr val="accent2">
                    <a:lumMod val="50000"/>
                  </a:schemeClr>
                </a:solidFill>
                <a:cs typeface="Trebuchet MS"/>
              </a:rPr>
              <a:t> </a:t>
            </a:r>
            <a:r>
              <a:rPr lang="cs-CZ" sz="4400" b="1" dirty="0">
                <a:solidFill>
                  <a:schemeClr val="accent2">
                    <a:lumMod val="50000"/>
                  </a:schemeClr>
                </a:solidFill>
                <a:cs typeface="Trebuchet MS"/>
              </a:rPr>
              <a:t>PROSTŘEDÍ</a:t>
            </a:r>
            <a:r>
              <a:rPr lang="cs-CZ" sz="4400" b="1" spc="-434" dirty="0">
                <a:solidFill>
                  <a:schemeClr val="accent2">
                    <a:lumMod val="50000"/>
                  </a:schemeClr>
                </a:solidFill>
                <a:cs typeface="Trebuchet MS"/>
              </a:rPr>
              <a:t> </a:t>
            </a:r>
            <a:r>
              <a:rPr lang="cs-CZ" sz="4400" b="1" dirty="0">
                <a:solidFill>
                  <a:schemeClr val="accent2">
                    <a:lumMod val="50000"/>
                  </a:schemeClr>
                </a:solidFill>
                <a:cs typeface="Trebuchet MS"/>
              </a:rPr>
              <a:t>V</a:t>
            </a:r>
            <a:r>
              <a:rPr lang="cs-CZ" sz="4400" b="1" spc="5" dirty="0">
                <a:solidFill>
                  <a:schemeClr val="accent2">
                    <a:lumMod val="50000"/>
                  </a:schemeClr>
                </a:solidFill>
                <a:cs typeface="Trebuchet MS"/>
              </a:rPr>
              <a:t> </a:t>
            </a:r>
            <a:r>
              <a:rPr lang="cs-CZ" sz="4400" b="1" spc="175" dirty="0">
                <a:solidFill>
                  <a:schemeClr val="accent2">
                    <a:lumMod val="50000"/>
                  </a:schemeClr>
                </a:solidFill>
                <a:cs typeface="Trebuchet MS"/>
              </a:rPr>
              <a:t>CHOVU</a:t>
            </a:r>
            <a:r>
              <a:rPr lang="cs-CZ" sz="4400" b="1" spc="-20" dirty="0">
                <a:solidFill>
                  <a:schemeClr val="accent2">
                    <a:lumMod val="50000"/>
                  </a:schemeClr>
                </a:solidFill>
                <a:cs typeface="Trebuchet MS"/>
              </a:rPr>
              <a:t> </a:t>
            </a:r>
            <a:r>
              <a:rPr lang="cs-CZ" sz="4400" b="1" spc="100" dirty="0">
                <a:solidFill>
                  <a:schemeClr val="accent2">
                    <a:lumMod val="50000"/>
                  </a:schemeClr>
                </a:solidFill>
                <a:cs typeface="Trebuchet MS"/>
              </a:rPr>
              <a:t>DOJENÉHO</a:t>
            </a:r>
            <a:r>
              <a:rPr lang="cs-CZ" sz="4400" b="1" spc="-20" dirty="0">
                <a:solidFill>
                  <a:schemeClr val="accent2">
                    <a:lumMod val="50000"/>
                  </a:schemeClr>
                </a:solidFill>
                <a:cs typeface="Trebuchet MS"/>
              </a:rPr>
              <a:t> </a:t>
            </a:r>
            <a:r>
              <a:rPr lang="cs-CZ" sz="4400" b="1" dirty="0">
                <a:solidFill>
                  <a:schemeClr val="accent2">
                    <a:lumMod val="50000"/>
                  </a:schemeClr>
                </a:solidFill>
                <a:cs typeface="Trebuchet MS"/>
              </a:rPr>
              <a:t>SKOTU</a:t>
            </a:r>
            <a:r>
              <a:rPr lang="cs-CZ" sz="4400" b="1" spc="-15" dirty="0">
                <a:solidFill>
                  <a:schemeClr val="accent2">
                    <a:lumMod val="50000"/>
                  </a:schemeClr>
                </a:solidFill>
                <a:cs typeface="Trebuchet MS"/>
              </a:rPr>
              <a:t> </a:t>
            </a:r>
            <a:r>
              <a:rPr lang="cs-CZ" sz="4400" b="1" dirty="0">
                <a:solidFill>
                  <a:schemeClr val="accent2">
                    <a:lumMod val="50000"/>
                  </a:schemeClr>
                </a:solidFill>
                <a:cs typeface="Trebuchet MS"/>
              </a:rPr>
              <a:t>–</a:t>
            </a:r>
          </a:p>
          <a:p>
            <a:pPr marL="0" marR="13335" indent="0">
              <a:spcBef>
                <a:spcPts val="459"/>
              </a:spcBef>
              <a:buNone/>
            </a:pPr>
            <a:r>
              <a:rPr lang="cs-CZ" sz="4400" b="1" spc="85" dirty="0">
                <a:solidFill>
                  <a:schemeClr val="accent2">
                    <a:lumMod val="50000"/>
                  </a:schemeClr>
                </a:solidFill>
                <a:cs typeface="Trebuchet MS"/>
              </a:rPr>
              <a:t>DOJNICE</a:t>
            </a:r>
            <a:r>
              <a:rPr lang="cs-CZ" sz="4400" b="1" spc="-310" dirty="0">
                <a:solidFill>
                  <a:schemeClr val="accent2">
                    <a:lumMod val="50000"/>
                  </a:schemeClr>
                </a:solidFill>
                <a:cs typeface="Trebuchet MS"/>
              </a:rPr>
              <a:t> </a:t>
            </a:r>
            <a:r>
              <a:rPr lang="cs-CZ" sz="4400" b="1" spc="185" dirty="0">
                <a:solidFill>
                  <a:schemeClr val="accent2">
                    <a:lumMod val="50000"/>
                  </a:schemeClr>
                </a:solidFill>
                <a:cs typeface="Trebuchet MS"/>
              </a:rPr>
              <a:t>A</a:t>
            </a:r>
            <a:r>
              <a:rPr lang="cs-CZ" sz="4400" b="1" spc="-360" dirty="0">
                <a:solidFill>
                  <a:schemeClr val="accent2">
                    <a:lumMod val="50000"/>
                  </a:schemeClr>
                </a:solidFill>
                <a:cs typeface="Trebuchet MS"/>
              </a:rPr>
              <a:t> </a:t>
            </a:r>
            <a:r>
              <a:rPr lang="cs-CZ" sz="4400" b="1" spc="-25" dirty="0">
                <a:solidFill>
                  <a:schemeClr val="accent2">
                    <a:lumMod val="50000"/>
                  </a:schemeClr>
                </a:solidFill>
                <a:cs typeface="Trebuchet MS"/>
              </a:rPr>
              <a:t>TELATA</a:t>
            </a:r>
            <a:r>
              <a:rPr lang="cs-CZ" sz="4400" b="1" spc="5" dirty="0">
                <a:solidFill>
                  <a:schemeClr val="accent2">
                    <a:lumMod val="50000"/>
                  </a:schemeClr>
                </a:solidFill>
                <a:cs typeface="Trebuchet MS"/>
              </a:rPr>
              <a:t> </a:t>
            </a:r>
            <a:r>
              <a:rPr lang="cs-CZ" sz="4400" b="1" spc="100" dirty="0">
                <a:solidFill>
                  <a:schemeClr val="accent2">
                    <a:lumMod val="50000"/>
                  </a:schemeClr>
                </a:solidFill>
                <a:cs typeface="Trebuchet MS"/>
              </a:rPr>
              <a:t>DOJENÉHO</a:t>
            </a:r>
            <a:r>
              <a:rPr lang="cs-CZ" sz="4400" b="1" spc="-15" dirty="0">
                <a:solidFill>
                  <a:schemeClr val="accent2">
                    <a:lumMod val="50000"/>
                  </a:schemeClr>
                </a:solidFill>
                <a:cs typeface="Trebuchet MS"/>
              </a:rPr>
              <a:t> </a:t>
            </a:r>
            <a:r>
              <a:rPr lang="cs-CZ" sz="4400" b="1" dirty="0">
                <a:solidFill>
                  <a:schemeClr val="accent2">
                    <a:lumMod val="50000"/>
                  </a:schemeClr>
                </a:solidFill>
                <a:cs typeface="Trebuchet MS"/>
              </a:rPr>
              <a:t>SKOTU</a:t>
            </a:r>
            <a:r>
              <a:rPr lang="cs-CZ" sz="4400" b="1" spc="-5" dirty="0">
                <a:solidFill>
                  <a:schemeClr val="accent2">
                    <a:lumMod val="50000"/>
                  </a:schemeClr>
                </a:solidFill>
                <a:cs typeface="Trebuchet MS"/>
              </a:rPr>
              <a:t> </a:t>
            </a:r>
            <a:r>
              <a:rPr lang="cs-CZ" sz="4400" b="1" spc="355" dirty="0">
                <a:solidFill>
                  <a:schemeClr val="accent2">
                    <a:lumMod val="50000"/>
                  </a:schemeClr>
                </a:solidFill>
                <a:cs typeface="Trebuchet MS"/>
              </a:rPr>
              <a:t>DO</a:t>
            </a:r>
            <a:r>
              <a:rPr lang="cs-CZ" sz="4400" b="1" spc="-20" dirty="0">
                <a:solidFill>
                  <a:schemeClr val="accent2">
                    <a:lumMod val="50000"/>
                  </a:schemeClr>
                </a:solidFill>
                <a:cs typeface="Trebuchet MS"/>
              </a:rPr>
              <a:t> </a:t>
            </a:r>
            <a:r>
              <a:rPr lang="cs-CZ" sz="4400" b="1" dirty="0">
                <a:solidFill>
                  <a:schemeClr val="accent2">
                    <a:lumMod val="50000"/>
                  </a:schemeClr>
                </a:solidFill>
                <a:cs typeface="Trebuchet MS"/>
              </a:rPr>
              <a:t>2 </a:t>
            </a:r>
            <a:r>
              <a:rPr lang="cs-CZ" sz="4400" b="1" spc="45" dirty="0">
                <a:solidFill>
                  <a:schemeClr val="accent2">
                    <a:lumMod val="50000"/>
                  </a:schemeClr>
                </a:solidFill>
                <a:cs typeface="Trebuchet MS"/>
              </a:rPr>
              <a:t>MĚSÍCŮ </a:t>
            </a:r>
            <a:r>
              <a:rPr lang="cs-CZ" sz="4400" b="1" spc="60" dirty="0">
                <a:solidFill>
                  <a:schemeClr val="accent2">
                    <a:lumMod val="50000"/>
                  </a:schemeClr>
                </a:solidFill>
                <a:cs typeface="Trebuchet MS"/>
              </a:rPr>
              <a:t>VĚKU</a:t>
            </a:r>
            <a:r>
              <a:rPr lang="cs-CZ" sz="4400" b="1" spc="-30" dirty="0">
                <a:solidFill>
                  <a:schemeClr val="accent2">
                    <a:lumMod val="50000"/>
                  </a:schemeClr>
                </a:solidFill>
                <a:cs typeface="Trebuchet MS"/>
              </a:rPr>
              <a:t> </a:t>
            </a:r>
            <a:r>
              <a:rPr lang="cs-CZ" sz="4400" b="1" spc="340" dirty="0">
                <a:solidFill>
                  <a:schemeClr val="accent2">
                    <a:lumMod val="50000"/>
                  </a:schemeClr>
                </a:solidFill>
                <a:cs typeface="Trebuchet MS"/>
              </a:rPr>
              <a:t>–</a:t>
            </a:r>
            <a:r>
              <a:rPr lang="cs-CZ" sz="4400" b="1" spc="-10" dirty="0">
                <a:solidFill>
                  <a:schemeClr val="accent2">
                    <a:lumMod val="50000"/>
                  </a:schemeClr>
                </a:solidFill>
                <a:cs typeface="Trebuchet MS"/>
              </a:rPr>
              <a:t> </a:t>
            </a:r>
          </a:p>
          <a:p>
            <a:pPr marL="0" marR="13335" indent="0">
              <a:spcBef>
                <a:spcPts val="459"/>
              </a:spcBef>
              <a:buNone/>
            </a:pPr>
            <a:endParaRPr lang="cs-CZ" sz="4000" spc="-10" dirty="0">
              <a:solidFill>
                <a:schemeClr val="accent2">
                  <a:lumMod val="50000"/>
                </a:schemeClr>
              </a:solidFill>
              <a:cs typeface="Trebuchet MS"/>
            </a:endParaRPr>
          </a:p>
          <a:p>
            <a:pPr marL="12700" marR="13335">
              <a:spcBef>
                <a:spcPts val="459"/>
              </a:spcBef>
            </a:pPr>
            <a:r>
              <a:rPr lang="cs-CZ" sz="4000" spc="140" dirty="0">
                <a:solidFill>
                  <a:srgbClr val="FF0000"/>
                </a:solidFill>
                <a:cs typeface="Trebuchet MS"/>
              </a:rPr>
              <a:t>NOVĚ</a:t>
            </a:r>
            <a:r>
              <a:rPr lang="cs-CZ" sz="4000" spc="-10" dirty="0">
                <a:solidFill>
                  <a:srgbClr val="FF0000"/>
                </a:solidFill>
                <a:cs typeface="Trebuchet MS"/>
              </a:rPr>
              <a:t> </a:t>
            </a:r>
            <a:r>
              <a:rPr lang="cs-CZ" sz="4000" dirty="0">
                <a:solidFill>
                  <a:srgbClr val="FF0000"/>
                </a:solidFill>
                <a:cs typeface="Trebuchet MS"/>
              </a:rPr>
              <a:t>PRO</a:t>
            </a:r>
            <a:r>
              <a:rPr lang="cs-CZ" sz="4000" spc="-10" dirty="0">
                <a:solidFill>
                  <a:srgbClr val="FF0000"/>
                </a:solidFill>
                <a:cs typeface="Trebuchet MS"/>
              </a:rPr>
              <a:t> </a:t>
            </a:r>
            <a:r>
              <a:rPr lang="cs-CZ" sz="4000" dirty="0">
                <a:solidFill>
                  <a:srgbClr val="FF0000"/>
                </a:solidFill>
                <a:cs typeface="Trebuchet MS"/>
              </a:rPr>
              <a:t>CHOVATELE</a:t>
            </a:r>
            <a:r>
              <a:rPr lang="cs-CZ" sz="4000" spc="355" dirty="0">
                <a:solidFill>
                  <a:srgbClr val="FF0000"/>
                </a:solidFill>
                <a:cs typeface="Trebuchet MS"/>
              </a:rPr>
              <a:t> </a:t>
            </a:r>
            <a:r>
              <a:rPr lang="cs-CZ" sz="4000" dirty="0">
                <a:solidFill>
                  <a:srgbClr val="FF0000"/>
                </a:solidFill>
                <a:cs typeface="Trebuchet MS"/>
              </a:rPr>
              <a:t>V</a:t>
            </a:r>
            <a:r>
              <a:rPr lang="cs-CZ" sz="4000" spc="-15" dirty="0">
                <a:solidFill>
                  <a:srgbClr val="FF0000"/>
                </a:solidFill>
                <a:cs typeface="Trebuchet MS"/>
              </a:rPr>
              <a:t> </a:t>
            </a:r>
            <a:r>
              <a:rPr lang="cs-CZ" sz="4000" spc="65" dirty="0">
                <a:solidFill>
                  <a:srgbClr val="FF0000"/>
                </a:solidFill>
                <a:cs typeface="Trebuchet MS"/>
              </a:rPr>
              <a:t>REŽIMU</a:t>
            </a:r>
            <a:r>
              <a:rPr lang="cs-CZ" sz="4000" spc="-30" dirty="0">
                <a:solidFill>
                  <a:srgbClr val="FF0000"/>
                </a:solidFill>
                <a:cs typeface="Trebuchet MS"/>
              </a:rPr>
              <a:t> </a:t>
            </a:r>
            <a:r>
              <a:rPr lang="cs-CZ" sz="4000" spc="45" dirty="0">
                <a:solidFill>
                  <a:srgbClr val="FF0000"/>
                </a:solidFill>
                <a:cs typeface="Trebuchet MS"/>
              </a:rPr>
              <a:t>EZ</a:t>
            </a:r>
          </a:p>
          <a:p>
            <a:pPr marL="12700" marR="13335">
              <a:spcBef>
                <a:spcPts val="459"/>
              </a:spcBef>
            </a:pPr>
            <a:endParaRPr lang="cs-CZ" sz="4000" dirty="0">
              <a:solidFill>
                <a:srgbClr val="FF0000"/>
              </a:solidFill>
              <a:cs typeface="Trebuchet MS"/>
            </a:endParaRPr>
          </a:p>
          <a:p>
            <a:pPr marL="584200" indent="-571500">
              <a:spcBef>
                <a:spcPts val="1280"/>
              </a:spcBef>
              <a:buFont typeface="Wingdings" panose="05000000000000000000" pitchFamily="2" charset="2"/>
              <a:buChar char="q"/>
            </a:pPr>
            <a:r>
              <a:rPr lang="cs-CZ" sz="4400" dirty="0">
                <a:solidFill>
                  <a:schemeClr val="accent2">
                    <a:lumMod val="50000"/>
                  </a:schemeClr>
                </a:solidFill>
                <a:cs typeface="Trebuchet MS"/>
              </a:rPr>
              <a:t>ZVĚTŠENÍ</a:t>
            </a:r>
            <a:r>
              <a:rPr lang="cs-CZ" sz="4400" spc="15" dirty="0">
                <a:solidFill>
                  <a:schemeClr val="accent2">
                    <a:lumMod val="50000"/>
                  </a:schemeClr>
                </a:solidFill>
                <a:cs typeface="Trebuchet MS"/>
              </a:rPr>
              <a:t> </a:t>
            </a:r>
            <a:r>
              <a:rPr lang="cs-CZ" sz="4400" spc="105" dirty="0">
                <a:solidFill>
                  <a:schemeClr val="accent2">
                    <a:lumMod val="50000"/>
                  </a:schemeClr>
                </a:solidFill>
                <a:cs typeface="Trebuchet MS"/>
              </a:rPr>
              <a:t>LEHACÍHO</a:t>
            </a:r>
            <a:r>
              <a:rPr lang="cs-CZ" sz="4400" spc="30" dirty="0">
                <a:solidFill>
                  <a:schemeClr val="accent2">
                    <a:lumMod val="50000"/>
                  </a:schemeClr>
                </a:solidFill>
                <a:cs typeface="Trebuchet MS"/>
              </a:rPr>
              <a:t> </a:t>
            </a:r>
            <a:r>
              <a:rPr lang="cs-CZ" sz="4400" spc="50" dirty="0">
                <a:solidFill>
                  <a:schemeClr val="accent2">
                    <a:lumMod val="50000"/>
                  </a:schemeClr>
                </a:solidFill>
                <a:cs typeface="Trebuchet MS"/>
              </a:rPr>
              <a:t>PROSTORU</a:t>
            </a:r>
            <a:r>
              <a:rPr lang="cs-CZ" sz="4400" spc="-420" dirty="0">
                <a:solidFill>
                  <a:schemeClr val="accent2">
                    <a:lumMod val="50000"/>
                  </a:schemeClr>
                </a:solidFill>
                <a:cs typeface="Trebuchet MS"/>
              </a:rPr>
              <a:t> </a:t>
            </a:r>
            <a:r>
              <a:rPr lang="cs-CZ" sz="4400" dirty="0">
                <a:solidFill>
                  <a:schemeClr val="accent2">
                    <a:lumMod val="50000"/>
                  </a:schemeClr>
                </a:solidFill>
                <a:cs typeface="Trebuchet MS"/>
              </a:rPr>
              <a:t>V</a:t>
            </a:r>
            <a:r>
              <a:rPr lang="cs-CZ" sz="4400" spc="35" dirty="0">
                <a:solidFill>
                  <a:schemeClr val="accent2">
                    <a:lumMod val="50000"/>
                  </a:schemeClr>
                </a:solidFill>
                <a:cs typeface="Trebuchet MS"/>
              </a:rPr>
              <a:t> </a:t>
            </a:r>
            <a:r>
              <a:rPr lang="cs-CZ" sz="4400" spc="175" dirty="0">
                <a:solidFill>
                  <a:schemeClr val="accent2">
                    <a:lumMod val="50000"/>
                  </a:schemeClr>
                </a:solidFill>
                <a:cs typeface="Trebuchet MS"/>
              </a:rPr>
              <a:t>CHOVU</a:t>
            </a:r>
            <a:r>
              <a:rPr lang="cs-CZ" sz="4400" spc="10" dirty="0">
                <a:solidFill>
                  <a:schemeClr val="accent2">
                    <a:lumMod val="50000"/>
                  </a:schemeClr>
                </a:solidFill>
                <a:cs typeface="Trebuchet MS"/>
              </a:rPr>
              <a:t> </a:t>
            </a:r>
            <a:r>
              <a:rPr lang="cs-CZ" sz="4400" spc="105" dirty="0">
                <a:solidFill>
                  <a:schemeClr val="accent2">
                    <a:lumMod val="50000"/>
                  </a:schemeClr>
                </a:solidFill>
                <a:cs typeface="Trebuchet MS"/>
              </a:rPr>
              <a:t>DOJNIC</a:t>
            </a:r>
            <a:endParaRPr lang="cs-CZ" sz="4400" dirty="0">
              <a:solidFill>
                <a:schemeClr val="accent2">
                  <a:lumMod val="50000"/>
                </a:schemeClr>
              </a:solidFill>
              <a:cs typeface="Trebuchet MS"/>
            </a:endParaRPr>
          </a:p>
          <a:p>
            <a:pPr marL="584200" indent="-571500">
              <a:spcBef>
                <a:spcPts val="1315"/>
              </a:spcBef>
              <a:buFont typeface="Wingdings" panose="05000000000000000000" pitchFamily="2" charset="2"/>
              <a:buChar char="q"/>
            </a:pPr>
            <a:r>
              <a:rPr lang="cs-CZ" sz="4400" dirty="0">
                <a:solidFill>
                  <a:schemeClr val="accent2">
                    <a:lumMod val="50000"/>
                  </a:schemeClr>
                </a:solidFill>
                <a:cs typeface="Trebuchet MS"/>
              </a:rPr>
              <a:t>ZAJIŠTĚNÍ</a:t>
            </a:r>
            <a:r>
              <a:rPr lang="cs-CZ" sz="4400" spc="-60" dirty="0">
                <a:solidFill>
                  <a:schemeClr val="accent2">
                    <a:lumMod val="50000"/>
                  </a:schemeClr>
                </a:solidFill>
                <a:cs typeface="Trebuchet MS"/>
              </a:rPr>
              <a:t> </a:t>
            </a:r>
            <a:r>
              <a:rPr lang="cs-CZ" sz="4400" dirty="0">
                <a:solidFill>
                  <a:schemeClr val="accent2">
                    <a:lumMod val="50000"/>
                  </a:schemeClr>
                </a:solidFill>
                <a:cs typeface="Trebuchet MS"/>
              </a:rPr>
              <a:t>PŘÍSTUPU</a:t>
            </a:r>
            <a:r>
              <a:rPr lang="cs-CZ" sz="4400" spc="-45" dirty="0">
                <a:solidFill>
                  <a:schemeClr val="accent2">
                    <a:lumMod val="50000"/>
                  </a:schemeClr>
                </a:solidFill>
                <a:cs typeface="Trebuchet MS"/>
              </a:rPr>
              <a:t> </a:t>
            </a:r>
            <a:r>
              <a:rPr lang="cs-CZ" sz="4400" spc="355" dirty="0">
                <a:solidFill>
                  <a:schemeClr val="accent2">
                    <a:lumMod val="50000"/>
                  </a:schemeClr>
                </a:solidFill>
                <a:cs typeface="Trebuchet MS"/>
              </a:rPr>
              <a:t>DO</a:t>
            </a:r>
            <a:r>
              <a:rPr lang="cs-CZ" sz="4400" spc="-450" dirty="0">
                <a:solidFill>
                  <a:schemeClr val="accent2">
                    <a:lumMod val="50000"/>
                  </a:schemeClr>
                </a:solidFill>
                <a:cs typeface="Trebuchet MS"/>
              </a:rPr>
              <a:t> </a:t>
            </a:r>
            <a:r>
              <a:rPr lang="cs-CZ" sz="4400" dirty="0">
                <a:solidFill>
                  <a:schemeClr val="accent2">
                    <a:lumMod val="50000"/>
                  </a:schemeClr>
                </a:solidFill>
                <a:cs typeface="Trebuchet MS"/>
              </a:rPr>
              <a:t>VÝBĚHU</a:t>
            </a:r>
            <a:r>
              <a:rPr lang="cs-CZ" sz="4400" spc="-40" dirty="0">
                <a:solidFill>
                  <a:schemeClr val="accent2">
                    <a:lumMod val="50000"/>
                  </a:schemeClr>
                </a:solidFill>
                <a:cs typeface="Trebuchet MS"/>
              </a:rPr>
              <a:t> </a:t>
            </a:r>
            <a:r>
              <a:rPr lang="cs-CZ" sz="4400" dirty="0">
                <a:solidFill>
                  <a:schemeClr val="accent2">
                    <a:lumMod val="50000"/>
                  </a:schemeClr>
                </a:solidFill>
                <a:cs typeface="Trebuchet MS"/>
              </a:rPr>
              <a:t>PRO</a:t>
            </a:r>
            <a:r>
              <a:rPr lang="cs-CZ" sz="4400" spc="-40" dirty="0">
                <a:solidFill>
                  <a:schemeClr val="accent2">
                    <a:lumMod val="50000"/>
                  </a:schemeClr>
                </a:solidFill>
                <a:cs typeface="Trebuchet MS"/>
              </a:rPr>
              <a:t> </a:t>
            </a:r>
            <a:r>
              <a:rPr lang="cs-CZ" sz="4400" spc="105" dirty="0">
                <a:solidFill>
                  <a:schemeClr val="accent2">
                    <a:lumMod val="50000"/>
                  </a:schemeClr>
                </a:solidFill>
                <a:cs typeface="Trebuchet MS"/>
              </a:rPr>
              <a:t>KRÁVY</a:t>
            </a:r>
            <a:r>
              <a:rPr lang="cs-CZ" sz="4400" spc="-35" dirty="0">
                <a:solidFill>
                  <a:schemeClr val="accent2">
                    <a:lumMod val="50000"/>
                  </a:schemeClr>
                </a:solidFill>
                <a:cs typeface="Trebuchet MS"/>
              </a:rPr>
              <a:t> </a:t>
            </a:r>
            <a:r>
              <a:rPr lang="cs-CZ" sz="4400" spc="-40" dirty="0">
                <a:solidFill>
                  <a:schemeClr val="accent2">
                    <a:lumMod val="50000"/>
                  </a:schemeClr>
                </a:solidFill>
                <a:cs typeface="Trebuchet MS"/>
              </a:rPr>
              <a:t>STOJÍCÍ</a:t>
            </a:r>
            <a:r>
              <a:rPr lang="cs-CZ" sz="4400" spc="-50" dirty="0">
                <a:solidFill>
                  <a:schemeClr val="accent2">
                    <a:lumMod val="50000"/>
                  </a:schemeClr>
                </a:solidFill>
                <a:cs typeface="Trebuchet MS"/>
              </a:rPr>
              <a:t> </a:t>
            </a:r>
            <a:r>
              <a:rPr lang="cs-CZ" sz="4400" spc="270" dirty="0">
                <a:solidFill>
                  <a:schemeClr val="accent2">
                    <a:lumMod val="50000"/>
                  </a:schemeClr>
                </a:solidFill>
                <a:cs typeface="Trebuchet MS"/>
              </a:rPr>
              <a:t>NA</a:t>
            </a:r>
            <a:r>
              <a:rPr lang="cs-CZ" sz="4400" spc="-35" dirty="0">
                <a:solidFill>
                  <a:schemeClr val="accent2">
                    <a:lumMod val="50000"/>
                  </a:schemeClr>
                </a:solidFill>
                <a:cs typeface="Trebuchet MS"/>
              </a:rPr>
              <a:t> </a:t>
            </a:r>
            <a:r>
              <a:rPr lang="cs-CZ" sz="4400" spc="165" dirty="0">
                <a:solidFill>
                  <a:schemeClr val="accent2">
                    <a:lumMod val="50000"/>
                  </a:schemeClr>
                </a:solidFill>
                <a:cs typeface="Trebuchet MS"/>
              </a:rPr>
              <a:t>SUCHO</a:t>
            </a:r>
            <a:endParaRPr lang="cs-CZ" sz="4400" dirty="0">
              <a:solidFill>
                <a:schemeClr val="accent2">
                  <a:lumMod val="50000"/>
                </a:schemeClr>
              </a:solidFill>
              <a:cs typeface="Trebuchet MS"/>
            </a:endParaRPr>
          </a:p>
          <a:p>
            <a:pPr marL="584200" marR="7153275" indent="-571500">
              <a:buFont typeface="Wingdings" panose="05000000000000000000" pitchFamily="2" charset="2"/>
              <a:buChar char="q"/>
            </a:pPr>
            <a:r>
              <a:rPr lang="cs-CZ" sz="4400" dirty="0">
                <a:solidFill>
                  <a:schemeClr val="accent2">
                    <a:lumMod val="50000"/>
                  </a:schemeClr>
                </a:solidFill>
                <a:cs typeface="Trebuchet MS"/>
              </a:rPr>
              <a:t>ZLEPŠENÍ</a:t>
            </a:r>
            <a:r>
              <a:rPr lang="cs-CZ" sz="4400" spc="-80" dirty="0">
                <a:solidFill>
                  <a:schemeClr val="accent2">
                    <a:lumMod val="50000"/>
                  </a:schemeClr>
                </a:solidFill>
                <a:cs typeface="Trebuchet MS"/>
              </a:rPr>
              <a:t> </a:t>
            </a:r>
            <a:r>
              <a:rPr lang="cs-CZ" sz="4400" spc="114" dirty="0">
                <a:solidFill>
                  <a:schemeClr val="accent2">
                    <a:lumMod val="50000"/>
                  </a:schemeClr>
                </a:solidFill>
                <a:cs typeface="Trebuchet MS"/>
              </a:rPr>
              <a:t>ŽIVOTNÍCH</a:t>
            </a:r>
            <a:r>
              <a:rPr lang="cs-CZ" sz="4400" spc="-65" dirty="0">
                <a:solidFill>
                  <a:schemeClr val="accent2">
                    <a:lumMod val="50000"/>
                  </a:schemeClr>
                </a:solidFill>
                <a:cs typeface="Trebuchet MS"/>
              </a:rPr>
              <a:t> </a:t>
            </a:r>
            <a:r>
              <a:rPr lang="cs-CZ" sz="4400" spc="160" dirty="0">
                <a:solidFill>
                  <a:schemeClr val="accent2">
                    <a:lumMod val="50000"/>
                  </a:schemeClr>
                </a:solidFill>
                <a:cs typeface="Trebuchet MS"/>
              </a:rPr>
              <a:t>PODMÍNEK C</a:t>
            </a:r>
            <a:r>
              <a:rPr lang="cs-CZ" sz="4400" spc="175" dirty="0">
                <a:solidFill>
                  <a:schemeClr val="accent2">
                    <a:lumMod val="50000"/>
                  </a:schemeClr>
                </a:solidFill>
                <a:cs typeface="Trebuchet MS"/>
              </a:rPr>
              <a:t>HOVU</a:t>
            </a:r>
            <a:r>
              <a:rPr lang="cs-CZ" sz="4400" spc="-75" dirty="0">
                <a:solidFill>
                  <a:schemeClr val="accent2">
                    <a:lumMod val="50000"/>
                  </a:schemeClr>
                </a:solidFill>
                <a:cs typeface="Trebuchet MS"/>
              </a:rPr>
              <a:t> </a:t>
            </a:r>
            <a:r>
              <a:rPr lang="cs-CZ" sz="4400" dirty="0">
                <a:solidFill>
                  <a:schemeClr val="accent2">
                    <a:lumMod val="50000"/>
                  </a:schemeClr>
                </a:solidFill>
                <a:cs typeface="Trebuchet MS"/>
              </a:rPr>
              <a:t>PRASAT</a:t>
            </a:r>
            <a:r>
              <a:rPr lang="cs-CZ" sz="4400" spc="-50" dirty="0">
                <a:solidFill>
                  <a:schemeClr val="accent2">
                    <a:lumMod val="50000"/>
                  </a:schemeClr>
                </a:solidFill>
                <a:cs typeface="Trebuchet MS"/>
              </a:rPr>
              <a:t> </a:t>
            </a:r>
            <a:r>
              <a:rPr lang="cs-CZ" sz="4400" dirty="0">
                <a:solidFill>
                  <a:schemeClr val="accent2">
                    <a:lumMod val="50000"/>
                  </a:schemeClr>
                </a:solidFill>
                <a:cs typeface="Trebuchet MS"/>
              </a:rPr>
              <a:t>-</a:t>
            </a:r>
            <a:r>
              <a:rPr lang="cs-CZ" sz="4400" spc="-55" dirty="0">
                <a:solidFill>
                  <a:schemeClr val="accent2">
                    <a:lumMod val="50000"/>
                  </a:schemeClr>
                </a:solidFill>
                <a:cs typeface="Trebuchet MS"/>
              </a:rPr>
              <a:t> </a:t>
            </a:r>
            <a:r>
              <a:rPr lang="cs-CZ" sz="4400" dirty="0">
                <a:solidFill>
                  <a:schemeClr val="accent2">
                    <a:lumMod val="50000"/>
                  </a:schemeClr>
                </a:solidFill>
                <a:cs typeface="Trebuchet MS"/>
              </a:rPr>
              <a:t>PRO</a:t>
            </a:r>
            <a:r>
              <a:rPr lang="cs-CZ" sz="4400" spc="-60" dirty="0">
                <a:solidFill>
                  <a:schemeClr val="accent2">
                    <a:lumMod val="50000"/>
                  </a:schemeClr>
                </a:solidFill>
                <a:cs typeface="Trebuchet MS"/>
              </a:rPr>
              <a:t> </a:t>
            </a:r>
            <a:r>
              <a:rPr lang="cs-CZ" sz="4400" spc="80" dirty="0">
                <a:solidFill>
                  <a:schemeClr val="accent2">
                    <a:lumMod val="50000"/>
                  </a:schemeClr>
                </a:solidFill>
                <a:cs typeface="Trebuchet MS"/>
              </a:rPr>
              <a:t>PRASNIČKY </a:t>
            </a:r>
          </a:p>
          <a:p>
            <a:pPr marL="584200" marR="7153275" indent="-571500">
              <a:buFont typeface="Wingdings" panose="05000000000000000000" pitchFamily="2" charset="2"/>
              <a:buChar char="q"/>
            </a:pPr>
            <a:r>
              <a:rPr lang="cs-CZ" sz="4400" dirty="0">
                <a:solidFill>
                  <a:schemeClr val="accent2">
                    <a:lumMod val="50000"/>
                  </a:schemeClr>
                </a:solidFill>
                <a:cs typeface="Trebuchet MS"/>
              </a:rPr>
              <a:t>ZLEPŠENÍ</a:t>
            </a:r>
            <a:r>
              <a:rPr lang="cs-CZ" sz="4400" spc="-80" dirty="0">
                <a:solidFill>
                  <a:schemeClr val="accent2">
                    <a:lumMod val="50000"/>
                  </a:schemeClr>
                </a:solidFill>
                <a:cs typeface="Trebuchet MS"/>
              </a:rPr>
              <a:t> </a:t>
            </a:r>
            <a:r>
              <a:rPr lang="cs-CZ" sz="4400" spc="114" dirty="0">
                <a:solidFill>
                  <a:schemeClr val="accent2">
                    <a:lumMod val="50000"/>
                  </a:schemeClr>
                </a:solidFill>
                <a:cs typeface="Trebuchet MS"/>
              </a:rPr>
              <a:t>ŽIVOTNÍCH</a:t>
            </a:r>
            <a:r>
              <a:rPr lang="cs-CZ" sz="4400" spc="-65" dirty="0">
                <a:solidFill>
                  <a:schemeClr val="accent2">
                    <a:lumMod val="50000"/>
                  </a:schemeClr>
                </a:solidFill>
                <a:cs typeface="Trebuchet MS"/>
              </a:rPr>
              <a:t> </a:t>
            </a:r>
            <a:r>
              <a:rPr lang="cs-CZ" sz="4400" spc="160" dirty="0">
                <a:solidFill>
                  <a:schemeClr val="accent2">
                    <a:lumMod val="50000"/>
                  </a:schemeClr>
                </a:solidFill>
                <a:cs typeface="Trebuchet MS"/>
              </a:rPr>
              <a:t>PODMÍNEK V </a:t>
            </a:r>
            <a:r>
              <a:rPr lang="cs-CZ" sz="4400" spc="175" dirty="0">
                <a:solidFill>
                  <a:schemeClr val="accent2">
                    <a:lumMod val="50000"/>
                  </a:schemeClr>
                </a:solidFill>
                <a:cs typeface="Trebuchet MS"/>
              </a:rPr>
              <a:t>CHOVU</a:t>
            </a:r>
            <a:r>
              <a:rPr lang="cs-CZ" sz="4400" spc="-75" dirty="0">
                <a:solidFill>
                  <a:schemeClr val="accent2">
                    <a:lumMod val="50000"/>
                  </a:schemeClr>
                </a:solidFill>
                <a:cs typeface="Trebuchet MS"/>
              </a:rPr>
              <a:t> </a:t>
            </a:r>
            <a:r>
              <a:rPr lang="cs-CZ" sz="4400" dirty="0">
                <a:solidFill>
                  <a:schemeClr val="accent2">
                    <a:lumMod val="50000"/>
                  </a:schemeClr>
                </a:solidFill>
                <a:cs typeface="Trebuchet MS"/>
              </a:rPr>
              <a:t>PRASAT</a:t>
            </a:r>
            <a:r>
              <a:rPr lang="cs-CZ" sz="4400" spc="-50" dirty="0">
                <a:solidFill>
                  <a:schemeClr val="accent2">
                    <a:lumMod val="50000"/>
                  </a:schemeClr>
                </a:solidFill>
                <a:cs typeface="Trebuchet MS"/>
              </a:rPr>
              <a:t> </a:t>
            </a:r>
            <a:r>
              <a:rPr lang="cs-CZ" sz="4400" dirty="0">
                <a:solidFill>
                  <a:schemeClr val="accent2">
                    <a:lumMod val="50000"/>
                  </a:schemeClr>
                </a:solidFill>
                <a:cs typeface="Trebuchet MS"/>
              </a:rPr>
              <a:t>-</a:t>
            </a:r>
            <a:r>
              <a:rPr lang="cs-CZ" sz="4400" spc="-55" dirty="0">
                <a:solidFill>
                  <a:schemeClr val="accent2">
                    <a:lumMod val="50000"/>
                  </a:schemeClr>
                </a:solidFill>
                <a:cs typeface="Trebuchet MS"/>
              </a:rPr>
              <a:t> </a:t>
            </a:r>
            <a:r>
              <a:rPr lang="cs-CZ" sz="4400" dirty="0">
                <a:solidFill>
                  <a:schemeClr val="accent2">
                    <a:lumMod val="50000"/>
                  </a:schemeClr>
                </a:solidFill>
                <a:cs typeface="Trebuchet MS"/>
              </a:rPr>
              <a:t>PRO</a:t>
            </a:r>
            <a:r>
              <a:rPr lang="cs-CZ" sz="4400" spc="-60" dirty="0">
                <a:solidFill>
                  <a:schemeClr val="accent2">
                    <a:lumMod val="50000"/>
                  </a:schemeClr>
                </a:solidFill>
                <a:cs typeface="Trebuchet MS"/>
              </a:rPr>
              <a:t> </a:t>
            </a:r>
            <a:r>
              <a:rPr lang="cs-CZ" sz="4400" spc="40" dirty="0">
                <a:solidFill>
                  <a:schemeClr val="accent2">
                    <a:lumMod val="50000"/>
                  </a:schemeClr>
                </a:solidFill>
                <a:cs typeface="Trebuchet MS"/>
              </a:rPr>
              <a:t>PRASNICE</a:t>
            </a:r>
          </a:p>
          <a:p>
            <a:pPr marL="584200" marR="7153275" indent="-571500">
              <a:buFont typeface="Wingdings" panose="05000000000000000000" pitchFamily="2" charset="2"/>
              <a:buChar char="q"/>
            </a:pPr>
            <a:r>
              <a:rPr lang="cs-CZ" sz="4400" spc="40" dirty="0">
                <a:solidFill>
                  <a:schemeClr val="accent2">
                    <a:lumMod val="50000"/>
                  </a:schemeClr>
                </a:solidFill>
                <a:cs typeface="Trebuchet MS"/>
              </a:rPr>
              <a:t> </a:t>
            </a:r>
            <a:r>
              <a:rPr lang="cs-CZ" sz="4400" dirty="0">
                <a:solidFill>
                  <a:schemeClr val="accent2">
                    <a:lumMod val="50000"/>
                  </a:schemeClr>
                </a:solidFill>
                <a:cs typeface="Trebuchet MS"/>
              </a:rPr>
              <a:t>ZVĚTŠENÍ</a:t>
            </a:r>
            <a:r>
              <a:rPr lang="cs-CZ" sz="4400" spc="45" dirty="0">
                <a:solidFill>
                  <a:schemeClr val="accent2">
                    <a:lumMod val="50000"/>
                  </a:schemeClr>
                </a:solidFill>
                <a:cs typeface="Trebuchet MS"/>
              </a:rPr>
              <a:t> </a:t>
            </a:r>
            <a:r>
              <a:rPr lang="cs-CZ" sz="4400" spc="125" dirty="0">
                <a:solidFill>
                  <a:schemeClr val="accent2">
                    <a:lumMod val="50000"/>
                  </a:schemeClr>
                </a:solidFill>
                <a:cs typeface="Trebuchet MS"/>
              </a:rPr>
              <a:t>PLOCHY</a:t>
            </a:r>
            <a:r>
              <a:rPr lang="cs-CZ" sz="4400" spc="65" dirty="0">
                <a:solidFill>
                  <a:schemeClr val="accent2">
                    <a:lumMod val="50000"/>
                  </a:schemeClr>
                </a:solidFill>
                <a:cs typeface="Trebuchet MS"/>
              </a:rPr>
              <a:t> </a:t>
            </a:r>
            <a:r>
              <a:rPr lang="cs-CZ" sz="4400" dirty="0">
                <a:solidFill>
                  <a:schemeClr val="accent2">
                    <a:lumMod val="50000"/>
                  </a:schemeClr>
                </a:solidFill>
                <a:cs typeface="Trebuchet MS"/>
              </a:rPr>
              <a:t>PRO</a:t>
            </a:r>
            <a:r>
              <a:rPr lang="cs-CZ" sz="4400" spc="55" dirty="0">
                <a:solidFill>
                  <a:schemeClr val="accent2">
                    <a:lumMod val="50000"/>
                  </a:schemeClr>
                </a:solidFill>
                <a:cs typeface="Trebuchet MS"/>
              </a:rPr>
              <a:t> </a:t>
            </a:r>
            <a:r>
              <a:rPr lang="cs-CZ" sz="4400" spc="95" dirty="0">
                <a:solidFill>
                  <a:schemeClr val="accent2">
                    <a:lumMod val="50000"/>
                  </a:schemeClr>
                </a:solidFill>
                <a:cs typeface="Trebuchet MS"/>
              </a:rPr>
              <a:t>ODSTAVENÁ  </a:t>
            </a:r>
            <a:r>
              <a:rPr lang="cs-CZ" sz="4400" spc="-10" dirty="0">
                <a:solidFill>
                  <a:schemeClr val="accent2">
                    <a:lumMod val="50000"/>
                  </a:schemeClr>
                </a:solidFill>
                <a:cs typeface="Trebuchet MS"/>
              </a:rPr>
              <a:t>SELATA</a:t>
            </a:r>
            <a:endParaRPr lang="cs-CZ" sz="4400" dirty="0">
              <a:solidFill>
                <a:schemeClr val="accent2">
                  <a:lumMod val="50000"/>
                </a:schemeClr>
              </a:solidFill>
              <a:cs typeface="Trebuchet MS"/>
            </a:endParaRPr>
          </a:p>
          <a:p>
            <a:endParaRPr lang="cs-CZ" dirty="0"/>
          </a:p>
        </p:txBody>
      </p:sp>
    </p:spTree>
    <p:extLst>
      <p:ext uri="{BB962C8B-B14F-4D97-AF65-F5344CB8AC3E}">
        <p14:creationId xmlns:p14="http://schemas.microsoft.com/office/powerpoint/2010/main" val="42751918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DF8214-1CD0-4736-99A4-3DB4218189FE}"/>
              </a:ext>
            </a:extLst>
          </p:cNvPr>
          <p:cNvSpPr>
            <a:spLocks noGrp="1"/>
          </p:cNvSpPr>
          <p:nvPr>
            <p:ph type="title"/>
          </p:nvPr>
        </p:nvSpPr>
        <p:spPr>
          <a:xfrm>
            <a:off x="222250" y="1340556"/>
            <a:ext cx="15074174" cy="1780469"/>
          </a:xfrm>
        </p:spPr>
        <p:txBody>
          <a:bodyPr>
            <a:normAutofit/>
          </a:bodyPr>
          <a:lstStyle/>
          <a:p>
            <a:r>
              <a:rPr lang="cs-CZ" sz="5400" b="1" spc="409" dirty="0"/>
              <a:t>DOBRÉ</a:t>
            </a:r>
            <a:r>
              <a:rPr lang="cs-CZ" sz="5400" b="1" spc="-65" dirty="0"/>
              <a:t> </a:t>
            </a:r>
            <a:r>
              <a:rPr lang="cs-CZ" sz="5400" b="1" spc="345" dirty="0"/>
              <a:t>ŽIVOTNÍ</a:t>
            </a:r>
            <a:r>
              <a:rPr lang="cs-CZ" sz="5400" b="1" spc="-70" dirty="0"/>
              <a:t> </a:t>
            </a:r>
            <a:r>
              <a:rPr lang="cs-CZ" sz="5400" b="1" spc="455" dirty="0"/>
              <a:t>PODMÍNKY</a:t>
            </a:r>
            <a:r>
              <a:rPr lang="cs-CZ" sz="5400" b="1" spc="-105" dirty="0"/>
              <a:t> </a:t>
            </a:r>
            <a:r>
              <a:rPr lang="cs-CZ" sz="5400" b="1" spc="300" dirty="0"/>
              <a:t>ZVÍŘAT</a:t>
            </a:r>
            <a:r>
              <a:rPr lang="cs-CZ" sz="5400" b="1" spc="-55" dirty="0"/>
              <a:t> </a:t>
            </a:r>
            <a:r>
              <a:rPr lang="cs-CZ" sz="5400" b="1" spc="320" dirty="0"/>
              <a:t>(DŽPZ)</a:t>
            </a:r>
            <a:endParaRPr lang="cs-CZ" sz="5400" dirty="0"/>
          </a:p>
        </p:txBody>
      </p:sp>
      <p:sp>
        <p:nvSpPr>
          <p:cNvPr id="3" name="Zástupný symbol pro obsah 2">
            <a:extLst>
              <a:ext uri="{FF2B5EF4-FFF2-40B4-BE49-F238E27FC236}">
                <a16:creationId xmlns:a16="http://schemas.microsoft.com/office/drawing/2014/main" xmlns="" id="{25CF1FAF-FB38-4E6C-810E-6D61A4DCC204}"/>
              </a:ext>
            </a:extLst>
          </p:cNvPr>
          <p:cNvSpPr>
            <a:spLocks noGrp="1"/>
          </p:cNvSpPr>
          <p:nvPr>
            <p:ph idx="1"/>
          </p:nvPr>
        </p:nvSpPr>
        <p:spPr>
          <a:xfrm>
            <a:off x="0" y="2587625"/>
            <a:ext cx="18129249" cy="10697781"/>
          </a:xfrm>
        </p:spPr>
        <p:txBody>
          <a:bodyPr>
            <a:normAutofit/>
          </a:bodyPr>
          <a:lstStyle/>
          <a:p>
            <a:pPr marL="0" indent="0">
              <a:spcBef>
                <a:spcPts val="1325"/>
              </a:spcBef>
              <a:buNone/>
            </a:pPr>
            <a:r>
              <a:rPr lang="cs-CZ" sz="4000" b="1" spc="-10" dirty="0">
                <a:solidFill>
                  <a:schemeClr val="accent3">
                    <a:lumMod val="50000"/>
                  </a:schemeClr>
                </a:solidFill>
                <a:cs typeface="Trebuchet MS"/>
              </a:rPr>
              <a:t>Žadatel</a:t>
            </a:r>
            <a:endParaRPr lang="cs-CZ" sz="4000" dirty="0">
              <a:solidFill>
                <a:schemeClr val="accent3">
                  <a:lumMod val="50000"/>
                </a:schemeClr>
              </a:solidFill>
              <a:cs typeface="Trebuchet MS"/>
            </a:endParaRPr>
          </a:p>
          <a:p>
            <a:pPr marL="427990" indent="-415925">
              <a:spcBef>
                <a:spcPts val="1360"/>
              </a:spcBef>
              <a:buClr>
                <a:srgbClr val="CDCE00"/>
              </a:buClr>
              <a:buFont typeface="Arial"/>
              <a:buChar char="•"/>
              <a:tabLst>
                <a:tab pos="427990" algn="l"/>
                <a:tab pos="428625" algn="l"/>
              </a:tabLst>
            </a:pPr>
            <a:r>
              <a:rPr lang="cs-CZ" sz="4000" spc="-180" dirty="0">
                <a:solidFill>
                  <a:schemeClr val="accent3">
                    <a:lumMod val="50000"/>
                  </a:schemeClr>
                </a:solidFill>
                <a:cs typeface="Trebuchet MS"/>
              </a:rPr>
              <a:t>ke</a:t>
            </a:r>
            <a:r>
              <a:rPr lang="cs-CZ" sz="4000" spc="-35" dirty="0">
                <a:solidFill>
                  <a:schemeClr val="accent3">
                    <a:lumMod val="50000"/>
                  </a:schemeClr>
                </a:solidFill>
                <a:cs typeface="Trebuchet MS"/>
              </a:rPr>
              <a:t> </a:t>
            </a:r>
            <a:r>
              <a:rPr lang="cs-CZ" sz="4000" spc="-155" dirty="0">
                <a:solidFill>
                  <a:schemeClr val="accent3">
                    <a:lumMod val="50000"/>
                  </a:schemeClr>
                </a:solidFill>
                <a:cs typeface="Trebuchet MS"/>
              </a:rPr>
              <a:t>dni</a:t>
            </a:r>
            <a:r>
              <a:rPr lang="cs-CZ" sz="4000" spc="-30" dirty="0">
                <a:solidFill>
                  <a:schemeClr val="accent3">
                    <a:lumMod val="50000"/>
                  </a:schemeClr>
                </a:solidFill>
                <a:cs typeface="Trebuchet MS"/>
              </a:rPr>
              <a:t> </a:t>
            </a:r>
            <a:r>
              <a:rPr lang="cs-CZ" sz="4000" spc="-155" dirty="0">
                <a:solidFill>
                  <a:schemeClr val="accent3">
                    <a:lumMod val="50000"/>
                  </a:schemeClr>
                </a:solidFill>
                <a:cs typeface="Trebuchet MS"/>
              </a:rPr>
              <a:t>podání</a:t>
            </a:r>
            <a:r>
              <a:rPr lang="cs-CZ" sz="4000" spc="-55" dirty="0">
                <a:solidFill>
                  <a:schemeClr val="accent3">
                    <a:lumMod val="50000"/>
                  </a:schemeClr>
                </a:solidFill>
                <a:cs typeface="Trebuchet MS"/>
              </a:rPr>
              <a:t> </a:t>
            </a:r>
            <a:r>
              <a:rPr lang="cs-CZ" sz="4000" spc="-150" dirty="0">
                <a:solidFill>
                  <a:schemeClr val="accent3">
                    <a:lumMod val="50000"/>
                  </a:schemeClr>
                </a:solidFill>
                <a:cs typeface="Trebuchet MS"/>
              </a:rPr>
              <a:t>žádosti</a:t>
            </a:r>
            <a:r>
              <a:rPr lang="cs-CZ" sz="4000" spc="-40" dirty="0">
                <a:solidFill>
                  <a:schemeClr val="accent3">
                    <a:lumMod val="50000"/>
                  </a:schemeClr>
                </a:solidFill>
                <a:cs typeface="Trebuchet MS"/>
              </a:rPr>
              <a:t> </a:t>
            </a:r>
            <a:r>
              <a:rPr lang="cs-CZ" sz="4000" spc="-150" dirty="0">
                <a:solidFill>
                  <a:schemeClr val="accent3">
                    <a:lumMod val="50000"/>
                  </a:schemeClr>
                </a:solidFill>
                <a:cs typeface="Trebuchet MS"/>
              </a:rPr>
              <a:t>chová</a:t>
            </a:r>
            <a:r>
              <a:rPr lang="cs-CZ" sz="4000" spc="-45" dirty="0">
                <a:solidFill>
                  <a:schemeClr val="accent3">
                    <a:lumMod val="50000"/>
                  </a:schemeClr>
                </a:solidFill>
                <a:cs typeface="Trebuchet MS"/>
              </a:rPr>
              <a:t> </a:t>
            </a:r>
            <a:r>
              <a:rPr lang="cs-CZ" sz="4000" spc="-190" dirty="0">
                <a:solidFill>
                  <a:schemeClr val="accent3">
                    <a:lumMod val="50000"/>
                  </a:schemeClr>
                </a:solidFill>
                <a:cs typeface="Trebuchet MS"/>
              </a:rPr>
              <a:t>minimálně</a:t>
            </a:r>
            <a:r>
              <a:rPr lang="cs-CZ" sz="4000" spc="-65" dirty="0">
                <a:solidFill>
                  <a:schemeClr val="accent3">
                    <a:lumMod val="50000"/>
                  </a:schemeClr>
                </a:solidFill>
                <a:cs typeface="Trebuchet MS"/>
              </a:rPr>
              <a:t> </a:t>
            </a:r>
            <a:r>
              <a:rPr lang="cs-CZ" sz="4000" spc="-75" dirty="0">
                <a:solidFill>
                  <a:schemeClr val="accent3">
                    <a:lumMod val="50000"/>
                  </a:schemeClr>
                </a:solidFill>
                <a:cs typeface="Trebuchet MS"/>
              </a:rPr>
              <a:t>5</a:t>
            </a:r>
            <a:r>
              <a:rPr lang="cs-CZ" sz="4000" spc="-455" dirty="0">
                <a:solidFill>
                  <a:schemeClr val="accent3">
                    <a:lumMod val="50000"/>
                  </a:schemeClr>
                </a:solidFill>
                <a:cs typeface="Trebuchet MS"/>
              </a:rPr>
              <a:t> </a:t>
            </a:r>
            <a:r>
              <a:rPr lang="cs-CZ" sz="4000" spc="-45" dirty="0">
                <a:solidFill>
                  <a:schemeClr val="accent3">
                    <a:lumMod val="50000"/>
                  </a:schemeClr>
                </a:solidFill>
                <a:cs typeface="Trebuchet MS"/>
              </a:rPr>
              <a:t>VDJ</a:t>
            </a:r>
            <a:r>
              <a:rPr lang="cs-CZ" sz="4000" spc="-30" dirty="0">
                <a:solidFill>
                  <a:schemeClr val="accent3">
                    <a:lumMod val="50000"/>
                  </a:schemeClr>
                </a:solidFill>
                <a:cs typeface="Trebuchet MS"/>
              </a:rPr>
              <a:t> </a:t>
            </a:r>
            <a:r>
              <a:rPr lang="cs-CZ" sz="4000" spc="-175" dirty="0">
                <a:solidFill>
                  <a:schemeClr val="accent3">
                    <a:lumMod val="50000"/>
                  </a:schemeClr>
                </a:solidFill>
                <a:cs typeface="Trebuchet MS"/>
              </a:rPr>
              <a:t>dojnic</a:t>
            </a:r>
            <a:r>
              <a:rPr lang="cs-CZ" sz="4000" spc="-55" dirty="0">
                <a:solidFill>
                  <a:schemeClr val="accent3">
                    <a:lumMod val="50000"/>
                  </a:schemeClr>
                </a:solidFill>
                <a:cs typeface="Trebuchet MS"/>
              </a:rPr>
              <a:t> </a:t>
            </a:r>
            <a:r>
              <a:rPr lang="cs-CZ" sz="4000" spc="-160" dirty="0">
                <a:solidFill>
                  <a:schemeClr val="accent3">
                    <a:lumMod val="50000"/>
                  </a:schemeClr>
                </a:solidFill>
                <a:cs typeface="Trebuchet MS"/>
              </a:rPr>
              <a:t>evidovaných</a:t>
            </a:r>
            <a:r>
              <a:rPr lang="cs-CZ" sz="4000" spc="-60" dirty="0">
                <a:solidFill>
                  <a:schemeClr val="accent3">
                    <a:lumMod val="50000"/>
                  </a:schemeClr>
                </a:solidFill>
                <a:cs typeface="Trebuchet MS"/>
              </a:rPr>
              <a:t> </a:t>
            </a:r>
            <a:r>
              <a:rPr lang="cs-CZ" sz="4000" spc="-150" dirty="0">
                <a:solidFill>
                  <a:schemeClr val="accent3">
                    <a:lumMod val="50000"/>
                  </a:schemeClr>
                </a:solidFill>
                <a:cs typeface="Trebuchet MS"/>
              </a:rPr>
              <a:t>v</a:t>
            </a:r>
            <a:r>
              <a:rPr lang="cs-CZ" sz="4000" spc="-30" dirty="0">
                <a:solidFill>
                  <a:schemeClr val="accent3">
                    <a:lumMod val="50000"/>
                  </a:schemeClr>
                </a:solidFill>
                <a:cs typeface="Trebuchet MS"/>
              </a:rPr>
              <a:t> </a:t>
            </a:r>
            <a:r>
              <a:rPr lang="cs-CZ" sz="4000" spc="-130" dirty="0">
                <a:solidFill>
                  <a:schemeClr val="accent3">
                    <a:lumMod val="50000"/>
                  </a:schemeClr>
                </a:solidFill>
                <a:cs typeface="Trebuchet MS"/>
              </a:rPr>
              <a:t>ústřední</a:t>
            </a:r>
            <a:r>
              <a:rPr lang="cs-CZ" sz="4000" spc="-60" dirty="0">
                <a:solidFill>
                  <a:schemeClr val="accent3">
                    <a:lumMod val="50000"/>
                  </a:schemeClr>
                </a:solidFill>
                <a:cs typeface="Trebuchet MS"/>
              </a:rPr>
              <a:t> </a:t>
            </a:r>
            <a:r>
              <a:rPr lang="cs-CZ" sz="4000" spc="-175" dirty="0">
                <a:solidFill>
                  <a:schemeClr val="accent3">
                    <a:lumMod val="50000"/>
                  </a:schemeClr>
                </a:solidFill>
                <a:cs typeface="Trebuchet MS"/>
              </a:rPr>
              <a:t>evidenci</a:t>
            </a:r>
            <a:r>
              <a:rPr lang="cs-CZ" sz="4000" spc="-50" dirty="0">
                <a:solidFill>
                  <a:schemeClr val="accent3">
                    <a:lumMod val="50000"/>
                  </a:schemeClr>
                </a:solidFill>
                <a:cs typeface="Trebuchet MS"/>
              </a:rPr>
              <a:t> </a:t>
            </a:r>
            <a:r>
              <a:rPr lang="cs-CZ" sz="4000" spc="-20" dirty="0">
                <a:solidFill>
                  <a:schemeClr val="accent3">
                    <a:lumMod val="50000"/>
                  </a:schemeClr>
                </a:solidFill>
                <a:cs typeface="Trebuchet MS"/>
              </a:rPr>
              <a:t>nebo</a:t>
            </a:r>
            <a:endParaRPr lang="cs-CZ" sz="4000" dirty="0">
              <a:solidFill>
                <a:schemeClr val="accent3">
                  <a:lumMod val="50000"/>
                </a:schemeClr>
              </a:solidFill>
              <a:cs typeface="Trebuchet MS"/>
            </a:endParaRPr>
          </a:p>
          <a:p>
            <a:pPr marL="427990" indent="-415925">
              <a:spcBef>
                <a:spcPts val="1755"/>
              </a:spcBef>
              <a:buClr>
                <a:srgbClr val="CDCE00"/>
              </a:buClr>
              <a:buFont typeface="Arial"/>
              <a:buChar char="•"/>
              <a:tabLst>
                <a:tab pos="427990" algn="l"/>
                <a:tab pos="428625" algn="l"/>
              </a:tabLst>
            </a:pPr>
            <a:r>
              <a:rPr lang="cs-CZ" sz="4000" spc="-180" dirty="0">
                <a:solidFill>
                  <a:schemeClr val="accent3">
                    <a:lumMod val="50000"/>
                  </a:schemeClr>
                </a:solidFill>
                <a:cs typeface="Trebuchet MS"/>
              </a:rPr>
              <a:t>ke</a:t>
            </a:r>
            <a:r>
              <a:rPr lang="cs-CZ" sz="4000" spc="-35" dirty="0">
                <a:solidFill>
                  <a:schemeClr val="accent3">
                    <a:lumMod val="50000"/>
                  </a:schemeClr>
                </a:solidFill>
                <a:cs typeface="Trebuchet MS"/>
              </a:rPr>
              <a:t> </a:t>
            </a:r>
            <a:r>
              <a:rPr lang="cs-CZ" sz="4000" spc="-155" dirty="0">
                <a:solidFill>
                  <a:schemeClr val="accent3">
                    <a:lumMod val="50000"/>
                  </a:schemeClr>
                </a:solidFill>
                <a:cs typeface="Trebuchet MS"/>
              </a:rPr>
              <a:t>dni</a:t>
            </a:r>
            <a:r>
              <a:rPr lang="cs-CZ" sz="4000" spc="-30" dirty="0">
                <a:solidFill>
                  <a:schemeClr val="accent3">
                    <a:lumMod val="50000"/>
                  </a:schemeClr>
                </a:solidFill>
                <a:cs typeface="Trebuchet MS"/>
              </a:rPr>
              <a:t> </a:t>
            </a:r>
            <a:r>
              <a:rPr lang="cs-CZ" sz="4000" spc="-155" dirty="0">
                <a:solidFill>
                  <a:schemeClr val="accent3">
                    <a:lumMod val="50000"/>
                  </a:schemeClr>
                </a:solidFill>
                <a:cs typeface="Trebuchet MS"/>
              </a:rPr>
              <a:t>podání</a:t>
            </a:r>
            <a:r>
              <a:rPr lang="cs-CZ" sz="4000" spc="-55" dirty="0">
                <a:solidFill>
                  <a:schemeClr val="accent3">
                    <a:lumMod val="50000"/>
                  </a:schemeClr>
                </a:solidFill>
                <a:cs typeface="Trebuchet MS"/>
              </a:rPr>
              <a:t> </a:t>
            </a:r>
            <a:r>
              <a:rPr lang="cs-CZ" sz="4000" spc="-150" dirty="0">
                <a:solidFill>
                  <a:schemeClr val="accent3">
                    <a:lumMod val="50000"/>
                  </a:schemeClr>
                </a:solidFill>
                <a:cs typeface="Trebuchet MS"/>
              </a:rPr>
              <a:t>žádosti</a:t>
            </a:r>
            <a:r>
              <a:rPr lang="cs-CZ" sz="4000" spc="-40" dirty="0">
                <a:solidFill>
                  <a:schemeClr val="accent3">
                    <a:lumMod val="50000"/>
                  </a:schemeClr>
                </a:solidFill>
                <a:cs typeface="Trebuchet MS"/>
              </a:rPr>
              <a:t> </a:t>
            </a:r>
            <a:r>
              <a:rPr lang="cs-CZ" sz="4000" spc="-150" dirty="0">
                <a:solidFill>
                  <a:schemeClr val="accent3">
                    <a:lumMod val="50000"/>
                  </a:schemeClr>
                </a:solidFill>
                <a:cs typeface="Trebuchet MS"/>
              </a:rPr>
              <a:t>chová</a:t>
            </a:r>
            <a:r>
              <a:rPr lang="cs-CZ" sz="4000" spc="-45" dirty="0">
                <a:solidFill>
                  <a:schemeClr val="accent3">
                    <a:lumMod val="50000"/>
                  </a:schemeClr>
                </a:solidFill>
                <a:cs typeface="Trebuchet MS"/>
              </a:rPr>
              <a:t> </a:t>
            </a:r>
            <a:r>
              <a:rPr lang="cs-CZ" sz="4000" spc="-190" dirty="0">
                <a:solidFill>
                  <a:schemeClr val="accent3">
                    <a:lumMod val="50000"/>
                  </a:schemeClr>
                </a:solidFill>
                <a:cs typeface="Trebuchet MS"/>
              </a:rPr>
              <a:t>minimálně</a:t>
            </a:r>
            <a:r>
              <a:rPr lang="cs-CZ" sz="4000" spc="-65" dirty="0">
                <a:solidFill>
                  <a:schemeClr val="accent3">
                    <a:lumMod val="50000"/>
                  </a:schemeClr>
                </a:solidFill>
                <a:cs typeface="Trebuchet MS"/>
              </a:rPr>
              <a:t> </a:t>
            </a:r>
            <a:r>
              <a:rPr lang="cs-CZ" sz="4000" spc="-75" dirty="0">
                <a:solidFill>
                  <a:schemeClr val="accent3">
                    <a:lumMod val="50000"/>
                  </a:schemeClr>
                </a:solidFill>
                <a:cs typeface="Trebuchet MS"/>
              </a:rPr>
              <a:t>3</a:t>
            </a:r>
            <a:r>
              <a:rPr lang="cs-CZ" sz="4000" spc="-459" dirty="0">
                <a:solidFill>
                  <a:schemeClr val="accent3">
                    <a:lumMod val="50000"/>
                  </a:schemeClr>
                </a:solidFill>
                <a:cs typeface="Trebuchet MS"/>
              </a:rPr>
              <a:t> </a:t>
            </a:r>
            <a:r>
              <a:rPr lang="cs-CZ" sz="4000" spc="-45" dirty="0">
                <a:solidFill>
                  <a:schemeClr val="accent3">
                    <a:lumMod val="50000"/>
                  </a:schemeClr>
                </a:solidFill>
                <a:cs typeface="Trebuchet MS"/>
              </a:rPr>
              <a:t>VDJ</a:t>
            </a:r>
            <a:r>
              <a:rPr lang="cs-CZ" sz="4000" spc="-30" dirty="0">
                <a:solidFill>
                  <a:schemeClr val="accent3">
                    <a:lumMod val="50000"/>
                  </a:schemeClr>
                </a:solidFill>
                <a:cs typeface="Trebuchet MS"/>
              </a:rPr>
              <a:t> </a:t>
            </a:r>
            <a:r>
              <a:rPr lang="cs-CZ" sz="4000" spc="-170" dirty="0">
                <a:solidFill>
                  <a:schemeClr val="accent3">
                    <a:lumMod val="50000"/>
                  </a:schemeClr>
                </a:solidFill>
                <a:cs typeface="Trebuchet MS"/>
              </a:rPr>
              <a:t>prasat</a:t>
            </a:r>
            <a:r>
              <a:rPr lang="cs-CZ" sz="4000" spc="-60" dirty="0">
                <a:solidFill>
                  <a:schemeClr val="accent3">
                    <a:lumMod val="50000"/>
                  </a:schemeClr>
                </a:solidFill>
                <a:cs typeface="Trebuchet MS"/>
              </a:rPr>
              <a:t> </a:t>
            </a:r>
            <a:r>
              <a:rPr lang="cs-CZ" sz="4000" spc="-160" dirty="0">
                <a:solidFill>
                  <a:schemeClr val="accent3">
                    <a:lumMod val="50000"/>
                  </a:schemeClr>
                </a:solidFill>
                <a:cs typeface="Trebuchet MS"/>
              </a:rPr>
              <a:t>evidovaných</a:t>
            </a:r>
            <a:r>
              <a:rPr lang="cs-CZ" sz="4000" spc="-60" dirty="0">
                <a:solidFill>
                  <a:schemeClr val="accent3">
                    <a:lumMod val="50000"/>
                  </a:schemeClr>
                </a:solidFill>
                <a:cs typeface="Trebuchet MS"/>
              </a:rPr>
              <a:t> </a:t>
            </a:r>
            <a:r>
              <a:rPr lang="cs-CZ" sz="4000" spc="-150" dirty="0">
                <a:solidFill>
                  <a:schemeClr val="accent3">
                    <a:lumMod val="50000"/>
                  </a:schemeClr>
                </a:solidFill>
                <a:cs typeface="Trebuchet MS"/>
              </a:rPr>
              <a:t>v</a:t>
            </a:r>
            <a:r>
              <a:rPr lang="cs-CZ" sz="4000" spc="-35" dirty="0">
                <a:solidFill>
                  <a:schemeClr val="accent3">
                    <a:lumMod val="50000"/>
                  </a:schemeClr>
                </a:solidFill>
                <a:cs typeface="Trebuchet MS"/>
              </a:rPr>
              <a:t> </a:t>
            </a:r>
            <a:r>
              <a:rPr lang="cs-CZ" sz="4000" spc="-130" dirty="0">
                <a:solidFill>
                  <a:schemeClr val="accent3">
                    <a:lumMod val="50000"/>
                  </a:schemeClr>
                </a:solidFill>
                <a:cs typeface="Trebuchet MS"/>
              </a:rPr>
              <a:t>ústřední</a:t>
            </a:r>
            <a:r>
              <a:rPr lang="cs-CZ" sz="4000" spc="-60" dirty="0">
                <a:solidFill>
                  <a:schemeClr val="accent3">
                    <a:lumMod val="50000"/>
                  </a:schemeClr>
                </a:solidFill>
                <a:cs typeface="Trebuchet MS"/>
              </a:rPr>
              <a:t> </a:t>
            </a:r>
            <a:r>
              <a:rPr lang="cs-CZ" sz="4000" spc="-10" dirty="0">
                <a:solidFill>
                  <a:schemeClr val="accent3">
                    <a:lumMod val="50000"/>
                  </a:schemeClr>
                </a:solidFill>
                <a:cs typeface="Trebuchet MS"/>
              </a:rPr>
              <a:t>evidenci</a:t>
            </a:r>
            <a:endParaRPr lang="cs-CZ" sz="4000" dirty="0">
              <a:solidFill>
                <a:schemeClr val="accent3">
                  <a:lumMod val="50000"/>
                </a:schemeClr>
              </a:solidFill>
              <a:cs typeface="Trebuchet MS"/>
            </a:endParaRPr>
          </a:p>
          <a:p>
            <a:pPr marL="427990" marR="5080" indent="-415925">
              <a:lnSpc>
                <a:spcPct val="129400"/>
              </a:lnSpc>
              <a:spcBef>
                <a:spcPts val="835"/>
              </a:spcBef>
              <a:buClr>
                <a:srgbClr val="CDCE00"/>
              </a:buClr>
              <a:buFont typeface="Arial"/>
              <a:buChar char="•"/>
              <a:tabLst>
                <a:tab pos="427990" algn="l"/>
                <a:tab pos="428625" algn="l"/>
              </a:tabLst>
            </a:pPr>
            <a:r>
              <a:rPr lang="cs-CZ" sz="4000" spc="-200" dirty="0">
                <a:solidFill>
                  <a:schemeClr val="accent3">
                    <a:lumMod val="50000"/>
                  </a:schemeClr>
                </a:solidFill>
                <a:cs typeface="Trebuchet MS"/>
              </a:rPr>
              <a:t>zvířata,</a:t>
            </a:r>
            <a:r>
              <a:rPr lang="cs-CZ" sz="4000" spc="-340" dirty="0">
                <a:solidFill>
                  <a:schemeClr val="accent3">
                    <a:lumMod val="50000"/>
                  </a:schemeClr>
                </a:solidFill>
                <a:cs typeface="Trebuchet MS"/>
              </a:rPr>
              <a:t> </a:t>
            </a:r>
            <a:r>
              <a:rPr lang="cs-CZ" sz="4000" spc="-145" dirty="0">
                <a:solidFill>
                  <a:schemeClr val="accent3">
                    <a:lumMod val="50000"/>
                  </a:schemeClr>
                </a:solidFill>
                <a:cs typeface="Trebuchet MS"/>
              </a:rPr>
              <a:t>která</a:t>
            </a:r>
            <a:r>
              <a:rPr lang="cs-CZ" sz="4000" spc="-50" dirty="0">
                <a:solidFill>
                  <a:schemeClr val="accent3">
                    <a:lumMod val="50000"/>
                  </a:schemeClr>
                </a:solidFill>
                <a:cs typeface="Trebuchet MS"/>
              </a:rPr>
              <a:t> </a:t>
            </a:r>
            <a:r>
              <a:rPr lang="cs-CZ" sz="4000" spc="-160" dirty="0">
                <a:solidFill>
                  <a:schemeClr val="accent3">
                    <a:lumMod val="50000"/>
                  </a:schemeClr>
                </a:solidFill>
                <a:cs typeface="Trebuchet MS"/>
              </a:rPr>
              <a:t>jsou</a:t>
            </a:r>
            <a:r>
              <a:rPr lang="cs-CZ" sz="4000" spc="-50" dirty="0">
                <a:solidFill>
                  <a:schemeClr val="accent3">
                    <a:lumMod val="50000"/>
                  </a:schemeClr>
                </a:solidFill>
                <a:cs typeface="Trebuchet MS"/>
              </a:rPr>
              <a:t> </a:t>
            </a:r>
            <a:r>
              <a:rPr lang="cs-CZ" sz="4000" spc="-165" dirty="0">
                <a:solidFill>
                  <a:schemeClr val="accent3">
                    <a:lumMod val="50000"/>
                  </a:schemeClr>
                </a:solidFill>
                <a:cs typeface="Trebuchet MS"/>
              </a:rPr>
              <a:t>předmětem</a:t>
            </a:r>
            <a:r>
              <a:rPr lang="cs-CZ" sz="4000" spc="-70" dirty="0">
                <a:solidFill>
                  <a:schemeClr val="accent3">
                    <a:lumMod val="50000"/>
                  </a:schemeClr>
                </a:solidFill>
                <a:cs typeface="Trebuchet MS"/>
              </a:rPr>
              <a:t> </a:t>
            </a:r>
            <a:r>
              <a:rPr lang="cs-CZ" sz="4000" spc="-185" dirty="0">
                <a:solidFill>
                  <a:schemeClr val="accent3">
                    <a:lumMod val="50000"/>
                  </a:schemeClr>
                </a:solidFill>
                <a:cs typeface="Trebuchet MS"/>
              </a:rPr>
              <a:t>dotace,</a:t>
            </a:r>
            <a:r>
              <a:rPr lang="cs-CZ" sz="4000" spc="-325" dirty="0">
                <a:solidFill>
                  <a:schemeClr val="accent3">
                    <a:lumMod val="50000"/>
                  </a:schemeClr>
                </a:solidFill>
                <a:cs typeface="Trebuchet MS"/>
              </a:rPr>
              <a:t> </a:t>
            </a:r>
            <a:r>
              <a:rPr lang="cs-CZ" sz="4000" spc="-145" dirty="0">
                <a:solidFill>
                  <a:schemeClr val="accent3">
                    <a:lumMod val="50000"/>
                  </a:schemeClr>
                </a:solidFill>
                <a:cs typeface="Trebuchet MS"/>
              </a:rPr>
              <a:t>musí</a:t>
            </a:r>
            <a:r>
              <a:rPr lang="cs-CZ" sz="4000" spc="-40" dirty="0">
                <a:solidFill>
                  <a:schemeClr val="accent3">
                    <a:lumMod val="50000"/>
                  </a:schemeClr>
                </a:solidFill>
                <a:cs typeface="Trebuchet MS"/>
              </a:rPr>
              <a:t> </a:t>
            </a:r>
            <a:r>
              <a:rPr lang="cs-CZ" sz="4000" spc="-175" dirty="0">
                <a:solidFill>
                  <a:schemeClr val="accent3">
                    <a:lumMod val="50000"/>
                  </a:schemeClr>
                </a:solidFill>
                <a:cs typeface="Trebuchet MS"/>
              </a:rPr>
              <a:t>být</a:t>
            </a:r>
            <a:r>
              <a:rPr lang="cs-CZ" sz="4000" spc="-55" dirty="0">
                <a:solidFill>
                  <a:schemeClr val="accent3">
                    <a:lumMod val="50000"/>
                  </a:schemeClr>
                </a:solidFill>
                <a:cs typeface="Trebuchet MS"/>
              </a:rPr>
              <a:t> </a:t>
            </a:r>
            <a:r>
              <a:rPr lang="cs-CZ" sz="4000" spc="-204" dirty="0">
                <a:solidFill>
                  <a:schemeClr val="accent3">
                    <a:lumMod val="50000"/>
                  </a:schemeClr>
                </a:solidFill>
                <a:cs typeface="Trebuchet MS"/>
              </a:rPr>
              <a:t>na</a:t>
            </a:r>
            <a:r>
              <a:rPr lang="cs-CZ" sz="4000" spc="-35" dirty="0">
                <a:solidFill>
                  <a:schemeClr val="accent3">
                    <a:lumMod val="50000"/>
                  </a:schemeClr>
                </a:solidFill>
                <a:cs typeface="Trebuchet MS"/>
              </a:rPr>
              <a:t> </a:t>
            </a:r>
            <a:r>
              <a:rPr lang="cs-CZ" sz="4000" spc="-100" dirty="0">
                <a:solidFill>
                  <a:schemeClr val="accent3">
                    <a:lumMod val="50000"/>
                  </a:schemeClr>
                </a:solidFill>
                <a:cs typeface="Trebuchet MS"/>
              </a:rPr>
              <a:t>hospodářství</a:t>
            </a:r>
            <a:r>
              <a:rPr lang="cs-CZ" sz="4000" spc="-75" dirty="0">
                <a:solidFill>
                  <a:schemeClr val="accent3">
                    <a:lumMod val="50000"/>
                  </a:schemeClr>
                </a:solidFill>
                <a:cs typeface="Trebuchet MS"/>
              </a:rPr>
              <a:t> </a:t>
            </a:r>
            <a:r>
              <a:rPr lang="cs-CZ" sz="4000" spc="-170" dirty="0">
                <a:solidFill>
                  <a:schemeClr val="accent3">
                    <a:lumMod val="50000"/>
                  </a:schemeClr>
                </a:solidFill>
                <a:cs typeface="Trebuchet MS"/>
              </a:rPr>
              <a:t>evidovaném</a:t>
            </a:r>
            <a:r>
              <a:rPr lang="cs-CZ" sz="4000" spc="-55" dirty="0">
                <a:solidFill>
                  <a:schemeClr val="accent3">
                    <a:lumMod val="50000"/>
                  </a:schemeClr>
                </a:solidFill>
                <a:cs typeface="Trebuchet MS"/>
              </a:rPr>
              <a:t> </a:t>
            </a:r>
            <a:r>
              <a:rPr lang="cs-CZ" sz="4000" spc="-150" dirty="0">
                <a:solidFill>
                  <a:schemeClr val="accent3">
                    <a:lumMod val="50000"/>
                  </a:schemeClr>
                </a:solidFill>
                <a:cs typeface="Trebuchet MS"/>
              </a:rPr>
              <a:t>v</a:t>
            </a:r>
            <a:r>
              <a:rPr lang="cs-CZ" sz="4000" spc="-40" dirty="0">
                <a:solidFill>
                  <a:schemeClr val="accent3">
                    <a:lumMod val="50000"/>
                  </a:schemeClr>
                </a:solidFill>
                <a:cs typeface="Trebuchet MS"/>
              </a:rPr>
              <a:t> </a:t>
            </a:r>
            <a:r>
              <a:rPr lang="cs-CZ" sz="4000" spc="-130" dirty="0">
                <a:solidFill>
                  <a:schemeClr val="accent3">
                    <a:lumMod val="50000"/>
                  </a:schemeClr>
                </a:solidFill>
                <a:cs typeface="Trebuchet MS"/>
              </a:rPr>
              <a:t>ústřední</a:t>
            </a:r>
            <a:r>
              <a:rPr lang="cs-CZ" sz="4000" spc="-60" dirty="0">
                <a:solidFill>
                  <a:schemeClr val="accent3">
                    <a:lumMod val="50000"/>
                  </a:schemeClr>
                </a:solidFill>
                <a:cs typeface="Trebuchet MS"/>
              </a:rPr>
              <a:t> </a:t>
            </a:r>
            <a:r>
              <a:rPr lang="cs-CZ" sz="4000" spc="-175" dirty="0">
                <a:solidFill>
                  <a:schemeClr val="accent3">
                    <a:lumMod val="50000"/>
                  </a:schemeClr>
                </a:solidFill>
                <a:cs typeface="Trebuchet MS"/>
              </a:rPr>
              <a:t>evidenci</a:t>
            </a:r>
            <a:r>
              <a:rPr lang="cs-CZ" sz="4000" spc="-60" dirty="0">
                <a:solidFill>
                  <a:schemeClr val="accent3">
                    <a:lumMod val="50000"/>
                  </a:schemeClr>
                </a:solidFill>
                <a:cs typeface="Trebuchet MS"/>
              </a:rPr>
              <a:t> </a:t>
            </a:r>
            <a:r>
              <a:rPr lang="cs-CZ" sz="4000" spc="-30" dirty="0">
                <a:solidFill>
                  <a:schemeClr val="accent3">
                    <a:lumMod val="50000"/>
                  </a:schemeClr>
                </a:solidFill>
                <a:cs typeface="Trebuchet MS"/>
              </a:rPr>
              <a:t>po</a:t>
            </a:r>
            <a:r>
              <a:rPr lang="cs-CZ" sz="4000" spc="-45" dirty="0">
                <a:solidFill>
                  <a:schemeClr val="accent3">
                    <a:lumMod val="50000"/>
                  </a:schemeClr>
                </a:solidFill>
                <a:cs typeface="Trebuchet MS"/>
              </a:rPr>
              <a:t> </a:t>
            </a:r>
            <a:r>
              <a:rPr lang="cs-CZ" sz="4000" spc="-130" dirty="0">
                <a:solidFill>
                  <a:schemeClr val="accent3">
                    <a:lumMod val="50000"/>
                  </a:schemeClr>
                </a:solidFill>
                <a:cs typeface="Trebuchet MS"/>
              </a:rPr>
              <a:t>celou</a:t>
            </a:r>
            <a:r>
              <a:rPr lang="cs-CZ" sz="4000" spc="-45" dirty="0">
                <a:solidFill>
                  <a:schemeClr val="accent3">
                    <a:lumMod val="50000"/>
                  </a:schemeClr>
                </a:solidFill>
                <a:cs typeface="Trebuchet MS"/>
              </a:rPr>
              <a:t> </a:t>
            </a:r>
            <a:r>
              <a:rPr lang="cs-CZ" sz="4000" spc="-100" dirty="0">
                <a:solidFill>
                  <a:schemeClr val="accent3">
                    <a:lumMod val="50000"/>
                  </a:schemeClr>
                </a:solidFill>
                <a:cs typeface="Trebuchet MS"/>
              </a:rPr>
              <a:t>dobu</a:t>
            </a:r>
            <a:r>
              <a:rPr lang="cs-CZ" sz="4000" spc="-40" dirty="0">
                <a:solidFill>
                  <a:schemeClr val="accent3">
                    <a:lumMod val="50000"/>
                  </a:schemeClr>
                </a:solidFill>
                <a:cs typeface="Trebuchet MS"/>
              </a:rPr>
              <a:t> </a:t>
            </a:r>
            <a:r>
              <a:rPr lang="cs-CZ" sz="4000" spc="-170" dirty="0">
                <a:solidFill>
                  <a:schemeClr val="accent3">
                    <a:lumMod val="50000"/>
                  </a:schemeClr>
                </a:solidFill>
                <a:cs typeface="Trebuchet MS"/>
              </a:rPr>
              <a:t>plnění</a:t>
            </a:r>
            <a:r>
              <a:rPr lang="cs-CZ" sz="4000" spc="-75" dirty="0">
                <a:solidFill>
                  <a:schemeClr val="accent3">
                    <a:lumMod val="50000"/>
                  </a:schemeClr>
                </a:solidFill>
                <a:cs typeface="Trebuchet MS"/>
              </a:rPr>
              <a:t> </a:t>
            </a:r>
            <a:r>
              <a:rPr lang="cs-CZ" sz="4000" spc="-60" dirty="0">
                <a:solidFill>
                  <a:schemeClr val="accent3">
                    <a:lumMod val="50000"/>
                  </a:schemeClr>
                </a:solidFill>
                <a:cs typeface="Trebuchet MS"/>
              </a:rPr>
              <a:t>podmínek </a:t>
            </a:r>
            <a:r>
              <a:rPr lang="cs-CZ" sz="4000" spc="-204" dirty="0">
                <a:solidFill>
                  <a:schemeClr val="accent3">
                    <a:lumMod val="50000"/>
                  </a:schemeClr>
                </a:solidFill>
                <a:cs typeface="Trebuchet MS"/>
              </a:rPr>
              <a:t>na</a:t>
            </a:r>
            <a:r>
              <a:rPr lang="cs-CZ" sz="4000" spc="-40" dirty="0">
                <a:solidFill>
                  <a:schemeClr val="accent3">
                    <a:lumMod val="50000"/>
                  </a:schemeClr>
                </a:solidFill>
                <a:cs typeface="Trebuchet MS"/>
              </a:rPr>
              <a:t> </a:t>
            </a:r>
            <a:r>
              <a:rPr lang="cs-CZ" sz="4000" spc="-210" dirty="0">
                <a:solidFill>
                  <a:schemeClr val="accent3">
                    <a:lumMod val="50000"/>
                  </a:schemeClr>
                </a:solidFill>
                <a:cs typeface="Trebuchet MS"/>
              </a:rPr>
              <a:t>žadatele</a:t>
            </a:r>
            <a:r>
              <a:rPr lang="cs-CZ" sz="4000" spc="-25" dirty="0">
                <a:solidFill>
                  <a:schemeClr val="accent3">
                    <a:lumMod val="50000"/>
                  </a:schemeClr>
                </a:solidFill>
                <a:cs typeface="Trebuchet MS"/>
              </a:rPr>
              <a:t> </a:t>
            </a:r>
            <a:r>
              <a:rPr lang="cs-CZ" sz="4000" spc="-280" dirty="0">
                <a:solidFill>
                  <a:schemeClr val="accent3">
                    <a:lumMod val="50000"/>
                  </a:schemeClr>
                </a:solidFill>
                <a:cs typeface="Trebuchet MS"/>
              </a:rPr>
              <a:t>a</a:t>
            </a:r>
            <a:r>
              <a:rPr lang="cs-CZ" sz="4000" spc="-50" dirty="0">
                <a:solidFill>
                  <a:schemeClr val="accent3">
                    <a:lumMod val="50000"/>
                  </a:schemeClr>
                </a:solidFill>
                <a:cs typeface="Trebuchet MS"/>
              </a:rPr>
              <a:t> </a:t>
            </a:r>
            <a:r>
              <a:rPr lang="cs-CZ" sz="4000" spc="-180" dirty="0">
                <a:solidFill>
                  <a:schemeClr val="accent3">
                    <a:lumMod val="50000"/>
                  </a:schemeClr>
                </a:solidFill>
                <a:cs typeface="Trebuchet MS"/>
              </a:rPr>
              <a:t>uvedeném</a:t>
            </a:r>
            <a:r>
              <a:rPr lang="cs-CZ" sz="4000" spc="-45" dirty="0">
                <a:solidFill>
                  <a:schemeClr val="accent3">
                    <a:lumMod val="50000"/>
                  </a:schemeClr>
                </a:solidFill>
                <a:cs typeface="Trebuchet MS"/>
              </a:rPr>
              <a:t> </a:t>
            </a:r>
            <a:r>
              <a:rPr lang="cs-CZ" sz="4000" spc="-145" dirty="0">
                <a:solidFill>
                  <a:schemeClr val="accent3">
                    <a:lumMod val="50000"/>
                  </a:schemeClr>
                </a:solidFill>
                <a:cs typeface="Trebuchet MS"/>
              </a:rPr>
              <a:t>v</a:t>
            </a:r>
            <a:r>
              <a:rPr lang="cs-CZ" sz="4000" spc="-40" dirty="0">
                <a:solidFill>
                  <a:schemeClr val="accent3">
                    <a:lumMod val="50000"/>
                  </a:schemeClr>
                </a:solidFill>
                <a:cs typeface="Trebuchet MS"/>
              </a:rPr>
              <a:t> </a:t>
            </a:r>
            <a:r>
              <a:rPr lang="cs-CZ" sz="4000" spc="-150" dirty="0">
                <a:solidFill>
                  <a:schemeClr val="accent3">
                    <a:lumMod val="50000"/>
                  </a:schemeClr>
                </a:solidFill>
                <a:cs typeface="Trebuchet MS"/>
              </a:rPr>
              <a:t>žádosti</a:t>
            </a:r>
            <a:r>
              <a:rPr lang="cs-CZ" sz="4000" spc="-40" dirty="0">
                <a:solidFill>
                  <a:schemeClr val="accent3">
                    <a:lumMod val="50000"/>
                  </a:schemeClr>
                </a:solidFill>
                <a:cs typeface="Trebuchet MS"/>
              </a:rPr>
              <a:t> </a:t>
            </a:r>
            <a:r>
              <a:rPr lang="cs-CZ" sz="4000" dirty="0">
                <a:solidFill>
                  <a:schemeClr val="accent3">
                    <a:lumMod val="50000"/>
                  </a:schemeClr>
                </a:solidFill>
                <a:cs typeface="Trebuchet MS"/>
              </a:rPr>
              <a:t>o</a:t>
            </a:r>
            <a:r>
              <a:rPr lang="cs-CZ" sz="4000" spc="-30" dirty="0">
                <a:solidFill>
                  <a:schemeClr val="accent3">
                    <a:lumMod val="50000"/>
                  </a:schemeClr>
                </a:solidFill>
                <a:cs typeface="Trebuchet MS"/>
              </a:rPr>
              <a:t> </a:t>
            </a:r>
            <a:r>
              <a:rPr lang="cs-CZ" sz="4000" spc="-130" dirty="0">
                <a:solidFill>
                  <a:schemeClr val="accent3">
                    <a:lumMod val="50000"/>
                  </a:schemeClr>
                </a:solidFill>
                <a:cs typeface="Trebuchet MS"/>
              </a:rPr>
              <a:t>poskytnutí</a:t>
            </a:r>
            <a:r>
              <a:rPr lang="cs-CZ" sz="4000" spc="-50" dirty="0">
                <a:solidFill>
                  <a:schemeClr val="accent3">
                    <a:lumMod val="50000"/>
                  </a:schemeClr>
                </a:solidFill>
                <a:cs typeface="Trebuchet MS"/>
              </a:rPr>
              <a:t> </a:t>
            </a:r>
            <a:r>
              <a:rPr lang="cs-CZ" sz="4000" spc="-155" dirty="0">
                <a:solidFill>
                  <a:schemeClr val="accent3">
                    <a:lumMod val="50000"/>
                  </a:schemeClr>
                </a:solidFill>
                <a:cs typeface="Trebuchet MS"/>
              </a:rPr>
              <a:t>dotace</a:t>
            </a:r>
            <a:r>
              <a:rPr lang="cs-CZ" sz="4000" spc="-45" dirty="0">
                <a:solidFill>
                  <a:schemeClr val="accent3">
                    <a:lumMod val="50000"/>
                  </a:schemeClr>
                </a:solidFill>
                <a:cs typeface="Trebuchet MS"/>
              </a:rPr>
              <a:t> </a:t>
            </a:r>
            <a:r>
              <a:rPr lang="cs-CZ" sz="4000" spc="-195" dirty="0">
                <a:solidFill>
                  <a:schemeClr val="accent3">
                    <a:lumMod val="50000"/>
                  </a:schemeClr>
                </a:solidFill>
                <a:cs typeface="Trebuchet MS"/>
              </a:rPr>
              <a:t>(dále</a:t>
            </a:r>
            <a:r>
              <a:rPr lang="cs-CZ" sz="4000" spc="-30" dirty="0">
                <a:solidFill>
                  <a:schemeClr val="accent3">
                    <a:lumMod val="50000"/>
                  </a:schemeClr>
                </a:solidFill>
                <a:cs typeface="Trebuchet MS"/>
              </a:rPr>
              <a:t> </a:t>
            </a:r>
            <a:r>
              <a:rPr lang="cs-CZ" sz="4000" spc="-254" dirty="0">
                <a:solidFill>
                  <a:schemeClr val="accent3">
                    <a:lumMod val="50000"/>
                  </a:schemeClr>
                </a:solidFill>
                <a:cs typeface="Trebuchet MS"/>
              </a:rPr>
              <a:t>jen</a:t>
            </a:r>
            <a:r>
              <a:rPr lang="cs-CZ" sz="4000" spc="-35" dirty="0">
                <a:solidFill>
                  <a:schemeClr val="accent3">
                    <a:lumMod val="50000"/>
                  </a:schemeClr>
                </a:solidFill>
                <a:cs typeface="Trebuchet MS"/>
              </a:rPr>
              <a:t> </a:t>
            </a:r>
            <a:r>
              <a:rPr lang="cs-CZ" sz="4000" spc="-40" dirty="0">
                <a:solidFill>
                  <a:schemeClr val="accent3">
                    <a:lumMod val="50000"/>
                  </a:schemeClr>
                </a:solidFill>
                <a:cs typeface="Trebuchet MS"/>
              </a:rPr>
              <a:t>„hospodářství“)</a:t>
            </a:r>
            <a:endParaRPr lang="cs-CZ" sz="4000" dirty="0">
              <a:solidFill>
                <a:schemeClr val="accent3">
                  <a:lumMod val="50000"/>
                </a:schemeClr>
              </a:solidFill>
              <a:cs typeface="Trebuchet MS"/>
            </a:endParaRPr>
          </a:p>
          <a:p>
            <a:pPr marL="12700">
              <a:spcBef>
                <a:spcPts val="1714"/>
              </a:spcBef>
            </a:pPr>
            <a:r>
              <a:rPr lang="cs-CZ" sz="4000" b="1" dirty="0">
                <a:solidFill>
                  <a:schemeClr val="accent3">
                    <a:lumMod val="50000"/>
                  </a:schemeClr>
                </a:solidFill>
                <a:cs typeface="Trebuchet MS"/>
              </a:rPr>
              <a:t>Průřezové</a:t>
            </a:r>
            <a:r>
              <a:rPr lang="cs-CZ" sz="4000" b="1" spc="-150" dirty="0">
                <a:solidFill>
                  <a:schemeClr val="accent3">
                    <a:lumMod val="50000"/>
                  </a:schemeClr>
                </a:solidFill>
                <a:cs typeface="Trebuchet MS"/>
              </a:rPr>
              <a:t> </a:t>
            </a:r>
            <a:r>
              <a:rPr lang="cs-CZ" sz="4000" b="1" spc="-10" dirty="0">
                <a:solidFill>
                  <a:schemeClr val="accent3">
                    <a:lumMod val="50000"/>
                  </a:schemeClr>
                </a:solidFill>
                <a:cs typeface="Trebuchet MS"/>
              </a:rPr>
              <a:t>podmínky</a:t>
            </a:r>
            <a:endParaRPr lang="cs-CZ" sz="4000" dirty="0">
              <a:solidFill>
                <a:schemeClr val="accent3">
                  <a:lumMod val="50000"/>
                </a:schemeClr>
              </a:solidFill>
              <a:cs typeface="Trebuchet MS"/>
            </a:endParaRPr>
          </a:p>
          <a:p>
            <a:pPr marL="427990" indent="-415925">
              <a:spcBef>
                <a:spcPts val="1365"/>
              </a:spcBef>
              <a:buClr>
                <a:srgbClr val="CDCE00"/>
              </a:buClr>
              <a:buFont typeface="Arial"/>
              <a:buChar char="•"/>
              <a:tabLst>
                <a:tab pos="427990" algn="l"/>
                <a:tab pos="428625" algn="l"/>
              </a:tabLst>
            </a:pPr>
            <a:r>
              <a:rPr lang="cs-CZ" sz="4000" spc="-125" dirty="0">
                <a:solidFill>
                  <a:schemeClr val="accent3">
                    <a:lumMod val="50000"/>
                  </a:schemeClr>
                </a:solidFill>
                <a:cs typeface="Trebuchet MS"/>
              </a:rPr>
              <a:t>dodržování</a:t>
            </a:r>
            <a:r>
              <a:rPr lang="cs-CZ" sz="4000" spc="-5" dirty="0">
                <a:solidFill>
                  <a:schemeClr val="accent3">
                    <a:lumMod val="50000"/>
                  </a:schemeClr>
                </a:solidFill>
                <a:cs typeface="Trebuchet MS"/>
              </a:rPr>
              <a:t> </a:t>
            </a:r>
            <a:r>
              <a:rPr lang="cs-CZ" sz="4000" spc="-35" dirty="0">
                <a:solidFill>
                  <a:schemeClr val="accent3">
                    <a:lumMod val="50000"/>
                  </a:schemeClr>
                </a:solidFill>
                <a:cs typeface="Trebuchet MS"/>
              </a:rPr>
              <a:t>podmíněnosti</a:t>
            </a:r>
            <a:endParaRPr lang="cs-CZ" sz="4000" dirty="0">
              <a:solidFill>
                <a:schemeClr val="accent3">
                  <a:lumMod val="50000"/>
                </a:schemeClr>
              </a:solidFill>
              <a:cs typeface="Trebuchet MS"/>
            </a:endParaRPr>
          </a:p>
          <a:p>
            <a:pPr marL="427990" indent="-415925">
              <a:spcBef>
                <a:spcPts val="1755"/>
              </a:spcBef>
              <a:buClr>
                <a:srgbClr val="CDCE00"/>
              </a:buClr>
              <a:buFont typeface="Arial"/>
              <a:buChar char="•"/>
              <a:tabLst>
                <a:tab pos="427990" algn="l"/>
                <a:tab pos="428625" algn="l"/>
              </a:tabLst>
            </a:pPr>
            <a:r>
              <a:rPr lang="cs-CZ" sz="4000" spc="-155" dirty="0">
                <a:solidFill>
                  <a:schemeClr val="accent3">
                    <a:lumMod val="50000"/>
                  </a:schemeClr>
                </a:solidFill>
                <a:cs typeface="Trebuchet MS"/>
              </a:rPr>
              <a:t>nedochází</a:t>
            </a:r>
            <a:r>
              <a:rPr lang="cs-CZ" sz="4000" spc="-65" dirty="0">
                <a:solidFill>
                  <a:schemeClr val="accent3">
                    <a:lumMod val="50000"/>
                  </a:schemeClr>
                </a:solidFill>
                <a:cs typeface="Trebuchet MS"/>
              </a:rPr>
              <a:t> </a:t>
            </a:r>
            <a:r>
              <a:rPr lang="cs-CZ" sz="4000" dirty="0">
                <a:solidFill>
                  <a:schemeClr val="accent3">
                    <a:lumMod val="50000"/>
                  </a:schemeClr>
                </a:solidFill>
                <a:cs typeface="Trebuchet MS"/>
              </a:rPr>
              <a:t>k</a:t>
            </a:r>
            <a:r>
              <a:rPr lang="cs-CZ" sz="4000" spc="-50" dirty="0">
                <a:solidFill>
                  <a:schemeClr val="accent3">
                    <a:lumMod val="50000"/>
                  </a:schemeClr>
                </a:solidFill>
                <a:cs typeface="Trebuchet MS"/>
              </a:rPr>
              <a:t> </a:t>
            </a:r>
            <a:r>
              <a:rPr lang="cs-CZ" sz="4000" spc="-160" dirty="0">
                <a:solidFill>
                  <a:schemeClr val="accent3">
                    <a:lumMod val="50000"/>
                  </a:schemeClr>
                </a:solidFill>
                <a:cs typeface="Trebuchet MS"/>
              </a:rPr>
              <a:t>týrání</a:t>
            </a:r>
            <a:r>
              <a:rPr lang="cs-CZ" sz="4000" spc="-70" dirty="0">
                <a:solidFill>
                  <a:schemeClr val="accent3">
                    <a:lumMod val="50000"/>
                  </a:schemeClr>
                </a:solidFill>
                <a:cs typeface="Trebuchet MS"/>
              </a:rPr>
              <a:t> </a:t>
            </a:r>
            <a:r>
              <a:rPr lang="cs-CZ" sz="4000" spc="-10" dirty="0">
                <a:solidFill>
                  <a:schemeClr val="accent3">
                    <a:lumMod val="50000"/>
                  </a:schemeClr>
                </a:solidFill>
                <a:cs typeface="Trebuchet MS"/>
              </a:rPr>
              <a:t>zvířat</a:t>
            </a:r>
            <a:endParaRPr lang="cs-CZ" sz="4000" dirty="0">
              <a:solidFill>
                <a:schemeClr val="accent3">
                  <a:lumMod val="50000"/>
                </a:schemeClr>
              </a:solidFill>
              <a:cs typeface="Trebuchet MS"/>
            </a:endParaRPr>
          </a:p>
          <a:p>
            <a:pPr marL="427990" indent="-415925">
              <a:spcBef>
                <a:spcPts val="1755"/>
              </a:spcBef>
              <a:buClr>
                <a:srgbClr val="CDCE00"/>
              </a:buClr>
              <a:buFont typeface="Arial"/>
              <a:buChar char="•"/>
              <a:tabLst>
                <a:tab pos="427990" algn="l"/>
                <a:tab pos="428625" algn="l"/>
              </a:tabLst>
            </a:pPr>
            <a:r>
              <a:rPr lang="cs-CZ" sz="4000" spc="-95" dirty="0">
                <a:solidFill>
                  <a:schemeClr val="accent3">
                    <a:lumMod val="50000"/>
                  </a:schemeClr>
                </a:solidFill>
                <a:cs typeface="Trebuchet MS"/>
              </a:rPr>
              <a:t>období</a:t>
            </a:r>
            <a:r>
              <a:rPr lang="cs-CZ" sz="4000" spc="-105" dirty="0">
                <a:solidFill>
                  <a:schemeClr val="accent3">
                    <a:lumMod val="50000"/>
                  </a:schemeClr>
                </a:solidFill>
                <a:cs typeface="Trebuchet MS"/>
              </a:rPr>
              <a:t> </a:t>
            </a:r>
            <a:r>
              <a:rPr lang="cs-CZ" sz="4000" spc="-180" dirty="0">
                <a:solidFill>
                  <a:schemeClr val="accent3">
                    <a:lumMod val="50000"/>
                  </a:schemeClr>
                </a:solidFill>
                <a:cs typeface="Trebuchet MS"/>
              </a:rPr>
              <a:t>závazku</a:t>
            </a:r>
            <a:r>
              <a:rPr lang="cs-CZ" sz="4000" spc="-80" dirty="0">
                <a:solidFill>
                  <a:schemeClr val="accent3">
                    <a:lumMod val="50000"/>
                  </a:schemeClr>
                </a:solidFill>
                <a:cs typeface="Trebuchet MS"/>
              </a:rPr>
              <a:t> </a:t>
            </a:r>
            <a:r>
              <a:rPr lang="cs-CZ" sz="4000" dirty="0">
                <a:solidFill>
                  <a:schemeClr val="accent3">
                    <a:lumMod val="50000"/>
                  </a:schemeClr>
                </a:solidFill>
                <a:cs typeface="Trebuchet MS"/>
              </a:rPr>
              <a:t>od</a:t>
            </a:r>
            <a:r>
              <a:rPr lang="cs-CZ" sz="4000" spc="-130" dirty="0">
                <a:solidFill>
                  <a:schemeClr val="accent3">
                    <a:lumMod val="50000"/>
                  </a:schemeClr>
                </a:solidFill>
                <a:cs typeface="Trebuchet MS"/>
              </a:rPr>
              <a:t> </a:t>
            </a:r>
            <a:r>
              <a:rPr lang="cs-CZ" sz="4000" spc="-245" dirty="0">
                <a:solidFill>
                  <a:schemeClr val="accent3">
                    <a:lumMod val="50000"/>
                  </a:schemeClr>
                </a:solidFill>
                <a:cs typeface="Trebuchet MS"/>
              </a:rPr>
              <a:t>1.</a:t>
            </a:r>
            <a:r>
              <a:rPr lang="cs-CZ" sz="4000" spc="-340" dirty="0">
                <a:solidFill>
                  <a:schemeClr val="accent3">
                    <a:lumMod val="50000"/>
                  </a:schemeClr>
                </a:solidFill>
                <a:cs typeface="Trebuchet MS"/>
              </a:rPr>
              <a:t> </a:t>
            </a:r>
            <a:r>
              <a:rPr lang="cs-CZ" sz="4000" spc="-245" dirty="0">
                <a:solidFill>
                  <a:schemeClr val="accent3">
                    <a:lumMod val="50000"/>
                  </a:schemeClr>
                </a:solidFill>
                <a:cs typeface="Trebuchet MS"/>
              </a:rPr>
              <a:t>3.</a:t>
            </a:r>
            <a:r>
              <a:rPr lang="cs-CZ" sz="4000" spc="-335" dirty="0">
                <a:solidFill>
                  <a:schemeClr val="accent3">
                    <a:lumMod val="50000"/>
                  </a:schemeClr>
                </a:solidFill>
                <a:cs typeface="Trebuchet MS"/>
              </a:rPr>
              <a:t> </a:t>
            </a:r>
            <a:r>
              <a:rPr lang="cs-CZ" sz="4000" dirty="0">
                <a:solidFill>
                  <a:schemeClr val="accent3">
                    <a:lumMod val="50000"/>
                  </a:schemeClr>
                </a:solidFill>
                <a:cs typeface="Trebuchet MS"/>
              </a:rPr>
              <a:t>do</a:t>
            </a:r>
            <a:r>
              <a:rPr lang="cs-CZ" sz="4000" spc="-80" dirty="0">
                <a:solidFill>
                  <a:schemeClr val="accent3">
                    <a:lumMod val="50000"/>
                  </a:schemeClr>
                </a:solidFill>
                <a:cs typeface="Trebuchet MS"/>
              </a:rPr>
              <a:t> </a:t>
            </a:r>
            <a:r>
              <a:rPr lang="cs-CZ" sz="4000" spc="-185" dirty="0">
                <a:solidFill>
                  <a:schemeClr val="accent3">
                    <a:lumMod val="50000"/>
                  </a:schemeClr>
                </a:solidFill>
                <a:cs typeface="Trebuchet MS"/>
              </a:rPr>
              <a:t>28.</a:t>
            </a:r>
            <a:r>
              <a:rPr lang="cs-CZ" sz="4000" spc="-350" dirty="0">
                <a:solidFill>
                  <a:schemeClr val="accent3">
                    <a:lumMod val="50000"/>
                  </a:schemeClr>
                </a:solidFill>
                <a:cs typeface="Trebuchet MS"/>
              </a:rPr>
              <a:t> </a:t>
            </a:r>
            <a:r>
              <a:rPr lang="cs-CZ" sz="4000" spc="-245" dirty="0">
                <a:solidFill>
                  <a:schemeClr val="accent3">
                    <a:lumMod val="50000"/>
                  </a:schemeClr>
                </a:solidFill>
                <a:cs typeface="Trebuchet MS"/>
              </a:rPr>
              <a:t>2.</a:t>
            </a:r>
            <a:r>
              <a:rPr lang="cs-CZ" sz="4000" spc="-335" dirty="0">
                <a:solidFill>
                  <a:schemeClr val="accent3">
                    <a:lumMod val="50000"/>
                  </a:schemeClr>
                </a:solidFill>
                <a:cs typeface="Trebuchet MS"/>
              </a:rPr>
              <a:t> </a:t>
            </a:r>
            <a:r>
              <a:rPr lang="cs-CZ" sz="4000" spc="-30" dirty="0">
                <a:solidFill>
                  <a:schemeClr val="accent3">
                    <a:lumMod val="50000"/>
                  </a:schemeClr>
                </a:solidFill>
                <a:cs typeface="Trebuchet MS"/>
              </a:rPr>
              <a:t>(29.2.)</a:t>
            </a:r>
            <a:endParaRPr lang="cs-CZ" sz="4000" dirty="0">
              <a:solidFill>
                <a:schemeClr val="accent3">
                  <a:lumMod val="50000"/>
                </a:schemeClr>
              </a:solidFill>
              <a:cs typeface="Trebuchet MS"/>
            </a:endParaRPr>
          </a:p>
          <a:p>
            <a:pPr marL="427990" indent="-415925">
              <a:spcBef>
                <a:spcPts val="1770"/>
              </a:spcBef>
              <a:buClr>
                <a:srgbClr val="CDCE00"/>
              </a:buClr>
              <a:buFont typeface="Arial"/>
              <a:buChar char="•"/>
              <a:tabLst>
                <a:tab pos="427990" algn="l"/>
                <a:tab pos="428625" algn="l"/>
              </a:tabLst>
            </a:pPr>
            <a:r>
              <a:rPr lang="cs-CZ" sz="4000" spc="-160" dirty="0">
                <a:solidFill>
                  <a:schemeClr val="accent3">
                    <a:lumMod val="50000"/>
                  </a:schemeClr>
                </a:solidFill>
                <a:cs typeface="Trebuchet MS"/>
              </a:rPr>
              <a:t>retenční</a:t>
            </a:r>
            <a:r>
              <a:rPr lang="cs-CZ" sz="4000" spc="-100" dirty="0">
                <a:solidFill>
                  <a:schemeClr val="accent3">
                    <a:lumMod val="50000"/>
                  </a:schemeClr>
                </a:solidFill>
                <a:cs typeface="Trebuchet MS"/>
              </a:rPr>
              <a:t> </a:t>
            </a:r>
            <a:r>
              <a:rPr lang="cs-CZ" sz="4000" spc="-95" dirty="0">
                <a:solidFill>
                  <a:schemeClr val="accent3">
                    <a:lumMod val="50000"/>
                  </a:schemeClr>
                </a:solidFill>
                <a:cs typeface="Trebuchet MS"/>
              </a:rPr>
              <a:t>období</a:t>
            </a:r>
            <a:r>
              <a:rPr lang="cs-CZ" sz="4000" spc="-105" dirty="0">
                <a:solidFill>
                  <a:schemeClr val="accent3">
                    <a:lumMod val="50000"/>
                  </a:schemeClr>
                </a:solidFill>
                <a:cs typeface="Trebuchet MS"/>
              </a:rPr>
              <a:t> </a:t>
            </a:r>
            <a:r>
              <a:rPr lang="cs-CZ" sz="4000" dirty="0">
                <a:solidFill>
                  <a:schemeClr val="accent3">
                    <a:lumMod val="50000"/>
                  </a:schemeClr>
                </a:solidFill>
                <a:cs typeface="Trebuchet MS"/>
              </a:rPr>
              <a:t>od</a:t>
            </a:r>
            <a:r>
              <a:rPr lang="cs-CZ" sz="4000" spc="-125" dirty="0">
                <a:solidFill>
                  <a:schemeClr val="accent3">
                    <a:lumMod val="50000"/>
                  </a:schemeClr>
                </a:solidFill>
                <a:cs typeface="Trebuchet MS"/>
              </a:rPr>
              <a:t> </a:t>
            </a:r>
            <a:r>
              <a:rPr lang="cs-CZ" sz="4000" spc="-245" dirty="0">
                <a:solidFill>
                  <a:schemeClr val="accent3">
                    <a:lumMod val="50000"/>
                  </a:schemeClr>
                </a:solidFill>
                <a:cs typeface="Trebuchet MS"/>
              </a:rPr>
              <a:t>1.</a:t>
            </a:r>
            <a:r>
              <a:rPr lang="cs-CZ" sz="4000" spc="-335" dirty="0">
                <a:solidFill>
                  <a:schemeClr val="accent3">
                    <a:lumMod val="50000"/>
                  </a:schemeClr>
                </a:solidFill>
                <a:cs typeface="Trebuchet MS"/>
              </a:rPr>
              <a:t> </a:t>
            </a:r>
            <a:r>
              <a:rPr lang="cs-CZ" sz="4000" spc="-245" dirty="0">
                <a:solidFill>
                  <a:schemeClr val="accent3">
                    <a:lumMod val="50000"/>
                  </a:schemeClr>
                </a:solidFill>
                <a:cs typeface="Trebuchet MS"/>
              </a:rPr>
              <a:t>6.</a:t>
            </a:r>
            <a:r>
              <a:rPr lang="cs-CZ" sz="4000" spc="-335" dirty="0">
                <a:solidFill>
                  <a:schemeClr val="accent3">
                    <a:lumMod val="50000"/>
                  </a:schemeClr>
                </a:solidFill>
                <a:cs typeface="Trebuchet MS"/>
              </a:rPr>
              <a:t> </a:t>
            </a:r>
            <a:r>
              <a:rPr lang="cs-CZ" sz="4000" dirty="0">
                <a:solidFill>
                  <a:schemeClr val="accent3">
                    <a:lumMod val="50000"/>
                  </a:schemeClr>
                </a:solidFill>
                <a:cs typeface="Trebuchet MS"/>
              </a:rPr>
              <a:t>do</a:t>
            </a:r>
            <a:r>
              <a:rPr lang="cs-CZ" sz="4000" spc="-80" dirty="0">
                <a:solidFill>
                  <a:schemeClr val="accent3">
                    <a:lumMod val="50000"/>
                  </a:schemeClr>
                </a:solidFill>
                <a:cs typeface="Trebuchet MS"/>
              </a:rPr>
              <a:t> </a:t>
            </a:r>
            <a:r>
              <a:rPr lang="cs-CZ" sz="4000" spc="-195" dirty="0">
                <a:solidFill>
                  <a:schemeClr val="accent3">
                    <a:lumMod val="50000"/>
                  </a:schemeClr>
                </a:solidFill>
                <a:cs typeface="Trebuchet MS"/>
              </a:rPr>
              <a:t>28.</a:t>
            </a:r>
            <a:r>
              <a:rPr lang="cs-CZ" sz="4000" spc="-345" dirty="0">
                <a:solidFill>
                  <a:schemeClr val="accent3">
                    <a:lumMod val="50000"/>
                  </a:schemeClr>
                </a:solidFill>
                <a:cs typeface="Trebuchet MS"/>
              </a:rPr>
              <a:t> </a:t>
            </a:r>
            <a:r>
              <a:rPr lang="cs-CZ" sz="4000" spc="-245" dirty="0">
                <a:solidFill>
                  <a:schemeClr val="accent3">
                    <a:lumMod val="50000"/>
                  </a:schemeClr>
                </a:solidFill>
                <a:cs typeface="Trebuchet MS"/>
              </a:rPr>
              <a:t>2.</a:t>
            </a:r>
            <a:r>
              <a:rPr lang="cs-CZ" sz="4000" spc="-335" dirty="0">
                <a:solidFill>
                  <a:schemeClr val="accent3">
                    <a:lumMod val="50000"/>
                  </a:schemeClr>
                </a:solidFill>
                <a:cs typeface="Trebuchet MS"/>
              </a:rPr>
              <a:t> </a:t>
            </a:r>
            <a:r>
              <a:rPr lang="cs-CZ" sz="4000" spc="-20" dirty="0">
                <a:solidFill>
                  <a:schemeClr val="accent3">
                    <a:lumMod val="50000"/>
                  </a:schemeClr>
                </a:solidFill>
                <a:cs typeface="Trebuchet MS"/>
              </a:rPr>
              <a:t>(29.2.)</a:t>
            </a:r>
            <a:endParaRPr lang="cs-CZ" sz="4000" dirty="0">
              <a:solidFill>
                <a:schemeClr val="accent3">
                  <a:lumMod val="50000"/>
                </a:schemeClr>
              </a:solidFill>
            </a:endParaRPr>
          </a:p>
        </p:txBody>
      </p:sp>
    </p:spTree>
    <p:extLst>
      <p:ext uri="{BB962C8B-B14F-4D97-AF65-F5344CB8AC3E}">
        <p14:creationId xmlns:p14="http://schemas.microsoft.com/office/powerpoint/2010/main" val="5873005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415" y="2273887"/>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sp>
        <p:nvSpPr>
          <p:cNvPr id="3" name="object 3"/>
          <p:cNvSpPr txBox="1">
            <a:spLocks noGrp="1"/>
          </p:cNvSpPr>
          <p:nvPr>
            <p:ph type="title"/>
          </p:nvPr>
        </p:nvSpPr>
        <p:spPr>
          <a:xfrm>
            <a:off x="1017256" y="530225"/>
            <a:ext cx="14521194" cy="752129"/>
          </a:xfrm>
          <a:prstGeom prst="rect">
            <a:avLst/>
          </a:prstGeom>
        </p:spPr>
        <p:txBody>
          <a:bodyPr vert="horz" wrap="square" lIns="0" tIns="13335" rIns="0" bIns="0" rtlCol="0">
            <a:spAutoFit/>
          </a:bodyPr>
          <a:lstStyle/>
          <a:p>
            <a:pPr marL="12700" algn="ctr">
              <a:spcBef>
                <a:spcPts val="105"/>
              </a:spcBef>
            </a:pPr>
            <a:r>
              <a:rPr sz="4800" b="1" spc="440" dirty="0">
                <a:solidFill>
                  <a:schemeClr val="accent3">
                    <a:lumMod val="50000"/>
                  </a:schemeClr>
                </a:solidFill>
              </a:rPr>
              <a:t>DOBRÉ</a:t>
            </a:r>
            <a:r>
              <a:rPr sz="4800" b="1" spc="-75" dirty="0">
                <a:solidFill>
                  <a:schemeClr val="accent3">
                    <a:lumMod val="50000"/>
                  </a:schemeClr>
                </a:solidFill>
              </a:rPr>
              <a:t> </a:t>
            </a:r>
            <a:r>
              <a:rPr sz="4800" b="1" spc="370" dirty="0">
                <a:solidFill>
                  <a:schemeClr val="accent3">
                    <a:lumMod val="50000"/>
                  </a:schemeClr>
                </a:solidFill>
              </a:rPr>
              <a:t>ŽIVOTNÍ</a:t>
            </a:r>
            <a:r>
              <a:rPr sz="4800" b="1" spc="-75" dirty="0">
                <a:solidFill>
                  <a:schemeClr val="accent3">
                    <a:lumMod val="50000"/>
                  </a:schemeClr>
                </a:solidFill>
              </a:rPr>
              <a:t> </a:t>
            </a:r>
            <a:r>
              <a:rPr sz="4800" b="1" spc="475" dirty="0">
                <a:solidFill>
                  <a:schemeClr val="accent3">
                    <a:lumMod val="50000"/>
                  </a:schemeClr>
                </a:solidFill>
              </a:rPr>
              <a:t>PODMÍNKY</a:t>
            </a:r>
            <a:r>
              <a:rPr sz="4800" b="1" spc="-70" dirty="0">
                <a:solidFill>
                  <a:schemeClr val="accent3">
                    <a:lumMod val="50000"/>
                  </a:schemeClr>
                </a:solidFill>
              </a:rPr>
              <a:t> </a:t>
            </a:r>
            <a:r>
              <a:rPr sz="4800" b="1" spc="310" dirty="0">
                <a:solidFill>
                  <a:schemeClr val="accent3">
                    <a:lumMod val="50000"/>
                  </a:schemeClr>
                </a:solidFill>
              </a:rPr>
              <a:t>ZVÍŘAT</a:t>
            </a:r>
            <a:r>
              <a:rPr sz="4800" b="1" spc="-75" dirty="0">
                <a:solidFill>
                  <a:schemeClr val="accent3">
                    <a:lumMod val="50000"/>
                  </a:schemeClr>
                </a:solidFill>
              </a:rPr>
              <a:t> </a:t>
            </a:r>
            <a:r>
              <a:rPr sz="4800" b="1" spc="335" dirty="0">
                <a:solidFill>
                  <a:schemeClr val="accent3">
                    <a:lumMod val="50000"/>
                  </a:schemeClr>
                </a:solidFill>
              </a:rPr>
              <a:t>(DŽPZ</a:t>
            </a:r>
            <a:r>
              <a:rPr sz="3950" b="1" spc="335" dirty="0">
                <a:solidFill>
                  <a:schemeClr val="accent3">
                    <a:lumMod val="50000"/>
                  </a:schemeClr>
                </a:solidFill>
              </a:rPr>
              <a:t>)</a:t>
            </a:r>
            <a:endParaRPr sz="3950" b="1" dirty="0">
              <a:solidFill>
                <a:schemeClr val="accent3">
                  <a:lumMod val="50000"/>
                </a:schemeClr>
              </a:solidFill>
            </a:endParaRPr>
          </a:p>
        </p:txBody>
      </p:sp>
      <p:pic>
        <p:nvPicPr>
          <p:cNvPr id="4" name="object 4"/>
          <p:cNvPicPr/>
          <p:nvPr/>
        </p:nvPicPr>
        <p:blipFill>
          <a:blip r:embed="rId3" cstate="print"/>
          <a:stretch>
            <a:fillRect/>
          </a:stretch>
        </p:blipFill>
        <p:spPr>
          <a:xfrm>
            <a:off x="1327857" y="3573123"/>
            <a:ext cx="219861" cy="234937"/>
          </a:xfrm>
          <a:prstGeom prst="rect">
            <a:avLst/>
          </a:prstGeom>
        </p:spPr>
      </p:pic>
      <p:sp>
        <p:nvSpPr>
          <p:cNvPr id="5" name="object 5"/>
          <p:cNvSpPr txBox="1"/>
          <p:nvPr/>
        </p:nvSpPr>
        <p:spPr>
          <a:xfrm>
            <a:off x="770561" y="2511425"/>
            <a:ext cx="18654089" cy="12225333"/>
          </a:xfrm>
          <a:prstGeom prst="rect">
            <a:avLst/>
          </a:prstGeom>
        </p:spPr>
        <p:txBody>
          <a:bodyPr vert="horz" wrap="square" lIns="0" tIns="26034" rIns="0" bIns="0" rtlCol="0">
            <a:spAutoFit/>
          </a:bodyPr>
          <a:lstStyle/>
          <a:p>
            <a:pPr marL="76200" marR="226695">
              <a:lnSpc>
                <a:spcPct val="150000"/>
              </a:lnSpc>
              <a:spcBef>
                <a:spcPts val="204"/>
              </a:spcBef>
            </a:pPr>
            <a:r>
              <a:rPr sz="3600" b="1" dirty="0">
                <a:solidFill>
                  <a:schemeClr val="accent3">
                    <a:lumMod val="50000"/>
                  </a:schemeClr>
                </a:solidFill>
                <a:latin typeface="Trebuchet MS"/>
                <a:cs typeface="Trebuchet MS"/>
              </a:rPr>
              <a:t>ZLEPŠENÍ</a:t>
            </a:r>
            <a:r>
              <a:rPr sz="3600" b="1" spc="-15"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STÁJOVÉHO</a:t>
            </a:r>
            <a:r>
              <a:rPr sz="3600" b="1" spc="10"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PROSTŘEDÍ</a:t>
            </a:r>
            <a:r>
              <a:rPr sz="3600" b="1" spc="-434"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V</a:t>
            </a:r>
            <a:r>
              <a:rPr sz="3600" b="1" spc="5" dirty="0">
                <a:solidFill>
                  <a:schemeClr val="accent3">
                    <a:lumMod val="50000"/>
                  </a:schemeClr>
                </a:solidFill>
                <a:latin typeface="Trebuchet MS"/>
                <a:cs typeface="Trebuchet MS"/>
              </a:rPr>
              <a:t> </a:t>
            </a:r>
            <a:r>
              <a:rPr sz="3600" b="1" spc="175" dirty="0">
                <a:solidFill>
                  <a:schemeClr val="accent3">
                    <a:lumMod val="50000"/>
                  </a:schemeClr>
                </a:solidFill>
                <a:latin typeface="Trebuchet MS"/>
                <a:cs typeface="Trebuchet MS"/>
              </a:rPr>
              <a:t>CHOVU</a:t>
            </a:r>
            <a:r>
              <a:rPr sz="3600" b="1" spc="-20" dirty="0">
                <a:solidFill>
                  <a:schemeClr val="accent3">
                    <a:lumMod val="50000"/>
                  </a:schemeClr>
                </a:solidFill>
                <a:latin typeface="Trebuchet MS"/>
                <a:cs typeface="Trebuchet MS"/>
              </a:rPr>
              <a:t> </a:t>
            </a:r>
            <a:r>
              <a:rPr sz="3600" b="1" spc="100" dirty="0">
                <a:solidFill>
                  <a:schemeClr val="accent3">
                    <a:lumMod val="50000"/>
                  </a:schemeClr>
                </a:solidFill>
                <a:latin typeface="Trebuchet MS"/>
                <a:cs typeface="Trebuchet MS"/>
              </a:rPr>
              <a:t>DOJENÉHO</a:t>
            </a:r>
            <a:r>
              <a:rPr sz="3600" b="1" spc="-15"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SKOTU</a:t>
            </a:r>
            <a:r>
              <a:rPr sz="3600" b="1" spc="-15"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a:t>
            </a:r>
            <a:r>
              <a:rPr sz="3600" b="1" spc="5" dirty="0">
                <a:solidFill>
                  <a:schemeClr val="accent3">
                    <a:lumMod val="50000"/>
                  </a:schemeClr>
                </a:solidFill>
                <a:latin typeface="Trebuchet MS"/>
                <a:cs typeface="Trebuchet MS"/>
              </a:rPr>
              <a:t> </a:t>
            </a:r>
            <a:r>
              <a:rPr sz="3600" b="1" spc="85" dirty="0">
                <a:solidFill>
                  <a:schemeClr val="accent3">
                    <a:lumMod val="50000"/>
                  </a:schemeClr>
                </a:solidFill>
                <a:latin typeface="Trebuchet MS"/>
                <a:cs typeface="Trebuchet MS"/>
              </a:rPr>
              <a:t>DOJNICE</a:t>
            </a:r>
            <a:r>
              <a:rPr sz="3600" b="1" spc="-315" dirty="0">
                <a:solidFill>
                  <a:schemeClr val="accent3">
                    <a:lumMod val="50000"/>
                  </a:schemeClr>
                </a:solidFill>
                <a:latin typeface="Trebuchet MS"/>
                <a:cs typeface="Trebuchet MS"/>
              </a:rPr>
              <a:t> </a:t>
            </a:r>
            <a:r>
              <a:rPr sz="3600" b="1" spc="185" dirty="0">
                <a:solidFill>
                  <a:schemeClr val="accent3">
                    <a:lumMod val="50000"/>
                  </a:schemeClr>
                </a:solidFill>
                <a:latin typeface="Trebuchet MS"/>
                <a:cs typeface="Trebuchet MS"/>
              </a:rPr>
              <a:t>A</a:t>
            </a:r>
            <a:r>
              <a:rPr sz="3600" b="1" spc="-360" dirty="0">
                <a:solidFill>
                  <a:schemeClr val="accent3">
                    <a:lumMod val="50000"/>
                  </a:schemeClr>
                </a:solidFill>
                <a:latin typeface="Trebuchet MS"/>
                <a:cs typeface="Trebuchet MS"/>
              </a:rPr>
              <a:t> </a:t>
            </a:r>
            <a:r>
              <a:rPr sz="3600" b="1" spc="-25" dirty="0">
                <a:solidFill>
                  <a:schemeClr val="accent3">
                    <a:lumMod val="50000"/>
                  </a:schemeClr>
                </a:solidFill>
                <a:latin typeface="Trebuchet MS"/>
                <a:cs typeface="Trebuchet MS"/>
              </a:rPr>
              <a:t>TELATA</a:t>
            </a:r>
            <a:r>
              <a:rPr sz="3600" b="1" spc="5" dirty="0">
                <a:solidFill>
                  <a:schemeClr val="accent3">
                    <a:lumMod val="50000"/>
                  </a:schemeClr>
                </a:solidFill>
                <a:latin typeface="Trebuchet MS"/>
                <a:cs typeface="Trebuchet MS"/>
              </a:rPr>
              <a:t> </a:t>
            </a:r>
            <a:r>
              <a:rPr sz="3600" b="1" spc="100" dirty="0">
                <a:solidFill>
                  <a:schemeClr val="accent3">
                    <a:lumMod val="50000"/>
                  </a:schemeClr>
                </a:solidFill>
                <a:latin typeface="Trebuchet MS"/>
                <a:cs typeface="Trebuchet MS"/>
              </a:rPr>
              <a:t>DOJENÉHO</a:t>
            </a:r>
            <a:r>
              <a:rPr sz="3600" b="1" spc="-20"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SKOTU</a:t>
            </a:r>
            <a:r>
              <a:rPr sz="3600" b="1" spc="-5" dirty="0">
                <a:solidFill>
                  <a:schemeClr val="accent3">
                    <a:lumMod val="50000"/>
                  </a:schemeClr>
                </a:solidFill>
                <a:latin typeface="Trebuchet MS"/>
                <a:cs typeface="Trebuchet MS"/>
              </a:rPr>
              <a:t> </a:t>
            </a:r>
            <a:r>
              <a:rPr sz="3600" b="1" spc="355" dirty="0">
                <a:solidFill>
                  <a:schemeClr val="accent3">
                    <a:lumMod val="50000"/>
                  </a:schemeClr>
                </a:solidFill>
                <a:latin typeface="Trebuchet MS"/>
                <a:cs typeface="Trebuchet MS"/>
              </a:rPr>
              <a:t>DO</a:t>
            </a:r>
            <a:r>
              <a:rPr sz="3600" b="1" spc="-20"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2</a:t>
            </a:r>
            <a:r>
              <a:rPr sz="3600" b="1" spc="5" dirty="0">
                <a:solidFill>
                  <a:schemeClr val="accent3">
                    <a:lumMod val="50000"/>
                  </a:schemeClr>
                </a:solidFill>
                <a:latin typeface="Trebuchet MS"/>
                <a:cs typeface="Trebuchet MS"/>
              </a:rPr>
              <a:t> </a:t>
            </a:r>
            <a:r>
              <a:rPr sz="3600" b="1" spc="45" dirty="0">
                <a:solidFill>
                  <a:schemeClr val="accent3">
                    <a:lumMod val="50000"/>
                  </a:schemeClr>
                </a:solidFill>
                <a:latin typeface="Trebuchet MS"/>
                <a:cs typeface="Trebuchet MS"/>
              </a:rPr>
              <a:t>MĚSÍCŮ </a:t>
            </a:r>
            <a:r>
              <a:rPr sz="3600" b="1" spc="60" dirty="0">
                <a:solidFill>
                  <a:schemeClr val="accent3">
                    <a:lumMod val="50000"/>
                  </a:schemeClr>
                </a:solidFill>
                <a:latin typeface="Trebuchet MS"/>
                <a:cs typeface="Trebuchet MS"/>
              </a:rPr>
              <a:t>VĚKU</a:t>
            </a:r>
            <a:r>
              <a:rPr sz="3600" b="1" spc="-10" dirty="0">
                <a:solidFill>
                  <a:schemeClr val="accent3">
                    <a:lumMod val="50000"/>
                  </a:schemeClr>
                </a:solidFill>
                <a:latin typeface="Trebuchet MS"/>
                <a:cs typeface="Trebuchet MS"/>
              </a:rPr>
              <a:t> </a:t>
            </a:r>
            <a:r>
              <a:rPr sz="3600" b="1" spc="340" dirty="0">
                <a:solidFill>
                  <a:schemeClr val="accent3">
                    <a:lumMod val="50000"/>
                  </a:schemeClr>
                </a:solidFill>
                <a:latin typeface="Trebuchet MS"/>
                <a:cs typeface="Trebuchet MS"/>
              </a:rPr>
              <a:t>–</a:t>
            </a:r>
            <a:r>
              <a:rPr sz="3600" b="1" dirty="0">
                <a:solidFill>
                  <a:schemeClr val="accent3">
                    <a:lumMod val="50000"/>
                  </a:schemeClr>
                </a:solidFill>
                <a:latin typeface="Trebuchet MS"/>
                <a:cs typeface="Trebuchet MS"/>
              </a:rPr>
              <a:t> </a:t>
            </a:r>
            <a:r>
              <a:rPr sz="3600" b="1" spc="130" dirty="0">
                <a:solidFill>
                  <a:schemeClr val="accent3">
                    <a:lumMod val="50000"/>
                  </a:schemeClr>
                </a:solidFill>
                <a:latin typeface="Trebuchet MS"/>
                <a:cs typeface="Trebuchet MS"/>
              </a:rPr>
              <a:t>NOVĚ</a:t>
            </a:r>
            <a:r>
              <a:rPr sz="3600" b="1" dirty="0">
                <a:solidFill>
                  <a:schemeClr val="accent3">
                    <a:lumMod val="50000"/>
                  </a:schemeClr>
                </a:solidFill>
                <a:latin typeface="Trebuchet MS"/>
                <a:cs typeface="Trebuchet MS"/>
              </a:rPr>
              <a:t> PRO</a:t>
            </a:r>
            <a:r>
              <a:rPr sz="3600" b="1" spc="-5"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CHOVATELE</a:t>
            </a:r>
            <a:r>
              <a:rPr sz="3600" b="1" spc="-430"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V </a:t>
            </a:r>
            <a:r>
              <a:rPr sz="3600" b="1" spc="65" dirty="0">
                <a:solidFill>
                  <a:schemeClr val="accent3">
                    <a:lumMod val="50000"/>
                  </a:schemeClr>
                </a:solidFill>
                <a:latin typeface="Trebuchet MS"/>
                <a:cs typeface="Trebuchet MS"/>
              </a:rPr>
              <a:t>REŽIMU</a:t>
            </a:r>
            <a:r>
              <a:rPr sz="3600" b="1" spc="-15" dirty="0">
                <a:solidFill>
                  <a:schemeClr val="accent3">
                    <a:lumMod val="50000"/>
                  </a:schemeClr>
                </a:solidFill>
                <a:latin typeface="Trebuchet MS"/>
                <a:cs typeface="Trebuchet MS"/>
              </a:rPr>
              <a:t> </a:t>
            </a:r>
            <a:r>
              <a:rPr sz="3600" b="1" spc="35" dirty="0">
                <a:solidFill>
                  <a:schemeClr val="accent3">
                    <a:lumMod val="50000"/>
                  </a:schemeClr>
                </a:solidFill>
                <a:latin typeface="Trebuchet MS"/>
                <a:cs typeface="Trebuchet MS"/>
              </a:rPr>
              <a:t>EZ</a:t>
            </a:r>
            <a:endParaRPr lang="cs-CZ" sz="3600" b="1" spc="35" dirty="0">
              <a:solidFill>
                <a:schemeClr val="accent3">
                  <a:lumMod val="50000"/>
                </a:schemeClr>
              </a:solidFill>
              <a:latin typeface="Trebuchet MS"/>
              <a:cs typeface="Trebuchet MS"/>
            </a:endParaRPr>
          </a:p>
          <a:p>
            <a:pPr marL="76200" marR="226695">
              <a:lnSpc>
                <a:spcPct val="150000"/>
              </a:lnSpc>
              <a:spcBef>
                <a:spcPts val="204"/>
              </a:spcBef>
            </a:pPr>
            <a:r>
              <a:rPr lang="cs-CZ" sz="4400" spc="35" dirty="0">
                <a:solidFill>
                  <a:schemeClr val="accent5"/>
                </a:solidFill>
                <a:latin typeface="Trebuchet MS"/>
                <a:cs typeface="Trebuchet MS"/>
              </a:rPr>
              <a:t>Podmínky musí být splněny u všech dojnic a telat chovaných na uvedeném hospodářství</a:t>
            </a:r>
          </a:p>
          <a:p>
            <a:endParaRPr lang="cs-CZ" dirty="0"/>
          </a:p>
          <a:p>
            <a:pPr marL="571500" indent="-571500">
              <a:buFont typeface="Wingdings" panose="05000000000000000000" pitchFamily="2" charset="2"/>
              <a:buChar char="q"/>
            </a:pPr>
            <a:r>
              <a:rPr lang="cs-CZ" sz="4400" dirty="0"/>
              <a:t>Způsobilá pro </a:t>
            </a:r>
            <a:r>
              <a:rPr lang="cs-CZ" sz="4400" dirty="0" err="1"/>
              <a:t>dotacij</a:t>
            </a:r>
            <a:r>
              <a:rPr lang="cs-CZ" sz="4400" dirty="0"/>
              <a:t> </a:t>
            </a:r>
            <a:r>
              <a:rPr lang="cs-CZ" sz="4400" dirty="0" err="1"/>
              <a:t>soutaké</a:t>
            </a:r>
            <a:r>
              <a:rPr lang="cs-CZ" sz="4400" dirty="0"/>
              <a:t> </a:t>
            </a:r>
            <a:r>
              <a:rPr lang="cs-CZ" sz="4400" b="1" dirty="0"/>
              <a:t>telata dojeného skotu do 2měsíců věku</a:t>
            </a:r>
            <a:endParaRPr lang="cs-CZ" sz="4400" dirty="0"/>
          </a:p>
          <a:p>
            <a:pPr marL="571500" indent="-571500">
              <a:buFont typeface="Wingdings" panose="05000000000000000000" pitchFamily="2" charset="2"/>
              <a:buChar char="q"/>
            </a:pPr>
            <a:r>
              <a:rPr lang="cs-CZ" sz="4400" dirty="0"/>
              <a:t>Lze </a:t>
            </a:r>
            <a:r>
              <a:rPr lang="cs-CZ" sz="4400" dirty="0" err="1"/>
              <a:t>žádattaké</a:t>
            </a:r>
            <a:r>
              <a:rPr lang="cs-CZ" sz="4400" dirty="0"/>
              <a:t> na hospodářství zařazená do </a:t>
            </a:r>
            <a:r>
              <a:rPr lang="cs-CZ" sz="4400" b="1" dirty="0"/>
              <a:t>ekologického zemědělství</a:t>
            </a:r>
            <a:endParaRPr lang="cs-CZ" sz="4400" dirty="0"/>
          </a:p>
          <a:p>
            <a:pPr marL="571500" indent="-571500">
              <a:buFont typeface="Wingdings" panose="05000000000000000000" pitchFamily="2" charset="2"/>
              <a:buChar char="q"/>
            </a:pPr>
            <a:r>
              <a:rPr lang="cs-CZ" sz="4400" dirty="0"/>
              <a:t>U telat do  dvou měsíců věk </a:t>
            </a:r>
            <a:r>
              <a:rPr lang="cs-CZ" sz="4400" dirty="0" err="1"/>
              <a:t>uprovádí</a:t>
            </a:r>
            <a:r>
              <a:rPr lang="cs-CZ" sz="4400" dirty="0"/>
              <a:t> žadatel v období od1.6.do30.9. dvojnásobné množství aplikací (4x,resp.8x) chemických prostředků než u dojnic (v případě chemické metody desinsekce)</a:t>
            </a:r>
          </a:p>
          <a:p>
            <a:pPr marL="571500" indent="-571500">
              <a:buFont typeface="Wingdings" panose="05000000000000000000" pitchFamily="2" charset="2"/>
              <a:buChar char="q"/>
            </a:pPr>
            <a:r>
              <a:rPr lang="cs-CZ" sz="4400" b="1" dirty="0"/>
              <a:t>Ustájení telat–venkovní boudy není nutná žádná změna, </a:t>
            </a:r>
            <a:r>
              <a:rPr lang="cs-CZ" sz="4400" dirty="0"/>
              <a:t>v případě jiného trvalého objektu  nutno přidat do žádosti a  vydat nové osvědčení SVS</a:t>
            </a:r>
          </a:p>
          <a:p>
            <a:pPr marL="571500" indent="-571500">
              <a:buFont typeface="Wingdings" panose="05000000000000000000" pitchFamily="2" charset="2"/>
              <a:buChar char="q"/>
            </a:pPr>
            <a:r>
              <a:rPr lang="cs-CZ" sz="4400" dirty="0"/>
              <a:t>U telat není povinnost nastýlat slámou nebo separátem a řešit pH této podestýlky</a:t>
            </a:r>
          </a:p>
          <a:p>
            <a:pPr marL="571500" indent="-571500">
              <a:buFont typeface="Wingdings" panose="05000000000000000000" pitchFamily="2" charset="2"/>
              <a:buChar char="q"/>
            </a:pPr>
            <a:r>
              <a:rPr lang="cs-CZ" sz="4400" dirty="0"/>
              <a:t>Není nutné uchovávat obaly od biologických přípravků</a:t>
            </a:r>
          </a:p>
          <a:p>
            <a:pPr marL="76200" marR="226695">
              <a:lnSpc>
                <a:spcPct val="150000"/>
              </a:lnSpc>
              <a:spcBef>
                <a:spcPts val="204"/>
              </a:spcBef>
            </a:pPr>
            <a:endParaRPr sz="3600" dirty="0">
              <a:solidFill>
                <a:schemeClr val="accent5"/>
              </a:solidFill>
              <a:latin typeface="Trebuchet MS"/>
              <a:cs typeface="Trebuchet MS"/>
            </a:endParaRPr>
          </a:p>
        </p:txBody>
      </p:sp>
      <p:pic>
        <p:nvPicPr>
          <p:cNvPr id="6" name="object 6"/>
          <p:cNvPicPr/>
          <p:nvPr/>
        </p:nvPicPr>
        <p:blipFill>
          <a:blip r:embed="rId3" cstate="print"/>
          <a:stretch>
            <a:fillRect/>
          </a:stretch>
        </p:blipFill>
        <p:spPr>
          <a:xfrm>
            <a:off x="1327857" y="7819583"/>
            <a:ext cx="219861" cy="2349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CE875F6-15CA-4EE8-B774-F20B00E15AE7}"/>
              </a:ext>
            </a:extLst>
          </p:cNvPr>
          <p:cNvSpPr>
            <a:spLocks noGrp="1"/>
          </p:cNvSpPr>
          <p:nvPr>
            <p:ph type="title"/>
          </p:nvPr>
        </p:nvSpPr>
        <p:spPr>
          <a:xfrm>
            <a:off x="677421" y="682625"/>
            <a:ext cx="16994629" cy="2286000"/>
          </a:xfrm>
        </p:spPr>
        <p:txBody>
          <a:bodyPr>
            <a:normAutofit fontScale="90000"/>
          </a:bodyPr>
          <a:lstStyle/>
          <a:p>
            <a:pPr algn="ctr"/>
            <a:r>
              <a:rPr lang="cs-CZ" sz="6700" b="1" dirty="0"/>
              <a:t>DZES 6 Minimální pokryv půdy pro zamezení vzniku holé půdy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CE4DACF6-085C-4FDE-904C-7DED68E998C5}"/>
              </a:ext>
            </a:extLst>
          </p:cNvPr>
          <p:cNvSpPr>
            <a:spLocks noGrp="1"/>
          </p:cNvSpPr>
          <p:nvPr>
            <p:ph idx="1"/>
          </p:nvPr>
        </p:nvSpPr>
        <p:spPr>
          <a:xfrm>
            <a:off x="639540" y="2587625"/>
            <a:ext cx="18399623" cy="11811000"/>
          </a:xfrm>
        </p:spPr>
        <p:txBody>
          <a:bodyPr/>
          <a:lstStyle/>
          <a:p>
            <a:pPr marL="0" indent="0">
              <a:buNone/>
            </a:pPr>
            <a:r>
              <a:rPr lang="cs-CZ" sz="5400" dirty="0">
                <a:solidFill>
                  <a:schemeClr val="accent3">
                    <a:lumMod val="50000"/>
                  </a:schemeClr>
                </a:solidFill>
              </a:rPr>
              <a:t>Upravené podmínky standardu platí již od roku </a:t>
            </a:r>
            <a:r>
              <a:rPr lang="cs-CZ" sz="5400" b="1" dirty="0">
                <a:solidFill>
                  <a:schemeClr val="accent3">
                    <a:lumMod val="50000"/>
                  </a:schemeClr>
                </a:solidFill>
              </a:rPr>
              <a:t>2023 </a:t>
            </a:r>
            <a:endParaRPr lang="cs-CZ" sz="5400" dirty="0">
              <a:solidFill>
                <a:schemeClr val="accent3">
                  <a:lumMod val="50000"/>
                </a:schemeClr>
              </a:solidFill>
            </a:endParaRPr>
          </a:p>
          <a:p>
            <a:r>
              <a:rPr lang="cs-CZ" sz="5400" b="1" dirty="0">
                <a:solidFill>
                  <a:srgbClr val="FF0000"/>
                </a:solidFill>
              </a:rPr>
              <a:t>bez zohlednění sklonitosti</a:t>
            </a:r>
            <a:r>
              <a:rPr lang="cs-CZ" sz="5400" dirty="0">
                <a:solidFill>
                  <a:srgbClr val="FF0000"/>
                </a:solidFill>
              </a:rPr>
              <a:t>, </a:t>
            </a:r>
          </a:p>
          <a:p>
            <a:r>
              <a:rPr lang="pt-BR" sz="5400" b="1" dirty="0">
                <a:solidFill>
                  <a:srgbClr val="FF0000"/>
                </a:solidFill>
              </a:rPr>
              <a:t>pro veškerou standardní ornou půdu, </a:t>
            </a:r>
          </a:p>
          <a:p>
            <a:r>
              <a:rPr lang="pl-PL" sz="5400" b="1" dirty="0">
                <a:solidFill>
                  <a:srgbClr val="FF0000"/>
                </a:solidFill>
              </a:rPr>
              <a:t>s rozšířením na trvalé kultury (vinice, sady) a úhor. </a:t>
            </a:r>
          </a:p>
          <a:p>
            <a:endParaRPr lang="pl-PL" sz="5400" b="1" dirty="0">
              <a:solidFill>
                <a:srgbClr val="FF0000"/>
              </a:solidFill>
            </a:endParaRPr>
          </a:p>
          <a:p>
            <a:pPr marL="0" indent="0">
              <a:buNone/>
            </a:pPr>
            <a:r>
              <a:rPr lang="cs-CZ" sz="5400" b="1" dirty="0">
                <a:solidFill>
                  <a:schemeClr val="accent3">
                    <a:lumMod val="50000"/>
                  </a:schemeClr>
                </a:solidFill>
              </a:rPr>
              <a:t>Orná půda </a:t>
            </a:r>
            <a:endParaRPr lang="cs-CZ" sz="5400" dirty="0">
              <a:solidFill>
                <a:schemeClr val="accent3">
                  <a:lumMod val="50000"/>
                </a:schemeClr>
              </a:solidFill>
            </a:endParaRPr>
          </a:p>
          <a:p>
            <a:r>
              <a:rPr lang="cs-CZ" sz="5400" dirty="0">
                <a:solidFill>
                  <a:schemeClr val="accent3">
                    <a:lumMod val="50000"/>
                  </a:schemeClr>
                </a:solidFill>
              </a:rPr>
              <a:t>Žadatel zajistí v období po sklizni hlavní plodiny </a:t>
            </a:r>
            <a:r>
              <a:rPr lang="cs-CZ" sz="5400" b="1" dirty="0">
                <a:solidFill>
                  <a:schemeClr val="accent3">
                    <a:lumMod val="50000"/>
                  </a:schemeClr>
                </a:solidFill>
              </a:rPr>
              <a:t>minimálně do 31. 10. daného roku pokryv na minimálně 80 %, </a:t>
            </a:r>
            <a:r>
              <a:rPr lang="cs-CZ" sz="5400" dirty="0">
                <a:solidFill>
                  <a:schemeClr val="accent3">
                    <a:lumMod val="50000"/>
                  </a:schemeClr>
                </a:solidFill>
              </a:rPr>
              <a:t>v případě ekologického zemědělství minimálně 50 %, výměry orné půdy </a:t>
            </a:r>
            <a:endParaRPr lang="pl-PL" sz="5400" b="1" dirty="0">
              <a:solidFill>
                <a:schemeClr val="accent3">
                  <a:lumMod val="50000"/>
                </a:schemeClr>
              </a:solidFill>
            </a:endParaRPr>
          </a:p>
          <a:p>
            <a:endParaRPr lang="pl-PL" sz="5400" b="1" dirty="0">
              <a:solidFill>
                <a:srgbClr val="FF0000"/>
              </a:solidFill>
            </a:endParaRPr>
          </a:p>
          <a:p>
            <a:endParaRPr lang="cs-CZ" dirty="0"/>
          </a:p>
        </p:txBody>
      </p:sp>
    </p:spTree>
    <p:extLst>
      <p:ext uri="{BB962C8B-B14F-4D97-AF65-F5344CB8AC3E}">
        <p14:creationId xmlns:p14="http://schemas.microsoft.com/office/powerpoint/2010/main" val="1725281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C333199-422B-4226-AD24-B330F1767C52}"/>
              </a:ext>
            </a:extLst>
          </p:cNvPr>
          <p:cNvSpPr>
            <a:spLocks noGrp="1"/>
          </p:cNvSpPr>
          <p:nvPr>
            <p:ph type="title"/>
          </p:nvPr>
        </p:nvSpPr>
        <p:spPr>
          <a:xfrm>
            <a:off x="679450" y="1340556"/>
            <a:ext cx="15925800" cy="1170869"/>
          </a:xfrm>
        </p:spPr>
        <p:txBody>
          <a:bodyPr>
            <a:normAutofit fontScale="90000"/>
          </a:bodyPr>
          <a:lstStyle/>
          <a:p>
            <a:r>
              <a:rPr lang="cs-CZ" b="1" dirty="0"/>
              <a:t>Dobré životní podmínky zvířat - DŽP</a:t>
            </a:r>
          </a:p>
        </p:txBody>
      </p:sp>
      <p:sp>
        <p:nvSpPr>
          <p:cNvPr id="3" name="Zástupný symbol pro obsah 2">
            <a:extLst>
              <a:ext uri="{FF2B5EF4-FFF2-40B4-BE49-F238E27FC236}">
                <a16:creationId xmlns:a16="http://schemas.microsoft.com/office/drawing/2014/main" xmlns="" id="{1FF56934-011D-4D1F-96B9-3A2609680FFC}"/>
              </a:ext>
            </a:extLst>
          </p:cNvPr>
          <p:cNvSpPr>
            <a:spLocks noGrp="1"/>
          </p:cNvSpPr>
          <p:nvPr>
            <p:ph idx="1"/>
          </p:nvPr>
        </p:nvSpPr>
        <p:spPr>
          <a:xfrm>
            <a:off x="374650" y="3273425"/>
            <a:ext cx="17906999" cy="11125200"/>
          </a:xfrm>
        </p:spPr>
        <p:txBody>
          <a:bodyPr/>
          <a:lstStyle/>
          <a:p>
            <a:pPr marL="0" indent="0">
              <a:spcBef>
                <a:spcPts val="1635"/>
              </a:spcBef>
              <a:buNone/>
            </a:pPr>
            <a:r>
              <a:rPr lang="cs-CZ" sz="4400" b="1" dirty="0">
                <a:solidFill>
                  <a:schemeClr val="accent3">
                    <a:lumMod val="50000"/>
                  </a:schemeClr>
                </a:solidFill>
                <a:cs typeface="Trebuchet MS"/>
              </a:rPr>
              <a:t>ZVĚTŠENÍ</a:t>
            </a:r>
            <a:r>
              <a:rPr lang="cs-CZ" sz="4400" b="1" spc="20" dirty="0">
                <a:solidFill>
                  <a:schemeClr val="accent3">
                    <a:lumMod val="50000"/>
                  </a:schemeClr>
                </a:solidFill>
                <a:cs typeface="Trebuchet MS"/>
              </a:rPr>
              <a:t> </a:t>
            </a:r>
            <a:r>
              <a:rPr lang="cs-CZ" sz="4400" b="1" spc="105" dirty="0">
                <a:solidFill>
                  <a:schemeClr val="accent3">
                    <a:lumMod val="50000"/>
                  </a:schemeClr>
                </a:solidFill>
                <a:cs typeface="Trebuchet MS"/>
              </a:rPr>
              <a:t>LEHACÍHO</a:t>
            </a:r>
            <a:r>
              <a:rPr lang="cs-CZ" sz="4400" b="1" spc="25" dirty="0">
                <a:solidFill>
                  <a:schemeClr val="accent3">
                    <a:lumMod val="50000"/>
                  </a:schemeClr>
                </a:solidFill>
                <a:cs typeface="Trebuchet MS"/>
              </a:rPr>
              <a:t> </a:t>
            </a:r>
            <a:r>
              <a:rPr lang="cs-CZ" sz="4400" b="1" spc="45" dirty="0">
                <a:solidFill>
                  <a:schemeClr val="accent3">
                    <a:lumMod val="50000"/>
                  </a:schemeClr>
                </a:solidFill>
                <a:cs typeface="Trebuchet MS"/>
              </a:rPr>
              <a:t>PROSTORU</a:t>
            </a:r>
            <a:r>
              <a:rPr lang="cs-CZ" sz="4400" b="1" spc="-415" dirty="0">
                <a:solidFill>
                  <a:schemeClr val="accent3">
                    <a:lumMod val="50000"/>
                  </a:schemeClr>
                </a:solidFill>
                <a:cs typeface="Trebuchet MS"/>
              </a:rPr>
              <a:t> </a:t>
            </a:r>
            <a:r>
              <a:rPr lang="cs-CZ" sz="4400" b="1" dirty="0">
                <a:solidFill>
                  <a:schemeClr val="accent3">
                    <a:lumMod val="50000"/>
                  </a:schemeClr>
                </a:solidFill>
                <a:cs typeface="Trebuchet MS"/>
              </a:rPr>
              <a:t>V</a:t>
            </a:r>
            <a:r>
              <a:rPr lang="cs-CZ" sz="4400" b="1" spc="35" dirty="0">
                <a:solidFill>
                  <a:schemeClr val="accent3">
                    <a:lumMod val="50000"/>
                  </a:schemeClr>
                </a:solidFill>
                <a:cs typeface="Trebuchet MS"/>
              </a:rPr>
              <a:t> </a:t>
            </a:r>
            <a:r>
              <a:rPr lang="cs-CZ" sz="4400" b="1" spc="175" dirty="0">
                <a:solidFill>
                  <a:schemeClr val="accent3">
                    <a:lumMod val="50000"/>
                  </a:schemeClr>
                </a:solidFill>
                <a:cs typeface="Trebuchet MS"/>
              </a:rPr>
              <a:t>CHOVU</a:t>
            </a:r>
            <a:r>
              <a:rPr lang="cs-CZ" sz="4400" b="1" spc="15" dirty="0">
                <a:solidFill>
                  <a:schemeClr val="accent3">
                    <a:lumMod val="50000"/>
                  </a:schemeClr>
                </a:solidFill>
                <a:cs typeface="Trebuchet MS"/>
              </a:rPr>
              <a:t> </a:t>
            </a:r>
            <a:r>
              <a:rPr lang="cs-CZ" sz="4400" b="1" spc="105" dirty="0">
                <a:solidFill>
                  <a:schemeClr val="accent3">
                    <a:lumMod val="50000"/>
                  </a:schemeClr>
                </a:solidFill>
                <a:cs typeface="Trebuchet MS"/>
              </a:rPr>
              <a:t>DOJNIC</a:t>
            </a:r>
          </a:p>
          <a:p>
            <a:pPr marL="76200">
              <a:spcBef>
                <a:spcPts val="1635"/>
              </a:spcBef>
            </a:pPr>
            <a:endParaRPr lang="cs-CZ" sz="4400" dirty="0">
              <a:solidFill>
                <a:schemeClr val="accent3">
                  <a:lumMod val="50000"/>
                </a:schemeClr>
              </a:solidFill>
              <a:cs typeface="Trebuchet MS"/>
            </a:endParaRPr>
          </a:p>
          <a:p>
            <a:pPr marL="76200">
              <a:spcBef>
                <a:spcPts val="810"/>
              </a:spcBef>
            </a:pPr>
            <a:r>
              <a:rPr lang="cs-CZ" sz="4400" spc="-155" dirty="0">
                <a:solidFill>
                  <a:schemeClr val="accent3">
                    <a:lumMod val="50000"/>
                  </a:schemeClr>
                </a:solidFill>
                <a:cs typeface="Trebuchet MS"/>
              </a:rPr>
              <a:t>Minimální</a:t>
            </a:r>
            <a:r>
              <a:rPr lang="cs-CZ" sz="4400" spc="-90" dirty="0">
                <a:solidFill>
                  <a:schemeClr val="accent3">
                    <a:lumMod val="50000"/>
                  </a:schemeClr>
                </a:solidFill>
                <a:cs typeface="Trebuchet MS"/>
              </a:rPr>
              <a:t> </a:t>
            </a:r>
            <a:r>
              <a:rPr lang="cs-CZ" sz="4400" spc="-170" dirty="0">
                <a:solidFill>
                  <a:schemeClr val="accent3">
                    <a:lumMod val="50000"/>
                  </a:schemeClr>
                </a:solidFill>
                <a:cs typeface="Trebuchet MS"/>
              </a:rPr>
              <a:t>celková</a:t>
            </a:r>
            <a:r>
              <a:rPr lang="cs-CZ" sz="4400" spc="-55" dirty="0">
                <a:solidFill>
                  <a:schemeClr val="accent3">
                    <a:lumMod val="50000"/>
                  </a:schemeClr>
                </a:solidFill>
                <a:cs typeface="Trebuchet MS"/>
              </a:rPr>
              <a:t> </a:t>
            </a:r>
            <a:r>
              <a:rPr lang="cs-CZ" sz="4400" b="1" spc="-10" dirty="0">
                <a:solidFill>
                  <a:schemeClr val="accent3">
                    <a:lumMod val="50000"/>
                  </a:schemeClr>
                </a:solidFill>
                <a:cs typeface="Trebuchet MS"/>
              </a:rPr>
              <a:t>plocha</a:t>
            </a:r>
            <a:r>
              <a:rPr lang="cs-CZ" sz="4400" b="1" spc="-85" dirty="0">
                <a:solidFill>
                  <a:schemeClr val="accent3">
                    <a:lumMod val="50000"/>
                  </a:schemeClr>
                </a:solidFill>
                <a:cs typeface="Trebuchet MS"/>
              </a:rPr>
              <a:t> </a:t>
            </a:r>
            <a:r>
              <a:rPr lang="cs-CZ" sz="4400" b="1" spc="-35" dirty="0">
                <a:solidFill>
                  <a:schemeClr val="accent3">
                    <a:lumMod val="50000"/>
                  </a:schemeClr>
                </a:solidFill>
                <a:cs typeface="Trebuchet MS"/>
              </a:rPr>
              <a:t>lehacího</a:t>
            </a:r>
            <a:r>
              <a:rPr lang="cs-CZ" sz="4400" b="1" spc="-65" dirty="0">
                <a:solidFill>
                  <a:schemeClr val="accent3">
                    <a:lumMod val="50000"/>
                  </a:schemeClr>
                </a:solidFill>
                <a:cs typeface="Trebuchet MS"/>
              </a:rPr>
              <a:t> </a:t>
            </a:r>
            <a:r>
              <a:rPr lang="cs-CZ" sz="4400" b="1" dirty="0">
                <a:solidFill>
                  <a:schemeClr val="accent3">
                    <a:lumMod val="50000"/>
                  </a:schemeClr>
                </a:solidFill>
                <a:cs typeface="Trebuchet MS"/>
              </a:rPr>
              <a:t>prostoru</a:t>
            </a:r>
            <a:r>
              <a:rPr lang="cs-CZ" sz="4400" b="1" spc="-70" dirty="0">
                <a:solidFill>
                  <a:schemeClr val="accent3">
                    <a:lumMod val="50000"/>
                  </a:schemeClr>
                </a:solidFill>
                <a:cs typeface="Trebuchet MS"/>
              </a:rPr>
              <a:t> </a:t>
            </a:r>
            <a:r>
              <a:rPr lang="cs-CZ" sz="4400" b="1" dirty="0">
                <a:solidFill>
                  <a:schemeClr val="accent3">
                    <a:lumMod val="50000"/>
                  </a:schemeClr>
                </a:solidFill>
                <a:cs typeface="Trebuchet MS"/>
              </a:rPr>
              <a:t>pro</a:t>
            </a:r>
            <a:r>
              <a:rPr lang="cs-CZ" sz="4400" b="1" spc="-60" dirty="0">
                <a:solidFill>
                  <a:schemeClr val="accent3">
                    <a:lumMod val="50000"/>
                  </a:schemeClr>
                </a:solidFill>
                <a:cs typeface="Trebuchet MS"/>
              </a:rPr>
              <a:t> </a:t>
            </a:r>
            <a:r>
              <a:rPr lang="cs-CZ" sz="4400" b="1" spc="-90" dirty="0">
                <a:solidFill>
                  <a:schemeClr val="accent3">
                    <a:lumMod val="50000"/>
                  </a:schemeClr>
                </a:solidFill>
                <a:cs typeface="Trebuchet MS"/>
              </a:rPr>
              <a:t>jednu</a:t>
            </a:r>
            <a:r>
              <a:rPr lang="cs-CZ" sz="4400" b="1" spc="-60" dirty="0">
                <a:solidFill>
                  <a:schemeClr val="accent3">
                    <a:lumMod val="50000"/>
                  </a:schemeClr>
                </a:solidFill>
                <a:cs typeface="Trebuchet MS"/>
              </a:rPr>
              <a:t> </a:t>
            </a:r>
            <a:r>
              <a:rPr lang="cs-CZ" sz="4400" b="1" spc="-70" dirty="0">
                <a:solidFill>
                  <a:schemeClr val="accent3">
                    <a:lumMod val="50000"/>
                  </a:schemeClr>
                </a:solidFill>
                <a:cs typeface="Trebuchet MS"/>
              </a:rPr>
              <a:t>dojnici</a:t>
            </a:r>
            <a:r>
              <a:rPr lang="cs-CZ" sz="4400" b="1" spc="-80" dirty="0">
                <a:solidFill>
                  <a:schemeClr val="accent3">
                    <a:lumMod val="50000"/>
                  </a:schemeClr>
                </a:solidFill>
                <a:cs typeface="Trebuchet MS"/>
              </a:rPr>
              <a:t> </a:t>
            </a:r>
            <a:r>
              <a:rPr lang="cs-CZ" sz="4400" b="1" spc="-45" dirty="0">
                <a:solidFill>
                  <a:schemeClr val="accent3">
                    <a:lumMod val="50000"/>
                  </a:schemeClr>
                </a:solidFill>
                <a:cs typeface="Trebuchet MS"/>
              </a:rPr>
              <a:t>navýšena</a:t>
            </a:r>
            <a:r>
              <a:rPr lang="cs-CZ" sz="4400" b="1" spc="-80" dirty="0">
                <a:solidFill>
                  <a:schemeClr val="accent3">
                    <a:lumMod val="50000"/>
                  </a:schemeClr>
                </a:solidFill>
                <a:cs typeface="Trebuchet MS"/>
              </a:rPr>
              <a:t> </a:t>
            </a:r>
            <a:r>
              <a:rPr lang="cs-CZ" sz="4400" b="1" spc="60" dirty="0">
                <a:solidFill>
                  <a:schemeClr val="accent3">
                    <a:lumMod val="50000"/>
                  </a:schemeClr>
                </a:solidFill>
                <a:cs typeface="Trebuchet MS"/>
              </a:rPr>
              <a:t>o</a:t>
            </a:r>
            <a:r>
              <a:rPr lang="cs-CZ" sz="4400" b="1" spc="-45" dirty="0">
                <a:solidFill>
                  <a:schemeClr val="accent3">
                    <a:lumMod val="50000"/>
                  </a:schemeClr>
                </a:solidFill>
                <a:cs typeface="Trebuchet MS"/>
              </a:rPr>
              <a:t> </a:t>
            </a:r>
            <a:r>
              <a:rPr lang="cs-CZ" sz="4400" b="1" spc="-105" dirty="0">
                <a:solidFill>
                  <a:schemeClr val="accent3">
                    <a:lumMod val="50000"/>
                  </a:schemeClr>
                </a:solidFill>
                <a:cs typeface="Trebuchet MS"/>
              </a:rPr>
              <a:t>15</a:t>
            </a:r>
            <a:r>
              <a:rPr lang="cs-CZ" sz="4400" b="1" spc="-60" dirty="0">
                <a:solidFill>
                  <a:schemeClr val="accent3">
                    <a:lumMod val="50000"/>
                  </a:schemeClr>
                </a:solidFill>
                <a:cs typeface="Trebuchet MS"/>
              </a:rPr>
              <a:t> </a:t>
            </a:r>
            <a:r>
              <a:rPr lang="cs-CZ" sz="4400" b="1" spc="70" dirty="0">
                <a:solidFill>
                  <a:schemeClr val="accent3">
                    <a:lumMod val="50000"/>
                  </a:schemeClr>
                </a:solidFill>
                <a:cs typeface="Trebuchet MS"/>
              </a:rPr>
              <a:t>%</a:t>
            </a:r>
            <a:r>
              <a:rPr lang="cs-CZ" sz="4400" b="1" spc="-35" dirty="0">
                <a:solidFill>
                  <a:schemeClr val="accent3">
                    <a:lumMod val="50000"/>
                  </a:schemeClr>
                </a:solidFill>
                <a:cs typeface="Trebuchet MS"/>
              </a:rPr>
              <a:t> </a:t>
            </a:r>
            <a:r>
              <a:rPr lang="cs-CZ" sz="4400" spc="-85" dirty="0">
                <a:solidFill>
                  <a:schemeClr val="accent3">
                    <a:lumMod val="50000"/>
                  </a:schemeClr>
                </a:solidFill>
                <a:cs typeface="Trebuchet MS"/>
              </a:rPr>
              <a:t>oproti</a:t>
            </a:r>
            <a:r>
              <a:rPr lang="cs-CZ" sz="4400" spc="-70" dirty="0">
                <a:solidFill>
                  <a:schemeClr val="accent3">
                    <a:lumMod val="50000"/>
                  </a:schemeClr>
                </a:solidFill>
                <a:cs typeface="Trebuchet MS"/>
              </a:rPr>
              <a:t> </a:t>
            </a:r>
            <a:r>
              <a:rPr lang="cs-CZ" sz="4400" spc="-130" dirty="0">
                <a:solidFill>
                  <a:schemeClr val="accent3">
                    <a:lumMod val="50000"/>
                  </a:schemeClr>
                </a:solidFill>
                <a:cs typeface="Trebuchet MS"/>
              </a:rPr>
              <a:t>národní</a:t>
            </a:r>
            <a:r>
              <a:rPr lang="cs-CZ" sz="4400" spc="-60" dirty="0">
                <a:solidFill>
                  <a:schemeClr val="accent3">
                    <a:lumMod val="50000"/>
                  </a:schemeClr>
                </a:solidFill>
                <a:cs typeface="Trebuchet MS"/>
              </a:rPr>
              <a:t> </a:t>
            </a:r>
            <a:r>
              <a:rPr lang="cs-CZ" sz="4400" spc="-195" dirty="0">
                <a:solidFill>
                  <a:schemeClr val="accent3">
                    <a:lumMod val="50000"/>
                  </a:schemeClr>
                </a:solidFill>
                <a:cs typeface="Trebuchet MS"/>
              </a:rPr>
              <a:t>legislativě</a:t>
            </a:r>
            <a:r>
              <a:rPr lang="cs-CZ" sz="4400" spc="-80" dirty="0">
                <a:solidFill>
                  <a:schemeClr val="accent3">
                    <a:lumMod val="50000"/>
                  </a:schemeClr>
                </a:solidFill>
                <a:cs typeface="Trebuchet MS"/>
              </a:rPr>
              <a:t> </a:t>
            </a:r>
            <a:r>
              <a:rPr lang="cs-CZ" sz="4400" spc="-170" dirty="0">
                <a:solidFill>
                  <a:schemeClr val="accent3">
                    <a:lumMod val="50000"/>
                  </a:schemeClr>
                </a:solidFill>
                <a:cs typeface="Trebuchet MS"/>
              </a:rPr>
              <a:t>(vyhláška</a:t>
            </a:r>
            <a:r>
              <a:rPr lang="cs-CZ" sz="4400" spc="-60" dirty="0">
                <a:solidFill>
                  <a:schemeClr val="accent3">
                    <a:lumMod val="50000"/>
                  </a:schemeClr>
                </a:solidFill>
                <a:cs typeface="Trebuchet MS"/>
              </a:rPr>
              <a:t> </a:t>
            </a:r>
            <a:r>
              <a:rPr lang="cs-CZ" sz="4400" spc="-315" dirty="0">
                <a:solidFill>
                  <a:schemeClr val="accent3">
                    <a:lumMod val="50000"/>
                  </a:schemeClr>
                </a:solidFill>
                <a:cs typeface="Trebuchet MS"/>
              </a:rPr>
              <a:t>č. </a:t>
            </a:r>
            <a:r>
              <a:rPr lang="cs-CZ" sz="4400" spc="-150" dirty="0">
                <a:solidFill>
                  <a:schemeClr val="accent3">
                    <a:lumMod val="50000"/>
                  </a:schemeClr>
                </a:solidFill>
                <a:cs typeface="Trebuchet MS"/>
              </a:rPr>
              <a:t>208/2004</a:t>
            </a:r>
            <a:r>
              <a:rPr lang="cs-CZ" sz="4400" spc="-55" dirty="0">
                <a:solidFill>
                  <a:schemeClr val="accent3">
                    <a:lumMod val="50000"/>
                  </a:schemeClr>
                </a:solidFill>
                <a:cs typeface="Trebuchet MS"/>
              </a:rPr>
              <a:t> </a:t>
            </a:r>
            <a:r>
              <a:rPr lang="cs-CZ" sz="4400" spc="-210" dirty="0">
                <a:solidFill>
                  <a:schemeClr val="accent3">
                    <a:lumMod val="50000"/>
                  </a:schemeClr>
                </a:solidFill>
                <a:cs typeface="Trebuchet MS"/>
              </a:rPr>
              <a:t>Sb.)</a:t>
            </a:r>
            <a:r>
              <a:rPr lang="cs-CZ" sz="4400" spc="-20" dirty="0">
                <a:solidFill>
                  <a:schemeClr val="accent3">
                    <a:lumMod val="50000"/>
                  </a:schemeClr>
                </a:solidFill>
                <a:cs typeface="Trebuchet MS"/>
              </a:rPr>
              <a:t> </a:t>
            </a:r>
            <a:r>
              <a:rPr lang="cs-CZ" sz="4400" spc="-450" dirty="0">
                <a:solidFill>
                  <a:schemeClr val="accent3">
                    <a:lumMod val="50000"/>
                  </a:schemeClr>
                </a:solidFill>
                <a:cs typeface="Trebuchet MS"/>
              </a:rPr>
              <a:t>:</a:t>
            </a:r>
            <a:endParaRPr lang="cs-CZ" sz="4400" dirty="0">
              <a:solidFill>
                <a:schemeClr val="accent3">
                  <a:lumMod val="50000"/>
                </a:schemeClr>
              </a:solidFill>
              <a:cs typeface="Trebuchet MS"/>
            </a:endParaRPr>
          </a:p>
          <a:p>
            <a:pPr marL="491490" indent="-415925">
              <a:spcBef>
                <a:spcPts val="1360"/>
              </a:spcBef>
              <a:buClr>
                <a:srgbClr val="CDCE00"/>
              </a:buClr>
              <a:buFont typeface="Arial"/>
              <a:buChar char="•"/>
              <a:tabLst>
                <a:tab pos="491490" algn="l"/>
                <a:tab pos="492125" algn="l"/>
              </a:tabLst>
            </a:pPr>
            <a:r>
              <a:rPr lang="cs-CZ" sz="4400" spc="-200" dirty="0">
                <a:solidFill>
                  <a:schemeClr val="accent3">
                    <a:lumMod val="50000"/>
                  </a:schemeClr>
                </a:solidFill>
                <a:cs typeface="Trebuchet MS"/>
              </a:rPr>
              <a:t>ve</a:t>
            </a:r>
            <a:r>
              <a:rPr lang="cs-CZ" sz="4400" spc="-55" dirty="0">
                <a:solidFill>
                  <a:schemeClr val="accent3">
                    <a:lumMod val="50000"/>
                  </a:schemeClr>
                </a:solidFill>
                <a:cs typeface="Trebuchet MS"/>
              </a:rPr>
              <a:t> </a:t>
            </a:r>
            <a:r>
              <a:rPr lang="cs-CZ" sz="4400" spc="-150" dirty="0">
                <a:solidFill>
                  <a:schemeClr val="accent3">
                    <a:lumMod val="50000"/>
                  </a:schemeClr>
                </a:solidFill>
                <a:cs typeface="Trebuchet MS"/>
              </a:rPr>
              <a:t>volném</a:t>
            </a:r>
            <a:r>
              <a:rPr lang="cs-CZ" sz="4400" spc="-65" dirty="0">
                <a:solidFill>
                  <a:schemeClr val="accent3">
                    <a:lumMod val="50000"/>
                  </a:schemeClr>
                </a:solidFill>
                <a:cs typeface="Trebuchet MS"/>
              </a:rPr>
              <a:t> </a:t>
            </a:r>
            <a:r>
              <a:rPr lang="cs-CZ" sz="4400" spc="-204" dirty="0">
                <a:solidFill>
                  <a:schemeClr val="accent3">
                    <a:lumMod val="50000"/>
                  </a:schemeClr>
                </a:solidFill>
                <a:cs typeface="Trebuchet MS"/>
              </a:rPr>
              <a:t>ustájení</a:t>
            </a:r>
            <a:r>
              <a:rPr lang="cs-CZ" sz="4400" spc="-85" dirty="0">
                <a:solidFill>
                  <a:schemeClr val="accent3">
                    <a:lumMod val="50000"/>
                  </a:schemeClr>
                </a:solidFill>
                <a:cs typeface="Trebuchet MS"/>
              </a:rPr>
              <a:t> </a:t>
            </a:r>
            <a:r>
              <a:rPr lang="cs-CZ" sz="4400" dirty="0">
                <a:solidFill>
                  <a:schemeClr val="accent3">
                    <a:lumMod val="50000"/>
                  </a:schemeClr>
                </a:solidFill>
                <a:cs typeface="Trebuchet MS"/>
              </a:rPr>
              <a:t>s</a:t>
            </a:r>
            <a:r>
              <a:rPr lang="cs-CZ" sz="4400" spc="-45" dirty="0">
                <a:solidFill>
                  <a:schemeClr val="accent3">
                    <a:lumMod val="50000"/>
                  </a:schemeClr>
                </a:solidFill>
                <a:cs typeface="Trebuchet MS"/>
              </a:rPr>
              <a:t> </a:t>
            </a:r>
            <a:r>
              <a:rPr lang="cs-CZ" sz="4400" spc="-110" dirty="0">
                <a:solidFill>
                  <a:schemeClr val="accent3">
                    <a:lumMod val="50000"/>
                  </a:schemeClr>
                </a:solidFill>
                <a:cs typeface="Trebuchet MS"/>
              </a:rPr>
              <a:t>boxovými</a:t>
            </a:r>
            <a:r>
              <a:rPr lang="cs-CZ" sz="4400" spc="-70" dirty="0">
                <a:solidFill>
                  <a:schemeClr val="accent3">
                    <a:lumMod val="50000"/>
                  </a:schemeClr>
                </a:solidFill>
                <a:cs typeface="Trebuchet MS"/>
              </a:rPr>
              <a:t> </a:t>
            </a:r>
            <a:r>
              <a:rPr lang="cs-CZ" sz="4400" spc="-20" dirty="0">
                <a:solidFill>
                  <a:schemeClr val="accent3">
                    <a:lumMod val="50000"/>
                  </a:schemeClr>
                </a:solidFill>
                <a:cs typeface="Trebuchet MS"/>
              </a:rPr>
              <a:t>loži</a:t>
            </a:r>
            <a:endParaRPr lang="cs-CZ" sz="4400" dirty="0">
              <a:solidFill>
                <a:schemeClr val="accent3">
                  <a:lumMod val="50000"/>
                </a:schemeClr>
              </a:solidFill>
              <a:cs typeface="Trebuchet MS"/>
            </a:endParaRPr>
          </a:p>
          <a:p>
            <a:pPr marL="868680" lvl="1" indent="-416559">
              <a:spcBef>
                <a:spcPts val="1730"/>
              </a:spcBef>
              <a:buClr>
                <a:srgbClr val="CDCE00"/>
              </a:buClr>
              <a:buSzPct val="50000"/>
              <a:buFont typeface="Wingdings"/>
              <a:buChar char=""/>
              <a:tabLst>
                <a:tab pos="868680" algn="l"/>
                <a:tab pos="869315" algn="l"/>
              </a:tabLst>
            </a:pPr>
            <a:r>
              <a:rPr lang="cs-CZ" sz="4400" spc="-125" dirty="0">
                <a:solidFill>
                  <a:schemeClr val="accent3">
                    <a:lumMod val="50000"/>
                  </a:schemeClr>
                </a:solidFill>
                <a:cs typeface="Trebuchet MS"/>
              </a:rPr>
              <a:t>jednořadého</a:t>
            </a:r>
            <a:r>
              <a:rPr lang="cs-CZ" sz="4400" spc="-30" dirty="0">
                <a:solidFill>
                  <a:schemeClr val="accent3">
                    <a:lumMod val="50000"/>
                  </a:schemeClr>
                </a:solidFill>
                <a:cs typeface="Trebuchet MS"/>
              </a:rPr>
              <a:t> </a:t>
            </a:r>
            <a:r>
              <a:rPr lang="cs-CZ" sz="4400" spc="-110" dirty="0">
                <a:solidFill>
                  <a:schemeClr val="accent3">
                    <a:lumMod val="50000"/>
                  </a:schemeClr>
                </a:solidFill>
                <a:cs typeface="Trebuchet MS"/>
              </a:rPr>
              <a:t>uspořádání</a:t>
            </a:r>
            <a:r>
              <a:rPr lang="cs-CZ" sz="4400" spc="-10" dirty="0">
                <a:solidFill>
                  <a:schemeClr val="accent3">
                    <a:lumMod val="50000"/>
                  </a:schemeClr>
                </a:solidFill>
                <a:cs typeface="Trebuchet MS"/>
              </a:rPr>
              <a:t> </a:t>
            </a:r>
            <a:r>
              <a:rPr lang="cs-CZ" sz="4400" spc="-50" dirty="0">
                <a:solidFill>
                  <a:schemeClr val="accent3">
                    <a:lumMod val="50000"/>
                  </a:schemeClr>
                </a:solidFill>
                <a:cs typeface="Trebuchet MS"/>
              </a:rPr>
              <a:t>boxů</a:t>
            </a:r>
            <a:r>
              <a:rPr lang="cs-CZ" sz="4400" spc="-30" dirty="0">
                <a:solidFill>
                  <a:schemeClr val="accent3">
                    <a:lumMod val="50000"/>
                  </a:schemeClr>
                </a:solidFill>
                <a:cs typeface="Trebuchet MS"/>
              </a:rPr>
              <a:t> </a:t>
            </a:r>
            <a:r>
              <a:rPr lang="cs-CZ" sz="4400" spc="-130" dirty="0">
                <a:solidFill>
                  <a:schemeClr val="accent3">
                    <a:lumMod val="50000"/>
                  </a:schemeClr>
                </a:solidFill>
                <a:cs typeface="Trebuchet MS"/>
              </a:rPr>
              <a:t>2,90</a:t>
            </a:r>
            <a:r>
              <a:rPr lang="cs-CZ" sz="4400" spc="-25" dirty="0">
                <a:solidFill>
                  <a:schemeClr val="accent3">
                    <a:lumMod val="50000"/>
                  </a:schemeClr>
                </a:solidFill>
                <a:cs typeface="Trebuchet MS"/>
              </a:rPr>
              <a:t> m</a:t>
            </a:r>
            <a:r>
              <a:rPr lang="cs-CZ" sz="4400" spc="-37" baseline="25089" dirty="0">
                <a:solidFill>
                  <a:schemeClr val="accent3">
                    <a:lumMod val="50000"/>
                  </a:schemeClr>
                </a:solidFill>
                <a:cs typeface="Trebuchet MS"/>
              </a:rPr>
              <a:t>2</a:t>
            </a:r>
            <a:r>
              <a:rPr lang="cs-CZ" sz="4400" spc="-25" dirty="0">
                <a:solidFill>
                  <a:schemeClr val="accent3">
                    <a:lumMod val="50000"/>
                  </a:schemeClr>
                </a:solidFill>
                <a:cs typeface="Trebuchet MS"/>
              </a:rPr>
              <a:t>,</a:t>
            </a:r>
            <a:endParaRPr lang="cs-CZ" sz="4400" dirty="0">
              <a:solidFill>
                <a:schemeClr val="accent3">
                  <a:lumMod val="50000"/>
                </a:schemeClr>
              </a:solidFill>
              <a:cs typeface="Trebuchet MS"/>
            </a:endParaRPr>
          </a:p>
          <a:p>
            <a:pPr marL="868680" lvl="1" indent="-416559">
              <a:spcBef>
                <a:spcPts val="1664"/>
              </a:spcBef>
              <a:buClr>
                <a:srgbClr val="CDCE00"/>
              </a:buClr>
              <a:buSzPct val="50000"/>
              <a:buFont typeface="Wingdings"/>
              <a:buChar char=""/>
              <a:tabLst>
                <a:tab pos="868680" algn="l"/>
                <a:tab pos="869315" algn="l"/>
              </a:tabLst>
            </a:pPr>
            <a:r>
              <a:rPr lang="cs-CZ" sz="4400" spc="-120" dirty="0">
                <a:solidFill>
                  <a:schemeClr val="accent3">
                    <a:lumMod val="50000"/>
                  </a:schemeClr>
                </a:solidFill>
                <a:cs typeface="Trebuchet MS"/>
              </a:rPr>
              <a:t>protilehlého</a:t>
            </a:r>
            <a:r>
              <a:rPr lang="cs-CZ" sz="4400" spc="-55" dirty="0">
                <a:solidFill>
                  <a:schemeClr val="accent3">
                    <a:lumMod val="50000"/>
                  </a:schemeClr>
                </a:solidFill>
                <a:cs typeface="Trebuchet MS"/>
              </a:rPr>
              <a:t> </a:t>
            </a:r>
            <a:r>
              <a:rPr lang="cs-CZ" sz="4400" spc="-110" dirty="0">
                <a:solidFill>
                  <a:schemeClr val="accent3">
                    <a:lumMod val="50000"/>
                  </a:schemeClr>
                </a:solidFill>
                <a:cs typeface="Trebuchet MS"/>
              </a:rPr>
              <a:t>uspořádání</a:t>
            </a:r>
            <a:r>
              <a:rPr lang="cs-CZ" sz="4400" spc="-65" dirty="0">
                <a:solidFill>
                  <a:schemeClr val="accent3">
                    <a:lumMod val="50000"/>
                  </a:schemeClr>
                </a:solidFill>
                <a:cs typeface="Trebuchet MS"/>
              </a:rPr>
              <a:t> </a:t>
            </a:r>
            <a:r>
              <a:rPr lang="cs-CZ" sz="4400" spc="-80" dirty="0">
                <a:solidFill>
                  <a:schemeClr val="accent3">
                    <a:lumMod val="50000"/>
                  </a:schemeClr>
                </a:solidFill>
                <a:cs typeface="Trebuchet MS"/>
              </a:rPr>
              <a:t>dvou</a:t>
            </a:r>
            <a:r>
              <a:rPr lang="cs-CZ" sz="4400" spc="-95" dirty="0">
                <a:solidFill>
                  <a:schemeClr val="accent3">
                    <a:lumMod val="50000"/>
                  </a:schemeClr>
                </a:solidFill>
                <a:cs typeface="Trebuchet MS"/>
              </a:rPr>
              <a:t> </a:t>
            </a:r>
            <a:r>
              <a:rPr lang="cs-CZ" sz="4400" spc="-114" dirty="0">
                <a:solidFill>
                  <a:schemeClr val="accent3">
                    <a:lumMod val="50000"/>
                  </a:schemeClr>
                </a:solidFill>
                <a:cs typeface="Trebuchet MS"/>
              </a:rPr>
              <a:t>řad</a:t>
            </a:r>
            <a:r>
              <a:rPr lang="cs-CZ" sz="4400" spc="-55" dirty="0">
                <a:solidFill>
                  <a:schemeClr val="accent3">
                    <a:lumMod val="50000"/>
                  </a:schemeClr>
                </a:solidFill>
                <a:cs typeface="Trebuchet MS"/>
              </a:rPr>
              <a:t> </a:t>
            </a:r>
            <a:r>
              <a:rPr lang="cs-CZ" sz="4400" spc="-50" dirty="0">
                <a:solidFill>
                  <a:schemeClr val="accent3">
                    <a:lumMod val="50000"/>
                  </a:schemeClr>
                </a:solidFill>
                <a:cs typeface="Trebuchet MS"/>
              </a:rPr>
              <a:t>boxů</a:t>
            </a:r>
            <a:r>
              <a:rPr lang="cs-CZ" sz="4400" spc="-85" dirty="0">
                <a:solidFill>
                  <a:schemeClr val="accent3">
                    <a:lumMod val="50000"/>
                  </a:schemeClr>
                </a:solidFill>
                <a:cs typeface="Trebuchet MS"/>
              </a:rPr>
              <a:t> </a:t>
            </a:r>
            <a:r>
              <a:rPr lang="cs-CZ" sz="4400" spc="-135" dirty="0">
                <a:solidFill>
                  <a:schemeClr val="accent3">
                    <a:lumMod val="50000"/>
                  </a:schemeClr>
                </a:solidFill>
                <a:cs typeface="Trebuchet MS"/>
              </a:rPr>
              <a:t>2,60</a:t>
            </a:r>
            <a:r>
              <a:rPr lang="cs-CZ" sz="4400" spc="-60" dirty="0">
                <a:solidFill>
                  <a:schemeClr val="accent3">
                    <a:lumMod val="50000"/>
                  </a:schemeClr>
                </a:solidFill>
                <a:cs typeface="Trebuchet MS"/>
              </a:rPr>
              <a:t> </a:t>
            </a:r>
            <a:r>
              <a:rPr lang="cs-CZ" sz="4400" dirty="0">
                <a:solidFill>
                  <a:schemeClr val="accent3">
                    <a:lumMod val="50000"/>
                  </a:schemeClr>
                </a:solidFill>
                <a:cs typeface="Trebuchet MS"/>
              </a:rPr>
              <a:t>m</a:t>
            </a:r>
            <a:r>
              <a:rPr lang="cs-CZ" sz="4400" baseline="25089" dirty="0">
                <a:solidFill>
                  <a:schemeClr val="accent3">
                    <a:lumMod val="50000"/>
                  </a:schemeClr>
                </a:solidFill>
                <a:cs typeface="Trebuchet MS"/>
              </a:rPr>
              <a:t>2</a:t>
            </a:r>
            <a:r>
              <a:rPr lang="cs-CZ" sz="4400" spc="232" baseline="25089" dirty="0">
                <a:solidFill>
                  <a:schemeClr val="accent3">
                    <a:lumMod val="50000"/>
                  </a:schemeClr>
                </a:solidFill>
                <a:cs typeface="Trebuchet MS"/>
              </a:rPr>
              <a:t> </a:t>
            </a:r>
            <a:r>
              <a:rPr lang="cs-CZ" sz="4400" spc="-50" dirty="0">
                <a:solidFill>
                  <a:schemeClr val="accent3">
                    <a:lumMod val="50000"/>
                  </a:schemeClr>
                </a:solidFill>
                <a:cs typeface="Trebuchet MS"/>
              </a:rPr>
              <a:t>a</a:t>
            </a:r>
            <a:endParaRPr lang="cs-CZ" sz="4400" dirty="0">
              <a:solidFill>
                <a:schemeClr val="accent3">
                  <a:lumMod val="50000"/>
                </a:schemeClr>
              </a:solidFill>
              <a:cs typeface="Trebuchet MS"/>
            </a:endParaRPr>
          </a:p>
          <a:p>
            <a:pPr marL="868680" lvl="1" indent="-416559">
              <a:spcBef>
                <a:spcPts val="1665"/>
              </a:spcBef>
              <a:buClr>
                <a:srgbClr val="CDCE00"/>
              </a:buClr>
              <a:buSzPct val="50000"/>
              <a:buFont typeface="Wingdings"/>
              <a:buChar char=""/>
              <a:tabLst>
                <a:tab pos="868680" algn="l"/>
                <a:tab pos="869315" algn="l"/>
              </a:tabLst>
            </a:pPr>
            <a:r>
              <a:rPr lang="cs-CZ" sz="4400" spc="-85" dirty="0" err="1">
                <a:solidFill>
                  <a:schemeClr val="accent3">
                    <a:lumMod val="50000"/>
                  </a:schemeClr>
                </a:solidFill>
                <a:cs typeface="Trebuchet MS"/>
              </a:rPr>
              <a:t>kombiboxů</a:t>
            </a:r>
            <a:r>
              <a:rPr lang="cs-CZ" sz="4400" spc="-60" dirty="0">
                <a:solidFill>
                  <a:schemeClr val="accent3">
                    <a:lumMod val="50000"/>
                  </a:schemeClr>
                </a:solidFill>
                <a:cs typeface="Trebuchet MS"/>
              </a:rPr>
              <a:t> </a:t>
            </a:r>
            <a:r>
              <a:rPr lang="cs-CZ" sz="4400" spc="-135" dirty="0">
                <a:solidFill>
                  <a:schemeClr val="accent3">
                    <a:lumMod val="50000"/>
                  </a:schemeClr>
                </a:solidFill>
                <a:cs typeface="Trebuchet MS"/>
              </a:rPr>
              <a:t>2,22</a:t>
            </a:r>
            <a:r>
              <a:rPr lang="cs-CZ" sz="4400" spc="-65" dirty="0">
                <a:solidFill>
                  <a:schemeClr val="accent3">
                    <a:lumMod val="50000"/>
                  </a:schemeClr>
                </a:solidFill>
                <a:cs typeface="Trebuchet MS"/>
              </a:rPr>
              <a:t> </a:t>
            </a:r>
            <a:r>
              <a:rPr lang="cs-CZ" sz="4400" spc="-25" dirty="0">
                <a:solidFill>
                  <a:schemeClr val="accent3">
                    <a:lumMod val="50000"/>
                  </a:schemeClr>
                </a:solidFill>
                <a:cs typeface="Trebuchet MS"/>
              </a:rPr>
              <a:t>m</a:t>
            </a:r>
            <a:r>
              <a:rPr lang="cs-CZ" sz="4400" spc="-37" baseline="25089" dirty="0">
                <a:solidFill>
                  <a:schemeClr val="accent3">
                    <a:lumMod val="50000"/>
                  </a:schemeClr>
                </a:solidFill>
                <a:cs typeface="Trebuchet MS"/>
              </a:rPr>
              <a:t>2</a:t>
            </a:r>
            <a:r>
              <a:rPr lang="cs-CZ" sz="4400" spc="-25" dirty="0">
                <a:solidFill>
                  <a:schemeClr val="accent3">
                    <a:lumMod val="50000"/>
                  </a:schemeClr>
                </a:solidFill>
                <a:cs typeface="Trebuchet MS"/>
              </a:rPr>
              <a:t>,</a:t>
            </a:r>
            <a:endParaRPr lang="cs-CZ" sz="4400" dirty="0">
              <a:solidFill>
                <a:schemeClr val="accent3">
                  <a:lumMod val="50000"/>
                </a:schemeClr>
              </a:solidFill>
              <a:cs typeface="Trebuchet MS"/>
            </a:endParaRPr>
          </a:p>
          <a:p>
            <a:pPr marL="491490" indent="-415925">
              <a:spcBef>
                <a:spcPts val="1150"/>
              </a:spcBef>
              <a:buClr>
                <a:srgbClr val="CDCE00"/>
              </a:buClr>
              <a:buFont typeface="Arial"/>
              <a:buChar char="•"/>
              <a:tabLst>
                <a:tab pos="491490" algn="l"/>
                <a:tab pos="492125" algn="l"/>
              </a:tabLst>
            </a:pPr>
            <a:r>
              <a:rPr lang="cs-CZ" sz="4400" spc="-200" dirty="0">
                <a:solidFill>
                  <a:schemeClr val="accent3">
                    <a:lumMod val="50000"/>
                  </a:schemeClr>
                </a:solidFill>
                <a:cs typeface="Trebuchet MS"/>
              </a:rPr>
              <a:t>ve</a:t>
            </a:r>
            <a:r>
              <a:rPr lang="cs-CZ" sz="4400" spc="-45" dirty="0">
                <a:solidFill>
                  <a:schemeClr val="accent3">
                    <a:lumMod val="50000"/>
                  </a:schemeClr>
                </a:solidFill>
                <a:cs typeface="Trebuchet MS"/>
              </a:rPr>
              <a:t> </a:t>
            </a:r>
            <a:r>
              <a:rPr lang="cs-CZ" sz="4400" spc="-150" dirty="0">
                <a:solidFill>
                  <a:schemeClr val="accent3">
                    <a:lumMod val="50000"/>
                  </a:schemeClr>
                </a:solidFill>
                <a:cs typeface="Trebuchet MS"/>
              </a:rPr>
              <a:t>volném</a:t>
            </a:r>
            <a:r>
              <a:rPr lang="cs-CZ" sz="4400" spc="-45" dirty="0">
                <a:solidFill>
                  <a:schemeClr val="accent3">
                    <a:lumMod val="50000"/>
                  </a:schemeClr>
                </a:solidFill>
                <a:cs typeface="Trebuchet MS"/>
              </a:rPr>
              <a:t> </a:t>
            </a:r>
            <a:r>
              <a:rPr lang="cs-CZ" sz="4400" spc="-204" dirty="0">
                <a:solidFill>
                  <a:schemeClr val="accent3">
                    <a:lumMod val="50000"/>
                  </a:schemeClr>
                </a:solidFill>
                <a:cs typeface="Trebuchet MS"/>
              </a:rPr>
              <a:t>ustájení</a:t>
            </a:r>
            <a:r>
              <a:rPr lang="cs-CZ" sz="4400" spc="-70" dirty="0">
                <a:solidFill>
                  <a:schemeClr val="accent3">
                    <a:lumMod val="50000"/>
                  </a:schemeClr>
                </a:solidFill>
                <a:cs typeface="Trebuchet MS"/>
              </a:rPr>
              <a:t> </a:t>
            </a:r>
            <a:r>
              <a:rPr lang="cs-CZ" sz="4400" spc="-195" dirty="0">
                <a:solidFill>
                  <a:schemeClr val="accent3">
                    <a:lumMod val="50000"/>
                  </a:schemeClr>
                </a:solidFill>
                <a:cs typeface="Trebuchet MS"/>
              </a:rPr>
              <a:t>ve</a:t>
            </a:r>
            <a:r>
              <a:rPr lang="cs-CZ" sz="4400" spc="-30" dirty="0">
                <a:solidFill>
                  <a:schemeClr val="accent3">
                    <a:lumMod val="50000"/>
                  </a:schemeClr>
                </a:solidFill>
                <a:cs typeface="Trebuchet MS"/>
              </a:rPr>
              <a:t> </a:t>
            </a:r>
            <a:r>
              <a:rPr lang="cs-CZ" sz="4400" spc="-130" dirty="0">
                <a:solidFill>
                  <a:schemeClr val="accent3">
                    <a:lumMod val="50000"/>
                  </a:schemeClr>
                </a:solidFill>
                <a:cs typeface="Trebuchet MS"/>
              </a:rPr>
              <a:t>skupinových</a:t>
            </a:r>
            <a:r>
              <a:rPr lang="cs-CZ" sz="4400" spc="-65" dirty="0">
                <a:solidFill>
                  <a:schemeClr val="accent3">
                    <a:lumMod val="50000"/>
                  </a:schemeClr>
                </a:solidFill>
                <a:cs typeface="Trebuchet MS"/>
              </a:rPr>
              <a:t> </a:t>
            </a:r>
            <a:r>
              <a:rPr lang="cs-CZ" sz="4400" spc="-145" dirty="0">
                <a:solidFill>
                  <a:schemeClr val="accent3">
                    <a:lumMod val="50000"/>
                  </a:schemeClr>
                </a:solidFill>
                <a:cs typeface="Trebuchet MS"/>
              </a:rPr>
              <a:t>kotcích</a:t>
            </a:r>
            <a:r>
              <a:rPr lang="cs-CZ" sz="4400" spc="-60" dirty="0">
                <a:solidFill>
                  <a:schemeClr val="accent3">
                    <a:lumMod val="50000"/>
                  </a:schemeClr>
                </a:solidFill>
                <a:cs typeface="Trebuchet MS"/>
              </a:rPr>
              <a:t> </a:t>
            </a:r>
            <a:r>
              <a:rPr lang="cs-CZ" sz="4400" dirty="0">
                <a:solidFill>
                  <a:schemeClr val="accent3">
                    <a:lumMod val="50000"/>
                  </a:schemeClr>
                </a:solidFill>
                <a:cs typeface="Trebuchet MS"/>
              </a:rPr>
              <a:t>s</a:t>
            </a:r>
            <a:r>
              <a:rPr lang="cs-CZ" sz="4400" spc="-35" dirty="0">
                <a:solidFill>
                  <a:schemeClr val="accent3">
                    <a:lumMod val="50000"/>
                  </a:schemeClr>
                </a:solidFill>
                <a:cs typeface="Trebuchet MS"/>
              </a:rPr>
              <a:t> </a:t>
            </a:r>
            <a:r>
              <a:rPr lang="cs-CZ" sz="4400" spc="-130" dirty="0">
                <a:solidFill>
                  <a:schemeClr val="accent3">
                    <a:lumMod val="50000"/>
                  </a:schemeClr>
                </a:solidFill>
                <a:cs typeface="Trebuchet MS"/>
              </a:rPr>
              <a:t>lehárnou</a:t>
            </a:r>
            <a:r>
              <a:rPr lang="cs-CZ" sz="4400" spc="-65" dirty="0">
                <a:solidFill>
                  <a:schemeClr val="accent3">
                    <a:lumMod val="50000"/>
                  </a:schemeClr>
                </a:solidFill>
                <a:cs typeface="Trebuchet MS"/>
              </a:rPr>
              <a:t> </a:t>
            </a:r>
            <a:r>
              <a:rPr lang="cs-CZ" sz="4400" spc="-160" dirty="0">
                <a:solidFill>
                  <a:schemeClr val="accent3">
                    <a:lumMod val="50000"/>
                  </a:schemeClr>
                </a:solidFill>
                <a:cs typeface="Trebuchet MS"/>
              </a:rPr>
              <a:t>5,75</a:t>
            </a:r>
            <a:r>
              <a:rPr lang="cs-CZ" sz="4400" spc="-50" dirty="0">
                <a:solidFill>
                  <a:schemeClr val="accent3">
                    <a:lumMod val="50000"/>
                  </a:schemeClr>
                </a:solidFill>
                <a:cs typeface="Trebuchet MS"/>
              </a:rPr>
              <a:t> </a:t>
            </a:r>
            <a:r>
              <a:rPr lang="cs-CZ" sz="4400" spc="-25" dirty="0">
                <a:solidFill>
                  <a:schemeClr val="accent3">
                    <a:lumMod val="50000"/>
                  </a:schemeClr>
                </a:solidFill>
                <a:cs typeface="Trebuchet MS"/>
              </a:rPr>
              <a:t>m</a:t>
            </a:r>
            <a:r>
              <a:rPr lang="cs-CZ" sz="4400" spc="-37" baseline="25396" dirty="0">
                <a:solidFill>
                  <a:schemeClr val="accent3">
                    <a:lumMod val="50000"/>
                  </a:schemeClr>
                </a:solidFill>
                <a:cs typeface="Trebuchet MS"/>
              </a:rPr>
              <a:t>2</a:t>
            </a:r>
            <a:r>
              <a:rPr lang="cs-CZ" sz="4400" spc="-25" dirty="0">
                <a:solidFill>
                  <a:schemeClr val="accent3">
                    <a:lumMod val="50000"/>
                  </a:schemeClr>
                </a:solidFill>
                <a:cs typeface="Trebuchet MS"/>
              </a:rPr>
              <a:t>,</a:t>
            </a:r>
            <a:endParaRPr lang="cs-CZ" sz="4400" dirty="0">
              <a:solidFill>
                <a:schemeClr val="accent3">
                  <a:lumMod val="50000"/>
                </a:schemeClr>
              </a:solidFill>
              <a:cs typeface="Trebuchet MS"/>
            </a:endParaRPr>
          </a:p>
          <a:p>
            <a:pPr marL="491490" indent="-415925">
              <a:spcBef>
                <a:spcPts val="810"/>
              </a:spcBef>
              <a:buClr>
                <a:srgbClr val="CDCE00"/>
              </a:buClr>
              <a:buFont typeface="Arial"/>
              <a:buChar char="•"/>
              <a:tabLst>
                <a:tab pos="491490" algn="l"/>
                <a:tab pos="492125" algn="l"/>
              </a:tabLst>
            </a:pPr>
            <a:r>
              <a:rPr lang="cs-CZ" sz="4400" spc="-200" dirty="0">
                <a:solidFill>
                  <a:schemeClr val="accent3">
                    <a:lumMod val="50000"/>
                  </a:schemeClr>
                </a:solidFill>
                <a:cs typeface="Trebuchet MS"/>
              </a:rPr>
              <a:t>ve</a:t>
            </a:r>
            <a:r>
              <a:rPr lang="cs-CZ" sz="4400" spc="-55" dirty="0">
                <a:solidFill>
                  <a:schemeClr val="accent3">
                    <a:lumMod val="50000"/>
                  </a:schemeClr>
                </a:solidFill>
                <a:cs typeface="Trebuchet MS"/>
              </a:rPr>
              <a:t> </a:t>
            </a:r>
            <a:r>
              <a:rPr lang="cs-CZ" sz="4400" spc="-150" dirty="0">
                <a:solidFill>
                  <a:schemeClr val="accent3">
                    <a:lumMod val="50000"/>
                  </a:schemeClr>
                </a:solidFill>
                <a:cs typeface="Trebuchet MS"/>
              </a:rPr>
              <a:t>volném</a:t>
            </a:r>
            <a:r>
              <a:rPr lang="cs-CZ" sz="4400" spc="-65" dirty="0">
                <a:solidFill>
                  <a:schemeClr val="accent3">
                    <a:lumMod val="50000"/>
                  </a:schemeClr>
                </a:solidFill>
                <a:cs typeface="Trebuchet MS"/>
              </a:rPr>
              <a:t> </a:t>
            </a:r>
            <a:r>
              <a:rPr lang="cs-CZ" sz="4400" spc="-195" dirty="0">
                <a:solidFill>
                  <a:schemeClr val="accent3">
                    <a:lumMod val="50000"/>
                  </a:schemeClr>
                </a:solidFill>
                <a:cs typeface="Trebuchet MS"/>
              </a:rPr>
              <a:t>ustájení</a:t>
            </a:r>
            <a:r>
              <a:rPr lang="cs-CZ" sz="4400" spc="-80" dirty="0">
                <a:solidFill>
                  <a:schemeClr val="accent3">
                    <a:lumMod val="50000"/>
                  </a:schemeClr>
                </a:solidFill>
                <a:cs typeface="Trebuchet MS"/>
              </a:rPr>
              <a:t> </a:t>
            </a:r>
            <a:r>
              <a:rPr lang="cs-CZ" sz="4400" spc="-150" dirty="0">
                <a:solidFill>
                  <a:schemeClr val="accent3">
                    <a:lumMod val="50000"/>
                  </a:schemeClr>
                </a:solidFill>
                <a:cs typeface="Trebuchet MS"/>
              </a:rPr>
              <a:t>v</a:t>
            </a:r>
            <a:r>
              <a:rPr lang="cs-CZ" sz="4400" spc="-40" dirty="0">
                <a:solidFill>
                  <a:schemeClr val="accent3">
                    <a:lumMod val="50000"/>
                  </a:schemeClr>
                </a:solidFill>
                <a:cs typeface="Trebuchet MS"/>
              </a:rPr>
              <a:t> </a:t>
            </a:r>
            <a:r>
              <a:rPr lang="cs-CZ" sz="4400" spc="-100" dirty="0">
                <a:solidFill>
                  <a:schemeClr val="accent3">
                    <a:lumMod val="50000"/>
                  </a:schemeClr>
                </a:solidFill>
                <a:cs typeface="Trebuchet MS"/>
              </a:rPr>
              <a:t>porodním</a:t>
            </a:r>
            <a:r>
              <a:rPr lang="cs-CZ" sz="4400" spc="-75" dirty="0">
                <a:solidFill>
                  <a:schemeClr val="accent3">
                    <a:lumMod val="50000"/>
                  </a:schemeClr>
                </a:solidFill>
                <a:cs typeface="Trebuchet MS"/>
              </a:rPr>
              <a:t> </a:t>
            </a:r>
            <a:r>
              <a:rPr lang="cs-CZ" sz="4400" spc="-140" dirty="0">
                <a:solidFill>
                  <a:schemeClr val="accent3">
                    <a:lumMod val="50000"/>
                  </a:schemeClr>
                </a:solidFill>
                <a:cs typeface="Trebuchet MS"/>
              </a:rPr>
              <a:t>kotci</a:t>
            </a:r>
            <a:r>
              <a:rPr lang="cs-CZ" sz="4400" spc="-70" dirty="0">
                <a:solidFill>
                  <a:schemeClr val="accent3">
                    <a:lumMod val="50000"/>
                  </a:schemeClr>
                </a:solidFill>
                <a:cs typeface="Trebuchet MS"/>
              </a:rPr>
              <a:t> </a:t>
            </a:r>
            <a:r>
              <a:rPr lang="cs-CZ" sz="4400" spc="-40" dirty="0">
                <a:solidFill>
                  <a:schemeClr val="accent3">
                    <a:lumMod val="50000"/>
                  </a:schemeClr>
                </a:solidFill>
                <a:cs typeface="Trebuchet MS"/>
              </a:rPr>
              <a:t>pro</a:t>
            </a:r>
            <a:r>
              <a:rPr lang="cs-CZ" sz="4400" spc="-60" dirty="0">
                <a:solidFill>
                  <a:schemeClr val="accent3">
                    <a:lumMod val="50000"/>
                  </a:schemeClr>
                </a:solidFill>
                <a:cs typeface="Trebuchet MS"/>
              </a:rPr>
              <a:t> </a:t>
            </a:r>
            <a:r>
              <a:rPr lang="cs-CZ" sz="4400" spc="-150" dirty="0">
                <a:solidFill>
                  <a:schemeClr val="accent3">
                    <a:lumMod val="50000"/>
                  </a:schemeClr>
                </a:solidFill>
                <a:cs typeface="Trebuchet MS"/>
              </a:rPr>
              <a:t>volné</a:t>
            </a:r>
            <a:r>
              <a:rPr lang="cs-CZ" sz="4400" spc="-60" dirty="0">
                <a:solidFill>
                  <a:schemeClr val="accent3">
                    <a:lumMod val="50000"/>
                  </a:schemeClr>
                </a:solidFill>
                <a:cs typeface="Trebuchet MS"/>
              </a:rPr>
              <a:t> </a:t>
            </a:r>
            <a:r>
              <a:rPr lang="cs-CZ" sz="4400" spc="-180" dirty="0">
                <a:solidFill>
                  <a:schemeClr val="accent3">
                    <a:lumMod val="50000"/>
                  </a:schemeClr>
                </a:solidFill>
                <a:cs typeface="Trebuchet MS"/>
              </a:rPr>
              <a:t>telení</a:t>
            </a:r>
            <a:r>
              <a:rPr lang="cs-CZ" sz="4400" spc="-65" dirty="0">
                <a:solidFill>
                  <a:schemeClr val="accent3">
                    <a:lumMod val="50000"/>
                  </a:schemeClr>
                </a:solidFill>
                <a:cs typeface="Trebuchet MS"/>
              </a:rPr>
              <a:t> </a:t>
            </a:r>
            <a:r>
              <a:rPr lang="cs-CZ" sz="4400" spc="-145" dirty="0">
                <a:solidFill>
                  <a:schemeClr val="accent3">
                    <a:lumMod val="50000"/>
                  </a:schemeClr>
                </a:solidFill>
                <a:cs typeface="Trebuchet MS"/>
              </a:rPr>
              <a:t>10,35</a:t>
            </a:r>
            <a:r>
              <a:rPr lang="cs-CZ" sz="4400" spc="-80" dirty="0">
                <a:solidFill>
                  <a:schemeClr val="accent3">
                    <a:lumMod val="50000"/>
                  </a:schemeClr>
                </a:solidFill>
                <a:cs typeface="Trebuchet MS"/>
              </a:rPr>
              <a:t> </a:t>
            </a:r>
            <a:r>
              <a:rPr lang="cs-CZ" sz="4400" spc="-25" dirty="0">
                <a:solidFill>
                  <a:schemeClr val="accent3">
                    <a:lumMod val="50000"/>
                  </a:schemeClr>
                </a:solidFill>
                <a:cs typeface="Trebuchet MS"/>
              </a:rPr>
              <a:t>m</a:t>
            </a:r>
            <a:r>
              <a:rPr lang="cs-CZ" sz="4400" spc="-37" baseline="25396" dirty="0">
                <a:solidFill>
                  <a:schemeClr val="accent3">
                    <a:lumMod val="50000"/>
                  </a:schemeClr>
                </a:solidFill>
                <a:cs typeface="Trebuchet MS"/>
              </a:rPr>
              <a:t>2</a:t>
            </a:r>
            <a:r>
              <a:rPr lang="cs-CZ" sz="4400" spc="-25" dirty="0">
                <a:solidFill>
                  <a:schemeClr val="accent3">
                    <a:lumMod val="50000"/>
                  </a:schemeClr>
                </a:solidFill>
                <a:cs typeface="Trebuchet MS"/>
              </a:rPr>
              <a:t>.</a:t>
            </a:r>
            <a:endParaRPr lang="cs-CZ" sz="4400" dirty="0">
              <a:solidFill>
                <a:schemeClr val="accent3">
                  <a:lumMod val="50000"/>
                </a:schemeClr>
              </a:solidFill>
              <a:cs typeface="Trebuchet MS"/>
            </a:endParaRPr>
          </a:p>
          <a:p>
            <a:pPr marL="76200">
              <a:spcBef>
                <a:spcPts val="815"/>
              </a:spcBef>
            </a:pPr>
            <a:r>
              <a:rPr lang="cs-CZ" sz="4400" b="1" dirty="0">
                <a:solidFill>
                  <a:schemeClr val="accent3">
                    <a:lumMod val="50000"/>
                  </a:schemeClr>
                </a:solidFill>
                <a:cs typeface="Trebuchet MS"/>
              </a:rPr>
              <a:t>Nelze</a:t>
            </a:r>
            <a:r>
              <a:rPr lang="cs-CZ" sz="4400" b="1" spc="-65" dirty="0">
                <a:solidFill>
                  <a:schemeClr val="accent3">
                    <a:lumMod val="50000"/>
                  </a:schemeClr>
                </a:solidFill>
                <a:cs typeface="Trebuchet MS"/>
              </a:rPr>
              <a:t> </a:t>
            </a:r>
            <a:r>
              <a:rPr lang="cs-CZ" sz="4400" b="1" spc="-105" dirty="0">
                <a:solidFill>
                  <a:schemeClr val="accent3">
                    <a:lumMod val="50000"/>
                  </a:schemeClr>
                </a:solidFill>
                <a:cs typeface="Trebuchet MS"/>
              </a:rPr>
              <a:t>poskytnout</a:t>
            </a:r>
            <a:r>
              <a:rPr lang="cs-CZ" sz="4400" b="1" spc="-75" dirty="0">
                <a:solidFill>
                  <a:schemeClr val="accent3">
                    <a:lumMod val="50000"/>
                  </a:schemeClr>
                </a:solidFill>
                <a:cs typeface="Trebuchet MS"/>
              </a:rPr>
              <a:t> </a:t>
            </a:r>
            <a:r>
              <a:rPr lang="cs-CZ" sz="4400" b="1" spc="-185" dirty="0">
                <a:solidFill>
                  <a:schemeClr val="accent3">
                    <a:lumMod val="50000"/>
                  </a:schemeClr>
                </a:solidFill>
                <a:cs typeface="Trebuchet MS"/>
              </a:rPr>
              <a:t>dotaci,</a:t>
            </a:r>
            <a:r>
              <a:rPr lang="cs-CZ" sz="4400" b="1" spc="-345" dirty="0">
                <a:solidFill>
                  <a:schemeClr val="accent3">
                    <a:lumMod val="50000"/>
                  </a:schemeClr>
                </a:solidFill>
                <a:cs typeface="Trebuchet MS"/>
              </a:rPr>
              <a:t> </a:t>
            </a:r>
            <a:r>
              <a:rPr lang="cs-CZ" sz="4400" b="1" spc="-95" dirty="0">
                <a:solidFill>
                  <a:schemeClr val="accent3">
                    <a:lumMod val="50000"/>
                  </a:schemeClr>
                </a:solidFill>
                <a:cs typeface="Trebuchet MS"/>
              </a:rPr>
              <a:t>pokud</a:t>
            </a:r>
            <a:r>
              <a:rPr lang="cs-CZ" sz="4400" b="1" spc="-45" dirty="0">
                <a:solidFill>
                  <a:schemeClr val="accent3">
                    <a:lumMod val="50000"/>
                  </a:schemeClr>
                </a:solidFill>
                <a:cs typeface="Trebuchet MS"/>
              </a:rPr>
              <a:t> </a:t>
            </a:r>
            <a:r>
              <a:rPr lang="cs-CZ" sz="4400" b="1" spc="-70" dirty="0">
                <a:solidFill>
                  <a:schemeClr val="accent3">
                    <a:lumMod val="50000"/>
                  </a:schemeClr>
                </a:solidFill>
                <a:cs typeface="Trebuchet MS"/>
              </a:rPr>
              <a:t>došlo</a:t>
            </a:r>
            <a:r>
              <a:rPr lang="cs-CZ" sz="4400" b="1" spc="-65" dirty="0">
                <a:solidFill>
                  <a:schemeClr val="accent3">
                    <a:lumMod val="50000"/>
                  </a:schemeClr>
                </a:solidFill>
                <a:cs typeface="Trebuchet MS"/>
              </a:rPr>
              <a:t> </a:t>
            </a:r>
            <a:r>
              <a:rPr lang="cs-CZ" sz="4400" b="1" dirty="0">
                <a:solidFill>
                  <a:schemeClr val="accent3">
                    <a:lumMod val="50000"/>
                  </a:schemeClr>
                </a:solidFill>
                <a:cs typeface="Trebuchet MS"/>
              </a:rPr>
              <a:t>k</a:t>
            </a:r>
            <a:r>
              <a:rPr lang="cs-CZ" sz="4400" b="1" spc="-50" dirty="0">
                <a:solidFill>
                  <a:schemeClr val="accent3">
                    <a:lumMod val="50000"/>
                  </a:schemeClr>
                </a:solidFill>
                <a:cs typeface="Trebuchet MS"/>
              </a:rPr>
              <a:t> </a:t>
            </a:r>
            <a:r>
              <a:rPr lang="cs-CZ" sz="4400" b="1" spc="-60" dirty="0">
                <a:solidFill>
                  <a:schemeClr val="accent3">
                    <a:lumMod val="50000"/>
                  </a:schemeClr>
                </a:solidFill>
                <a:cs typeface="Trebuchet MS"/>
              </a:rPr>
              <a:t>navýšení</a:t>
            </a:r>
            <a:r>
              <a:rPr lang="cs-CZ" sz="4400" b="1" spc="-80" dirty="0">
                <a:solidFill>
                  <a:schemeClr val="accent3">
                    <a:lumMod val="50000"/>
                  </a:schemeClr>
                </a:solidFill>
                <a:cs typeface="Trebuchet MS"/>
              </a:rPr>
              <a:t> </a:t>
            </a:r>
            <a:r>
              <a:rPr lang="cs-CZ" sz="4400" b="1" dirty="0">
                <a:solidFill>
                  <a:schemeClr val="accent3">
                    <a:lumMod val="50000"/>
                  </a:schemeClr>
                </a:solidFill>
                <a:cs typeface="Trebuchet MS"/>
              </a:rPr>
              <a:t>počtu</a:t>
            </a:r>
            <a:r>
              <a:rPr lang="cs-CZ" sz="4400" b="1" spc="-70" dirty="0">
                <a:solidFill>
                  <a:schemeClr val="accent3">
                    <a:lumMod val="50000"/>
                  </a:schemeClr>
                </a:solidFill>
                <a:cs typeface="Trebuchet MS"/>
              </a:rPr>
              <a:t> u</a:t>
            </a:r>
            <a:r>
              <a:rPr lang="cs-CZ" sz="4400" b="1" spc="-50" dirty="0">
                <a:solidFill>
                  <a:schemeClr val="accent3">
                    <a:lumMod val="50000"/>
                  </a:schemeClr>
                </a:solidFill>
                <a:cs typeface="Trebuchet MS"/>
              </a:rPr>
              <a:t>stájených</a:t>
            </a:r>
            <a:r>
              <a:rPr lang="cs-CZ" sz="4400" b="1" spc="-90" dirty="0">
                <a:solidFill>
                  <a:schemeClr val="accent3">
                    <a:lumMod val="50000"/>
                  </a:schemeClr>
                </a:solidFill>
                <a:cs typeface="Trebuchet MS"/>
              </a:rPr>
              <a:t> </a:t>
            </a:r>
            <a:r>
              <a:rPr lang="cs-CZ" sz="4400" b="1" spc="-10" dirty="0">
                <a:solidFill>
                  <a:schemeClr val="accent3">
                    <a:lumMod val="50000"/>
                  </a:schemeClr>
                </a:solidFill>
                <a:cs typeface="Trebuchet MS"/>
              </a:rPr>
              <a:t>zvířat</a:t>
            </a:r>
            <a:r>
              <a:rPr lang="cs-CZ" sz="4400" b="1" spc="-45" dirty="0">
                <a:solidFill>
                  <a:schemeClr val="accent3">
                    <a:lumMod val="50000"/>
                  </a:schemeClr>
                </a:solidFill>
                <a:cs typeface="Trebuchet MS"/>
              </a:rPr>
              <a:t> </a:t>
            </a:r>
            <a:r>
              <a:rPr lang="cs-CZ" sz="4400" b="1" dirty="0">
                <a:solidFill>
                  <a:schemeClr val="accent3">
                    <a:lumMod val="50000"/>
                  </a:schemeClr>
                </a:solidFill>
                <a:cs typeface="Trebuchet MS"/>
              </a:rPr>
              <a:t>pro</a:t>
            </a:r>
            <a:r>
              <a:rPr lang="cs-CZ" sz="4400" b="1" spc="-60" dirty="0">
                <a:solidFill>
                  <a:schemeClr val="accent3">
                    <a:lumMod val="50000"/>
                  </a:schemeClr>
                </a:solidFill>
                <a:cs typeface="Trebuchet MS"/>
              </a:rPr>
              <a:t>  s</a:t>
            </a:r>
            <a:r>
              <a:rPr lang="cs-CZ" sz="4400" b="1" spc="-70" dirty="0">
                <a:solidFill>
                  <a:schemeClr val="accent3">
                    <a:lumMod val="50000"/>
                  </a:schemeClr>
                </a:solidFill>
                <a:cs typeface="Trebuchet MS"/>
              </a:rPr>
              <a:t>táje </a:t>
            </a:r>
            <a:r>
              <a:rPr lang="cs-CZ" sz="4400" b="1" dirty="0">
                <a:solidFill>
                  <a:schemeClr val="accent3">
                    <a:lumMod val="50000"/>
                  </a:schemeClr>
                </a:solidFill>
                <a:cs typeface="Trebuchet MS"/>
              </a:rPr>
              <a:t>s</a:t>
            </a:r>
            <a:r>
              <a:rPr lang="cs-CZ" sz="4400" b="1" spc="-60" dirty="0">
                <a:solidFill>
                  <a:schemeClr val="accent3">
                    <a:lumMod val="50000"/>
                  </a:schemeClr>
                </a:solidFill>
                <a:cs typeface="Trebuchet MS"/>
              </a:rPr>
              <a:t> </a:t>
            </a:r>
            <a:r>
              <a:rPr lang="cs-CZ" sz="4400" b="1" dirty="0">
                <a:solidFill>
                  <a:schemeClr val="accent3">
                    <a:lumMod val="50000"/>
                  </a:schemeClr>
                </a:solidFill>
                <a:cs typeface="Trebuchet MS"/>
              </a:rPr>
              <a:t>automatickým</a:t>
            </a:r>
            <a:r>
              <a:rPr lang="cs-CZ" sz="4400" b="1" spc="-80" dirty="0">
                <a:solidFill>
                  <a:schemeClr val="accent3">
                    <a:lumMod val="50000"/>
                  </a:schemeClr>
                </a:solidFill>
                <a:cs typeface="Trebuchet MS"/>
              </a:rPr>
              <a:t> </a:t>
            </a:r>
            <a:r>
              <a:rPr lang="cs-CZ" sz="4400" b="1" spc="-20" dirty="0">
                <a:solidFill>
                  <a:schemeClr val="accent3">
                    <a:lumMod val="50000"/>
                  </a:schemeClr>
                </a:solidFill>
                <a:cs typeface="Trebuchet MS"/>
              </a:rPr>
              <a:t>dojicím</a:t>
            </a:r>
            <a:r>
              <a:rPr lang="cs-CZ" sz="4400" b="1" spc="-85" dirty="0">
                <a:solidFill>
                  <a:schemeClr val="accent3">
                    <a:lumMod val="50000"/>
                  </a:schemeClr>
                </a:solidFill>
                <a:cs typeface="Trebuchet MS"/>
              </a:rPr>
              <a:t> </a:t>
            </a:r>
            <a:r>
              <a:rPr lang="cs-CZ" sz="4400" b="1" spc="-10" dirty="0">
                <a:solidFill>
                  <a:schemeClr val="accent3">
                    <a:lumMod val="50000"/>
                  </a:schemeClr>
                </a:solidFill>
                <a:cs typeface="Trebuchet MS"/>
              </a:rPr>
              <a:t>systémem</a:t>
            </a:r>
            <a:endParaRPr lang="cs-CZ" sz="4400" b="1" dirty="0">
              <a:solidFill>
                <a:schemeClr val="accent3">
                  <a:lumMod val="50000"/>
                </a:schemeClr>
              </a:solidFill>
              <a:cs typeface="Trebuchet MS"/>
            </a:endParaRPr>
          </a:p>
          <a:p>
            <a:endParaRPr lang="cs-CZ" dirty="0"/>
          </a:p>
        </p:txBody>
      </p:sp>
    </p:spTree>
    <p:extLst>
      <p:ext uri="{BB962C8B-B14F-4D97-AF65-F5344CB8AC3E}">
        <p14:creationId xmlns:p14="http://schemas.microsoft.com/office/powerpoint/2010/main" val="1232695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9050" y="682625"/>
            <a:ext cx="17297399" cy="1178724"/>
          </a:xfrm>
          <a:prstGeom prst="rect">
            <a:avLst/>
          </a:prstGeom>
        </p:spPr>
        <p:txBody>
          <a:bodyPr vert="horz" wrap="square" lIns="0" tIns="557724" rIns="0" bIns="0" rtlCol="0">
            <a:spAutoFit/>
          </a:bodyPr>
          <a:lstStyle/>
          <a:p>
            <a:pPr marL="5013325">
              <a:spcBef>
                <a:spcPts val="130"/>
              </a:spcBef>
            </a:pPr>
            <a:r>
              <a:rPr sz="4000" b="1" spc="425" dirty="0"/>
              <a:t>DOBRÉ</a:t>
            </a:r>
            <a:r>
              <a:rPr sz="4000" b="1" spc="-80" dirty="0"/>
              <a:t> </a:t>
            </a:r>
            <a:r>
              <a:rPr sz="4000" b="1" spc="345" dirty="0"/>
              <a:t>ŽIVOTNÍ</a:t>
            </a:r>
            <a:r>
              <a:rPr sz="4000" b="1" spc="-65" dirty="0"/>
              <a:t> </a:t>
            </a:r>
            <a:r>
              <a:rPr sz="4000" b="1" spc="434" dirty="0"/>
              <a:t>PODMÍNKY</a:t>
            </a:r>
            <a:r>
              <a:rPr sz="4000" b="1" spc="-105" dirty="0"/>
              <a:t> </a:t>
            </a:r>
            <a:r>
              <a:rPr sz="4000" b="1" spc="300" dirty="0"/>
              <a:t>ZVÍŘAT</a:t>
            </a:r>
            <a:r>
              <a:rPr sz="4000" b="1" spc="-70" dirty="0"/>
              <a:t> </a:t>
            </a:r>
            <a:r>
              <a:rPr sz="4000" b="1" spc="325" dirty="0"/>
              <a:t>(DŽPZ)</a:t>
            </a:r>
            <a:endParaRPr sz="4000" b="1" dirty="0"/>
          </a:p>
        </p:txBody>
      </p:sp>
      <p:pic>
        <p:nvPicPr>
          <p:cNvPr id="3" name="object 3"/>
          <p:cNvPicPr/>
          <p:nvPr/>
        </p:nvPicPr>
        <p:blipFill>
          <a:blip r:embed="rId2" cstate="print"/>
          <a:stretch>
            <a:fillRect/>
          </a:stretch>
        </p:blipFill>
        <p:spPr>
          <a:xfrm>
            <a:off x="6030477" y="4409014"/>
            <a:ext cx="219861" cy="234937"/>
          </a:xfrm>
          <a:prstGeom prst="rect">
            <a:avLst/>
          </a:prstGeom>
        </p:spPr>
      </p:pic>
      <p:sp>
        <p:nvSpPr>
          <p:cNvPr id="4" name="object 4"/>
          <p:cNvSpPr txBox="1"/>
          <p:nvPr/>
        </p:nvSpPr>
        <p:spPr>
          <a:xfrm>
            <a:off x="450850" y="1861350"/>
            <a:ext cx="18592800" cy="11970585"/>
          </a:xfrm>
          <a:prstGeom prst="rect">
            <a:avLst/>
          </a:prstGeom>
        </p:spPr>
        <p:txBody>
          <a:bodyPr vert="horz" wrap="square" lIns="0" tIns="203835" rIns="0" bIns="0" rtlCol="0">
            <a:spAutoFit/>
          </a:bodyPr>
          <a:lstStyle/>
          <a:p>
            <a:pPr marL="38100">
              <a:spcBef>
                <a:spcPts val="1605"/>
              </a:spcBef>
            </a:pPr>
            <a:r>
              <a:rPr sz="3600" b="1" dirty="0">
                <a:solidFill>
                  <a:schemeClr val="accent3">
                    <a:lumMod val="50000"/>
                  </a:schemeClr>
                </a:solidFill>
                <a:latin typeface="Trebuchet MS"/>
                <a:cs typeface="Trebuchet MS"/>
              </a:rPr>
              <a:t>ZAJIŠTĚNÍ</a:t>
            </a:r>
            <a:r>
              <a:rPr sz="3600" b="1" spc="-60"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PŘÍSTUPU</a:t>
            </a:r>
            <a:r>
              <a:rPr sz="3600" b="1" spc="-40" dirty="0">
                <a:solidFill>
                  <a:schemeClr val="accent3">
                    <a:lumMod val="50000"/>
                  </a:schemeClr>
                </a:solidFill>
                <a:latin typeface="Trebuchet MS"/>
                <a:cs typeface="Trebuchet MS"/>
              </a:rPr>
              <a:t> </a:t>
            </a:r>
            <a:r>
              <a:rPr sz="3600" b="1" spc="355" dirty="0">
                <a:solidFill>
                  <a:schemeClr val="accent3">
                    <a:lumMod val="50000"/>
                  </a:schemeClr>
                </a:solidFill>
                <a:latin typeface="Trebuchet MS"/>
                <a:cs typeface="Trebuchet MS"/>
              </a:rPr>
              <a:t>DO</a:t>
            </a:r>
            <a:r>
              <a:rPr sz="3600" b="1" spc="-459"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VÝBĚHU</a:t>
            </a:r>
            <a:r>
              <a:rPr sz="3600" b="1" spc="-40"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PRO</a:t>
            </a:r>
            <a:r>
              <a:rPr sz="3600" b="1" spc="-45" dirty="0">
                <a:solidFill>
                  <a:schemeClr val="accent3">
                    <a:lumMod val="50000"/>
                  </a:schemeClr>
                </a:solidFill>
                <a:latin typeface="Trebuchet MS"/>
                <a:cs typeface="Trebuchet MS"/>
              </a:rPr>
              <a:t> </a:t>
            </a:r>
            <a:r>
              <a:rPr sz="3600" b="1" spc="105" dirty="0">
                <a:solidFill>
                  <a:schemeClr val="accent3">
                    <a:lumMod val="50000"/>
                  </a:schemeClr>
                </a:solidFill>
                <a:latin typeface="Trebuchet MS"/>
                <a:cs typeface="Trebuchet MS"/>
              </a:rPr>
              <a:t>KRÁVY</a:t>
            </a:r>
            <a:r>
              <a:rPr sz="3600" b="1" spc="-40" dirty="0">
                <a:solidFill>
                  <a:schemeClr val="accent3">
                    <a:lumMod val="50000"/>
                  </a:schemeClr>
                </a:solidFill>
                <a:latin typeface="Trebuchet MS"/>
                <a:cs typeface="Trebuchet MS"/>
              </a:rPr>
              <a:t> STOJÍCÍ</a:t>
            </a:r>
            <a:r>
              <a:rPr sz="3600" b="1" spc="-55" dirty="0">
                <a:solidFill>
                  <a:schemeClr val="accent3">
                    <a:lumMod val="50000"/>
                  </a:schemeClr>
                </a:solidFill>
                <a:latin typeface="Trebuchet MS"/>
                <a:cs typeface="Trebuchet MS"/>
              </a:rPr>
              <a:t> </a:t>
            </a:r>
            <a:r>
              <a:rPr sz="3600" b="1" spc="275" dirty="0">
                <a:solidFill>
                  <a:schemeClr val="accent3">
                    <a:lumMod val="50000"/>
                  </a:schemeClr>
                </a:solidFill>
                <a:latin typeface="Trebuchet MS"/>
                <a:cs typeface="Trebuchet MS"/>
              </a:rPr>
              <a:t>NA</a:t>
            </a:r>
            <a:r>
              <a:rPr sz="3600" b="1" spc="-40" dirty="0">
                <a:solidFill>
                  <a:schemeClr val="accent3">
                    <a:lumMod val="50000"/>
                  </a:schemeClr>
                </a:solidFill>
                <a:latin typeface="Trebuchet MS"/>
                <a:cs typeface="Trebuchet MS"/>
              </a:rPr>
              <a:t> </a:t>
            </a:r>
            <a:r>
              <a:rPr sz="3600" b="1" spc="165" dirty="0">
                <a:solidFill>
                  <a:schemeClr val="accent3">
                    <a:lumMod val="50000"/>
                  </a:schemeClr>
                </a:solidFill>
                <a:latin typeface="Trebuchet MS"/>
                <a:cs typeface="Trebuchet MS"/>
              </a:rPr>
              <a:t>SUCHO</a:t>
            </a:r>
            <a:endParaRPr sz="3600" b="1" dirty="0">
              <a:solidFill>
                <a:schemeClr val="accent3">
                  <a:lumMod val="50000"/>
                </a:schemeClr>
              </a:solidFill>
              <a:latin typeface="Trebuchet MS"/>
              <a:cs typeface="Trebuchet MS"/>
            </a:endParaRPr>
          </a:p>
          <a:p>
            <a:pPr marL="38100" marR="30480">
              <a:spcBef>
                <a:spcPts val="480"/>
              </a:spcBef>
            </a:pPr>
            <a:r>
              <a:rPr sz="3600" spc="-125" dirty="0">
                <a:solidFill>
                  <a:schemeClr val="accent3">
                    <a:lumMod val="50000"/>
                  </a:schemeClr>
                </a:solidFill>
                <a:latin typeface="Trebuchet MS"/>
                <a:cs typeface="Trebuchet MS"/>
              </a:rPr>
              <a:t>Žadatel</a:t>
            </a:r>
            <a:r>
              <a:rPr sz="3600" spc="-40" dirty="0">
                <a:solidFill>
                  <a:schemeClr val="accent3">
                    <a:lumMod val="50000"/>
                  </a:schemeClr>
                </a:solidFill>
                <a:latin typeface="Trebuchet MS"/>
                <a:cs typeface="Trebuchet MS"/>
              </a:rPr>
              <a:t> </a:t>
            </a:r>
            <a:r>
              <a:rPr sz="3600" spc="-175" dirty="0">
                <a:solidFill>
                  <a:schemeClr val="accent3">
                    <a:lumMod val="50000"/>
                  </a:schemeClr>
                </a:solidFill>
                <a:latin typeface="Trebuchet MS"/>
                <a:cs typeface="Trebuchet MS"/>
              </a:rPr>
              <a:t>na</a:t>
            </a:r>
            <a:r>
              <a:rPr sz="3600" spc="-55" dirty="0">
                <a:solidFill>
                  <a:schemeClr val="accent3">
                    <a:lumMod val="50000"/>
                  </a:schemeClr>
                </a:solidFill>
                <a:latin typeface="Trebuchet MS"/>
                <a:cs typeface="Trebuchet MS"/>
              </a:rPr>
              <a:t> </a:t>
            </a:r>
            <a:r>
              <a:rPr sz="3600" spc="-80" dirty="0">
                <a:solidFill>
                  <a:schemeClr val="accent3">
                    <a:lumMod val="50000"/>
                  </a:schemeClr>
                </a:solidFill>
                <a:latin typeface="Trebuchet MS"/>
                <a:cs typeface="Trebuchet MS"/>
              </a:rPr>
              <a:t>hospodářství</a:t>
            </a:r>
            <a:r>
              <a:rPr sz="3600" spc="-55" dirty="0">
                <a:solidFill>
                  <a:schemeClr val="accent3">
                    <a:lumMod val="50000"/>
                  </a:schemeClr>
                </a:solidFill>
                <a:latin typeface="Trebuchet MS"/>
                <a:cs typeface="Trebuchet MS"/>
              </a:rPr>
              <a:t> </a:t>
            </a:r>
            <a:r>
              <a:rPr sz="3600" spc="-180" dirty="0">
                <a:solidFill>
                  <a:schemeClr val="accent3">
                    <a:lumMod val="50000"/>
                  </a:schemeClr>
                </a:solidFill>
                <a:latin typeface="Trebuchet MS"/>
                <a:cs typeface="Trebuchet MS"/>
              </a:rPr>
              <a:t>zajistí</a:t>
            </a:r>
            <a:r>
              <a:rPr sz="3600" spc="-40" dirty="0">
                <a:solidFill>
                  <a:schemeClr val="accent3">
                    <a:lumMod val="50000"/>
                  </a:schemeClr>
                </a:solidFill>
                <a:latin typeface="Trebuchet MS"/>
                <a:cs typeface="Trebuchet MS"/>
              </a:rPr>
              <a:t> </a:t>
            </a:r>
            <a:r>
              <a:rPr sz="3600" spc="-114" dirty="0">
                <a:solidFill>
                  <a:schemeClr val="accent3">
                    <a:lumMod val="50000"/>
                  </a:schemeClr>
                </a:solidFill>
                <a:latin typeface="Trebuchet MS"/>
                <a:cs typeface="Trebuchet MS"/>
              </a:rPr>
              <a:t>suchostojným</a:t>
            </a:r>
            <a:r>
              <a:rPr sz="3600" spc="-70" dirty="0">
                <a:solidFill>
                  <a:schemeClr val="accent3">
                    <a:lumMod val="50000"/>
                  </a:schemeClr>
                </a:solidFill>
                <a:latin typeface="Trebuchet MS"/>
                <a:cs typeface="Trebuchet MS"/>
              </a:rPr>
              <a:t> </a:t>
            </a:r>
            <a:r>
              <a:rPr sz="3600" spc="-150" dirty="0">
                <a:solidFill>
                  <a:schemeClr val="accent3">
                    <a:lumMod val="50000"/>
                  </a:schemeClr>
                </a:solidFill>
                <a:latin typeface="Trebuchet MS"/>
                <a:cs typeface="Trebuchet MS"/>
              </a:rPr>
              <a:t>kravám</a:t>
            </a:r>
            <a:r>
              <a:rPr sz="3600" spc="-30" dirty="0">
                <a:solidFill>
                  <a:schemeClr val="accent3">
                    <a:lumMod val="50000"/>
                  </a:schemeClr>
                </a:solidFill>
                <a:latin typeface="Trebuchet MS"/>
                <a:cs typeface="Trebuchet MS"/>
              </a:rPr>
              <a:t> </a:t>
            </a:r>
            <a:r>
              <a:rPr sz="3600" spc="-105" dirty="0">
                <a:solidFill>
                  <a:schemeClr val="accent3">
                    <a:lumMod val="50000"/>
                  </a:schemeClr>
                </a:solidFill>
                <a:latin typeface="Trebuchet MS"/>
                <a:cs typeface="Trebuchet MS"/>
              </a:rPr>
              <a:t>přístup</a:t>
            </a:r>
            <a:r>
              <a:rPr sz="3600" spc="-5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do</a:t>
            </a:r>
            <a:r>
              <a:rPr sz="3600" spc="-50" dirty="0">
                <a:solidFill>
                  <a:schemeClr val="accent3">
                    <a:lumMod val="50000"/>
                  </a:schemeClr>
                </a:solidFill>
                <a:latin typeface="Trebuchet MS"/>
                <a:cs typeface="Trebuchet MS"/>
              </a:rPr>
              <a:t> </a:t>
            </a:r>
            <a:r>
              <a:rPr sz="3600" spc="-135" dirty="0">
                <a:solidFill>
                  <a:schemeClr val="accent3">
                    <a:lumMod val="50000"/>
                  </a:schemeClr>
                </a:solidFill>
                <a:latin typeface="Trebuchet MS"/>
                <a:cs typeface="Trebuchet MS"/>
              </a:rPr>
              <a:t>výběhu</a:t>
            </a:r>
            <a:r>
              <a:rPr sz="3600" spc="-6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po</a:t>
            </a:r>
            <a:r>
              <a:rPr sz="3600" spc="-55" dirty="0">
                <a:solidFill>
                  <a:schemeClr val="accent3">
                    <a:lumMod val="50000"/>
                  </a:schemeClr>
                </a:solidFill>
                <a:latin typeface="Trebuchet MS"/>
                <a:cs typeface="Trebuchet MS"/>
              </a:rPr>
              <a:t> </a:t>
            </a:r>
            <a:r>
              <a:rPr sz="3600" spc="-75" dirty="0">
                <a:solidFill>
                  <a:schemeClr val="accent3">
                    <a:lumMod val="50000"/>
                  </a:schemeClr>
                </a:solidFill>
                <a:latin typeface="Trebuchet MS"/>
                <a:cs typeface="Trebuchet MS"/>
              </a:rPr>
              <a:t>dobu</a:t>
            </a:r>
            <a:r>
              <a:rPr sz="3600" spc="-50" dirty="0">
                <a:solidFill>
                  <a:schemeClr val="accent3">
                    <a:lumMod val="50000"/>
                  </a:schemeClr>
                </a:solidFill>
                <a:latin typeface="Trebuchet MS"/>
                <a:cs typeface="Trebuchet MS"/>
              </a:rPr>
              <a:t> </a:t>
            </a:r>
            <a:r>
              <a:rPr sz="3600" spc="-170" dirty="0">
                <a:solidFill>
                  <a:schemeClr val="accent3">
                    <a:lumMod val="50000"/>
                  </a:schemeClr>
                </a:solidFill>
                <a:latin typeface="Trebuchet MS"/>
                <a:cs typeface="Trebuchet MS"/>
              </a:rPr>
              <a:t>nejméně</a:t>
            </a:r>
            <a:r>
              <a:rPr sz="3600" spc="-70"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30</a:t>
            </a:r>
            <a:r>
              <a:rPr sz="3600" spc="-55" dirty="0">
                <a:solidFill>
                  <a:schemeClr val="accent3">
                    <a:lumMod val="50000"/>
                  </a:schemeClr>
                </a:solidFill>
                <a:latin typeface="Trebuchet MS"/>
                <a:cs typeface="Trebuchet MS"/>
              </a:rPr>
              <a:t> </a:t>
            </a:r>
            <a:r>
              <a:rPr sz="3600" spc="-135" dirty="0">
                <a:solidFill>
                  <a:schemeClr val="accent3">
                    <a:lumMod val="50000"/>
                  </a:schemeClr>
                </a:solidFill>
                <a:latin typeface="Trebuchet MS"/>
                <a:cs typeface="Trebuchet MS"/>
              </a:rPr>
              <a:t>dní</a:t>
            </a:r>
            <a:r>
              <a:rPr sz="3600" spc="-55"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v</a:t>
            </a:r>
            <a:r>
              <a:rPr sz="3600" spc="-65"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období 60</a:t>
            </a:r>
            <a:r>
              <a:rPr sz="3600" spc="-120" dirty="0">
                <a:solidFill>
                  <a:schemeClr val="accent3">
                    <a:lumMod val="50000"/>
                  </a:schemeClr>
                </a:solidFill>
                <a:latin typeface="Trebuchet MS"/>
                <a:cs typeface="Trebuchet MS"/>
              </a:rPr>
              <a:t> </a:t>
            </a:r>
            <a:r>
              <a:rPr sz="3600" spc="-114" dirty="0">
                <a:solidFill>
                  <a:schemeClr val="accent3">
                    <a:lumMod val="50000"/>
                  </a:schemeClr>
                </a:solidFill>
                <a:latin typeface="Trebuchet MS"/>
                <a:cs typeface="Trebuchet MS"/>
              </a:rPr>
              <a:t>dnů</a:t>
            </a:r>
            <a:r>
              <a:rPr sz="3600" spc="-60" dirty="0">
                <a:solidFill>
                  <a:schemeClr val="accent3">
                    <a:lumMod val="50000"/>
                  </a:schemeClr>
                </a:solidFill>
                <a:latin typeface="Trebuchet MS"/>
                <a:cs typeface="Trebuchet MS"/>
              </a:rPr>
              <a:t> </a:t>
            </a:r>
            <a:r>
              <a:rPr sz="3600" spc="-95" dirty="0">
                <a:solidFill>
                  <a:schemeClr val="accent3">
                    <a:lumMod val="50000"/>
                  </a:schemeClr>
                </a:solidFill>
                <a:latin typeface="Trebuchet MS"/>
                <a:cs typeface="Trebuchet MS"/>
              </a:rPr>
              <a:t>před</a:t>
            </a:r>
            <a:r>
              <a:rPr sz="3600" spc="-75"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otelením</a:t>
            </a:r>
            <a:endParaRPr sz="3600" dirty="0">
              <a:solidFill>
                <a:schemeClr val="accent3">
                  <a:lumMod val="50000"/>
                </a:schemeClr>
              </a:solidFill>
              <a:latin typeface="Trebuchet MS"/>
              <a:cs typeface="Trebuchet MS"/>
            </a:endParaRPr>
          </a:p>
          <a:p>
            <a:pPr marL="453390" indent="-415925">
              <a:spcBef>
                <a:spcPts val="1675"/>
              </a:spcBef>
              <a:buClr>
                <a:srgbClr val="CDCE00"/>
              </a:buClr>
              <a:buFont typeface="Arial"/>
              <a:buChar char="•"/>
              <a:tabLst>
                <a:tab pos="453390" algn="l"/>
                <a:tab pos="454025" algn="l"/>
              </a:tabLst>
            </a:pPr>
            <a:r>
              <a:rPr sz="3600" dirty="0">
                <a:solidFill>
                  <a:schemeClr val="accent3">
                    <a:lumMod val="50000"/>
                  </a:schemeClr>
                </a:solidFill>
                <a:latin typeface="Trebuchet MS"/>
                <a:cs typeface="Trebuchet MS"/>
              </a:rPr>
              <a:t>s</a:t>
            </a:r>
            <a:r>
              <a:rPr sz="3600" spc="-45" dirty="0">
                <a:solidFill>
                  <a:schemeClr val="accent3">
                    <a:lumMod val="50000"/>
                  </a:schemeClr>
                </a:solidFill>
                <a:latin typeface="Trebuchet MS"/>
                <a:cs typeface="Trebuchet MS"/>
              </a:rPr>
              <a:t> </a:t>
            </a:r>
            <a:r>
              <a:rPr sz="3600" spc="-80" dirty="0">
                <a:solidFill>
                  <a:schemeClr val="accent3">
                    <a:lumMod val="50000"/>
                  </a:schemeClr>
                </a:solidFill>
                <a:latin typeface="Trebuchet MS"/>
                <a:cs typeface="Trebuchet MS"/>
              </a:rPr>
              <a:t>přímou</a:t>
            </a:r>
            <a:r>
              <a:rPr sz="3600" spc="-40"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návazností</a:t>
            </a:r>
            <a:r>
              <a:rPr sz="3600" spc="-35" dirty="0">
                <a:solidFill>
                  <a:schemeClr val="accent3">
                    <a:lumMod val="50000"/>
                  </a:schemeClr>
                </a:solidFill>
                <a:latin typeface="Trebuchet MS"/>
                <a:cs typeface="Trebuchet MS"/>
              </a:rPr>
              <a:t> </a:t>
            </a:r>
            <a:r>
              <a:rPr sz="3600" spc="-175" dirty="0">
                <a:solidFill>
                  <a:schemeClr val="accent3">
                    <a:lumMod val="50000"/>
                  </a:schemeClr>
                </a:solidFill>
                <a:latin typeface="Trebuchet MS"/>
                <a:cs typeface="Trebuchet MS"/>
              </a:rPr>
              <a:t>na</a:t>
            </a:r>
            <a:r>
              <a:rPr sz="3600" spc="-40" dirty="0">
                <a:solidFill>
                  <a:schemeClr val="accent3">
                    <a:lumMod val="50000"/>
                  </a:schemeClr>
                </a:solidFill>
                <a:latin typeface="Trebuchet MS"/>
                <a:cs typeface="Trebuchet MS"/>
              </a:rPr>
              <a:t> </a:t>
            </a:r>
            <a:r>
              <a:rPr sz="3600" spc="-120" dirty="0">
                <a:solidFill>
                  <a:schemeClr val="accent3">
                    <a:lumMod val="50000"/>
                  </a:schemeClr>
                </a:solidFill>
                <a:latin typeface="Trebuchet MS"/>
                <a:cs typeface="Trebuchet MS"/>
              </a:rPr>
              <a:t>trvalý</a:t>
            </a:r>
            <a:r>
              <a:rPr sz="3600" spc="-30" dirty="0">
                <a:solidFill>
                  <a:schemeClr val="accent3">
                    <a:lumMod val="50000"/>
                  </a:schemeClr>
                </a:solidFill>
                <a:latin typeface="Trebuchet MS"/>
                <a:cs typeface="Trebuchet MS"/>
              </a:rPr>
              <a:t> </a:t>
            </a:r>
            <a:r>
              <a:rPr sz="3600" spc="-140" dirty="0">
                <a:solidFill>
                  <a:schemeClr val="accent3">
                    <a:lumMod val="50000"/>
                  </a:schemeClr>
                </a:solidFill>
                <a:latin typeface="Trebuchet MS"/>
                <a:cs typeface="Trebuchet MS"/>
              </a:rPr>
              <a:t>objekt</a:t>
            </a:r>
            <a:r>
              <a:rPr sz="3600" spc="-60" dirty="0">
                <a:solidFill>
                  <a:schemeClr val="accent3">
                    <a:lumMod val="50000"/>
                  </a:schemeClr>
                </a:solidFill>
                <a:latin typeface="Trebuchet MS"/>
                <a:cs typeface="Trebuchet MS"/>
              </a:rPr>
              <a:t> </a:t>
            </a:r>
            <a:r>
              <a:rPr sz="3600" spc="-235" dirty="0">
                <a:solidFill>
                  <a:schemeClr val="accent3">
                    <a:lumMod val="50000"/>
                  </a:schemeClr>
                </a:solidFill>
                <a:latin typeface="Trebuchet MS"/>
                <a:cs typeface="Trebuchet MS"/>
              </a:rPr>
              <a:t>a</a:t>
            </a:r>
            <a:r>
              <a:rPr sz="3600" spc="-35" dirty="0">
                <a:solidFill>
                  <a:schemeClr val="accent3">
                    <a:lumMod val="50000"/>
                  </a:schemeClr>
                </a:solidFill>
                <a:latin typeface="Trebuchet MS"/>
                <a:cs typeface="Trebuchet MS"/>
              </a:rPr>
              <a:t> </a:t>
            </a:r>
            <a:r>
              <a:rPr sz="3600" spc="-125" dirty="0">
                <a:solidFill>
                  <a:schemeClr val="accent3">
                    <a:lumMod val="50000"/>
                  </a:schemeClr>
                </a:solidFill>
                <a:latin typeface="Trebuchet MS"/>
                <a:cs typeface="Trebuchet MS"/>
              </a:rPr>
              <a:t>nepřetržitým</a:t>
            </a:r>
            <a:r>
              <a:rPr sz="3600" spc="-45"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přístupem</a:t>
            </a:r>
            <a:endParaRPr sz="3600" dirty="0">
              <a:solidFill>
                <a:schemeClr val="accent3">
                  <a:lumMod val="50000"/>
                </a:schemeClr>
              </a:solidFill>
              <a:latin typeface="Trebuchet MS"/>
              <a:cs typeface="Trebuchet MS"/>
            </a:endParaRPr>
          </a:p>
          <a:p>
            <a:pPr marL="830580" lvl="1" indent="-416559">
              <a:spcBef>
                <a:spcPts val="1664"/>
              </a:spcBef>
              <a:buClr>
                <a:srgbClr val="CDCE00"/>
              </a:buClr>
              <a:buSzPct val="50000"/>
              <a:buFont typeface="Wingdings"/>
              <a:buChar char=""/>
              <a:tabLst>
                <a:tab pos="830580" algn="l"/>
                <a:tab pos="831215" algn="l"/>
              </a:tabLst>
            </a:pPr>
            <a:r>
              <a:rPr sz="3600" spc="-125" dirty="0">
                <a:solidFill>
                  <a:schemeClr val="accent3">
                    <a:lumMod val="50000"/>
                  </a:schemeClr>
                </a:solidFill>
                <a:latin typeface="Trebuchet MS"/>
                <a:cs typeface="Trebuchet MS"/>
              </a:rPr>
              <a:t>ohraničená</a:t>
            </a:r>
            <a:r>
              <a:rPr sz="3600" spc="-50" dirty="0">
                <a:solidFill>
                  <a:schemeClr val="accent3">
                    <a:lumMod val="50000"/>
                  </a:schemeClr>
                </a:solidFill>
                <a:latin typeface="Trebuchet MS"/>
                <a:cs typeface="Trebuchet MS"/>
              </a:rPr>
              <a:t> </a:t>
            </a:r>
            <a:r>
              <a:rPr sz="3600" spc="-125" dirty="0">
                <a:solidFill>
                  <a:schemeClr val="accent3">
                    <a:lumMod val="50000"/>
                  </a:schemeClr>
                </a:solidFill>
                <a:latin typeface="Trebuchet MS"/>
                <a:cs typeface="Trebuchet MS"/>
              </a:rPr>
              <a:t>venkovní</a:t>
            </a:r>
            <a:r>
              <a:rPr sz="3600" spc="-70"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plocha</a:t>
            </a:r>
            <a:r>
              <a:rPr sz="3600" spc="-45" dirty="0">
                <a:solidFill>
                  <a:schemeClr val="accent3">
                    <a:lumMod val="50000"/>
                  </a:schemeClr>
                </a:solidFill>
                <a:latin typeface="Trebuchet MS"/>
                <a:cs typeface="Trebuchet MS"/>
              </a:rPr>
              <a:t> </a:t>
            </a:r>
            <a:r>
              <a:rPr sz="3600" spc="-90" dirty="0">
                <a:solidFill>
                  <a:schemeClr val="accent3">
                    <a:lumMod val="50000"/>
                  </a:schemeClr>
                </a:solidFill>
                <a:latin typeface="Trebuchet MS"/>
                <a:cs typeface="Trebuchet MS"/>
              </a:rPr>
              <a:t>nebo</a:t>
            </a:r>
            <a:r>
              <a:rPr sz="3600" spc="-65" dirty="0">
                <a:solidFill>
                  <a:schemeClr val="accent3">
                    <a:lumMod val="50000"/>
                  </a:schemeClr>
                </a:solidFill>
                <a:latin typeface="Trebuchet MS"/>
                <a:cs typeface="Trebuchet MS"/>
              </a:rPr>
              <a:t> </a:t>
            </a:r>
            <a:r>
              <a:rPr sz="3600" spc="65" dirty="0">
                <a:solidFill>
                  <a:schemeClr val="accent3">
                    <a:lumMod val="50000"/>
                  </a:schemeClr>
                </a:solidFill>
                <a:latin typeface="Trebuchet MS"/>
                <a:cs typeface="Trebuchet MS"/>
              </a:rPr>
              <a:t>DPB</a:t>
            </a:r>
            <a:r>
              <a:rPr sz="3600" spc="-5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s</a:t>
            </a:r>
            <a:r>
              <a:rPr sz="3600" spc="-55" dirty="0">
                <a:solidFill>
                  <a:schemeClr val="accent3">
                    <a:lumMod val="50000"/>
                  </a:schemeClr>
                </a:solidFill>
                <a:latin typeface="Trebuchet MS"/>
                <a:cs typeface="Trebuchet MS"/>
              </a:rPr>
              <a:t> </a:t>
            </a:r>
            <a:r>
              <a:rPr sz="3600" spc="-160" dirty="0">
                <a:solidFill>
                  <a:schemeClr val="accent3">
                    <a:lumMod val="50000"/>
                  </a:schemeClr>
                </a:solidFill>
                <a:latin typeface="Trebuchet MS"/>
                <a:cs typeface="Trebuchet MS"/>
              </a:rPr>
              <a:t>minimálním</a:t>
            </a:r>
            <a:r>
              <a:rPr sz="3600" spc="-40" dirty="0">
                <a:solidFill>
                  <a:schemeClr val="accent3">
                    <a:lumMod val="50000"/>
                  </a:schemeClr>
                </a:solidFill>
                <a:latin typeface="Trebuchet MS"/>
                <a:cs typeface="Trebuchet MS"/>
              </a:rPr>
              <a:t> </a:t>
            </a:r>
            <a:r>
              <a:rPr sz="3600" spc="-95" dirty="0">
                <a:solidFill>
                  <a:schemeClr val="accent3">
                    <a:lumMod val="50000"/>
                  </a:schemeClr>
                </a:solidFill>
                <a:latin typeface="Trebuchet MS"/>
                <a:cs typeface="Trebuchet MS"/>
              </a:rPr>
              <a:t>rozměrem</a:t>
            </a:r>
            <a:r>
              <a:rPr sz="3600" spc="-50"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5</a:t>
            </a:r>
            <a:r>
              <a:rPr sz="3600" spc="-50"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m</a:t>
            </a:r>
            <a:r>
              <a:rPr sz="3600" baseline="25089" dirty="0">
                <a:solidFill>
                  <a:schemeClr val="accent3">
                    <a:lumMod val="50000"/>
                  </a:schemeClr>
                </a:solidFill>
                <a:latin typeface="Trebuchet MS"/>
                <a:cs typeface="Trebuchet MS"/>
              </a:rPr>
              <a:t>2</a:t>
            </a:r>
            <a:r>
              <a:rPr sz="3600" spc="262" baseline="25089" dirty="0">
                <a:solidFill>
                  <a:schemeClr val="accent3">
                    <a:lumMod val="50000"/>
                  </a:schemeClr>
                </a:solidFill>
                <a:latin typeface="Trebuchet MS"/>
                <a:cs typeface="Trebuchet MS"/>
              </a:rPr>
              <a:t> </a:t>
            </a:r>
            <a:r>
              <a:rPr sz="3600" spc="-175" dirty="0">
                <a:solidFill>
                  <a:schemeClr val="accent3">
                    <a:lumMod val="50000"/>
                  </a:schemeClr>
                </a:solidFill>
                <a:latin typeface="Trebuchet MS"/>
                <a:cs typeface="Trebuchet MS"/>
              </a:rPr>
              <a:t>na</a:t>
            </a:r>
            <a:r>
              <a:rPr sz="3600" spc="-5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1</a:t>
            </a:r>
            <a:r>
              <a:rPr sz="3600" spc="-55" dirty="0">
                <a:solidFill>
                  <a:schemeClr val="accent3">
                    <a:lumMod val="50000"/>
                  </a:schemeClr>
                </a:solidFill>
                <a:latin typeface="Trebuchet MS"/>
                <a:cs typeface="Trebuchet MS"/>
              </a:rPr>
              <a:t> </a:t>
            </a:r>
            <a:r>
              <a:rPr sz="3600" spc="-95" dirty="0">
                <a:solidFill>
                  <a:schemeClr val="accent3">
                    <a:lumMod val="50000"/>
                  </a:schemeClr>
                </a:solidFill>
                <a:latin typeface="Trebuchet MS"/>
                <a:cs typeface="Trebuchet MS"/>
              </a:rPr>
              <a:t>suchostojnou</a:t>
            </a:r>
            <a:r>
              <a:rPr sz="3600" spc="-65"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krávu</a:t>
            </a:r>
            <a:endParaRPr sz="3600" dirty="0">
              <a:solidFill>
                <a:schemeClr val="accent3">
                  <a:lumMod val="50000"/>
                </a:schemeClr>
              </a:solidFill>
              <a:latin typeface="Trebuchet MS"/>
              <a:cs typeface="Trebuchet MS"/>
            </a:endParaRPr>
          </a:p>
          <a:p>
            <a:pPr marL="830580" lvl="1" indent="-416559">
              <a:spcBef>
                <a:spcPts val="1660"/>
              </a:spcBef>
              <a:buClr>
                <a:srgbClr val="CDCE00"/>
              </a:buClr>
              <a:buSzPct val="50000"/>
              <a:buFont typeface="Wingdings"/>
              <a:buChar char=""/>
              <a:tabLst>
                <a:tab pos="830580" algn="l"/>
                <a:tab pos="831215" algn="l"/>
              </a:tabLst>
            </a:pPr>
            <a:r>
              <a:rPr sz="3600" spc="-120" dirty="0">
                <a:solidFill>
                  <a:schemeClr val="accent3">
                    <a:lumMod val="50000"/>
                  </a:schemeClr>
                </a:solidFill>
                <a:latin typeface="Trebuchet MS"/>
                <a:cs typeface="Trebuchet MS"/>
              </a:rPr>
              <a:t>provádí</a:t>
            </a:r>
            <a:r>
              <a:rPr sz="3600" spc="-50" dirty="0">
                <a:solidFill>
                  <a:schemeClr val="accent3">
                    <a:lumMod val="50000"/>
                  </a:schemeClr>
                </a:solidFill>
                <a:latin typeface="Trebuchet MS"/>
                <a:cs typeface="Trebuchet MS"/>
              </a:rPr>
              <a:t> </a:t>
            </a:r>
            <a:r>
              <a:rPr sz="3600" spc="-155" dirty="0">
                <a:solidFill>
                  <a:schemeClr val="accent3">
                    <a:lumMod val="50000"/>
                  </a:schemeClr>
                </a:solidFill>
                <a:latin typeface="Trebuchet MS"/>
                <a:cs typeface="Trebuchet MS"/>
              </a:rPr>
              <a:t>nastýlání</a:t>
            </a:r>
            <a:r>
              <a:rPr sz="3600" spc="-45" dirty="0">
                <a:solidFill>
                  <a:schemeClr val="accent3">
                    <a:lumMod val="50000"/>
                  </a:schemeClr>
                </a:solidFill>
                <a:latin typeface="Trebuchet MS"/>
                <a:cs typeface="Trebuchet MS"/>
              </a:rPr>
              <a:t> </a:t>
            </a:r>
            <a:r>
              <a:rPr sz="3600" spc="-90" dirty="0">
                <a:solidFill>
                  <a:schemeClr val="accent3">
                    <a:lumMod val="50000"/>
                  </a:schemeClr>
                </a:solidFill>
                <a:latin typeface="Trebuchet MS"/>
                <a:cs typeface="Trebuchet MS"/>
              </a:rPr>
              <a:t>nebo</a:t>
            </a:r>
            <a:r>
              <a:rPr sz="3600" spc="-60" dirty="0">
                <a:solidFill>
                  <a:schemeClr val="accent3">
                    <a:lumMod val="50000"/>
                  </a:schemeClr>
                </a:solidFill>
                <a:latin typeface="Trebuchet MS"/>
                <a:cs typeface="Trebuchet MS"/>
              </a:rPr>
              <a:t> </a:t>
            </a:r>
            <a:r>
              <a:rPr sz="3600" spc="-140" dirty="0">
                <a:solidFill>
                  <a:schemeClr val="accent3">
                    <a:lumMod val="50000"/>
                  </a:schemeClr>
                </a:solidFill>
                <a:latin typeface="Trebuchet MS"/>
                <a:cs typeface="Trebuchet MS"/>
              </a:rPr>
              <a:t>desinfekci</a:t>
            </a:r>
            <a:r>
              <a:rPr sz="3600" spc="-80" dirty="0">
                <a:solidFill>
                  <a:schemeClr val="accent3">
                    <a:lumMod val="50000"/>
                  </a:schemeClr>
                </a:solidFill>
                <a:latin typeface="Trebuchet MS"/>
                <a:cs typeface="Trebuchet MS"/>
              </a:rPr>
              <a:t> </a:t>
            </a:r>
            <a:r>
              <a:rPr sz="3600" spc="-155" dirty="0">
                <a:solidFill>
                  <a:schemeClr val="accent3">
                    <a:lumMod val="50000"/>
                  </a:schemeClr>
                </a:solidFill>
                <a:latin typeface="Trebuchet MS"/>
                <a:cs typeface="Trebuchet MS"/>
              </a:rPr>
              <a:t>paznehtů</a:t>
            </a:r>
            <a:r>
              <a:rPr sz="3600" spc="-5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v</a:t>
            </a:r>
            <a:r>
              <a:rPr sz="3600" spc="-25" dirty="0">
                <a:solidFill>
                  <a:schemeClr val="accent3">
                    <a:lumMod val="50000"/>
                  </a:schemeClr>
                </a:solidFill>
                <a:latin typeface="Trebuchet MS"/>
                <a:cs typeface="Trebuchet MS"/>
              </a:rPr>
              <a:t> </a:t>
            </a:r>
            <a:r>
              <a:rPr sz="3600" spc="-175" dirty="0">
                <a:solidFill>
                  <a:schemeClr val="accent3">
                    <a:lumMod val="50000"/>
                  </a:schemeClr>
                </a:solidFill>
                <a:latin typeface="Trebuchet MS"/>
                <a:cs typeface="Trebuchet MS"/>
              </a:rPr>
              <a:t>lavážních</a:t>
            </a:r>
            <a:r>
              <a:rPr sz="3600" spc="-30" dirty="0">
                <a:solidFill>
                  <a:schemeClr val="accent3">
                    <a:lumMod val="50000"/>
                  </a:schemeClr>
                </a:solidFill>
                <a:latin typeface="Trebuchet MS"/>
                <a:cs typeface="Trebuchet MS"/>
              </a:rPr>
              <a:t> </a:t>
            </a:r>
            <a:r>
              <a:rPr sz="3600" spc="-165" dirty="0">
                <a:solidFill>
                  <a:schemeClr val="accent3">
                    <a:lumMod val="50000"/>
                  </a:schemeClr>
                </a:solidFill>
                <a:latin typeface="Trebuchet MS"/>
                <a:cs typeface="Trebuchet MS"/>
              </a:rPr>
              <a:t>vanách</a:t>
            </a:r>
            <a:r>
              <a:rPr sz="3600" spc="-45" dirty="0">
                <a:solidFill>
                  <a:schemeClr val="accent3">
                    <a:lumMod val="50000"/>
                  </a:schemeClr>
                </a:solidFill>
                <a:latin typeface="Trebuchet MS"/>
                <a:cs typeface="Trebuchet MS"/>
              </a:rPr>
              <a:t> </a:t>
            </a:r>
            <a:r>
              <a:rPr sz="3600" spc="-90" dirty="0">
                <a:solidFill>
                  <a:schemeClr val="accent3">
                    <a:lumMod val="50000"/>
                  </a:schemeClr>
                </a:solidFill>
                <a:latin typeface="Trebuchet MS"/>
                <a:cs typeface="Trebuchet MS"/>
              </a:rPr>
              <a:t>nebo</a:t>
            </a:r>
            <a:r>
              <a:rPr sz="3600" spc="-60" dirty="0">
                <a:solidFill>
                  <a:schemeClr val="accent3">
                    <a:lumMod val="50000"/>
                  </a:schemeClr>
                </a:solidFill>
                <a:latin typeface="Trebuchet MS"/>
                <a:cs typeface="Trebuchet MS"/>
              </a:rPr>
              <a:t> </a:t>
            </a:r>
            <a:r>
              <a:rPr sz="3600" spc="-75" dirty="0">
                <a:solidFill>
                  <a:schemeClr val="accent3">
                    <a:lumMod val="50000"/>
                  </a:schemeClr>
                </a:solidFill>
                <a:latin typeface="Trebuchet MS"/>
                <a:cs typeface="Trebuchet MS"/>
              </a:rPr>
              <a:t>rohožích</a:t>
            </a:r>
            <a:r>
              <a:rPr sz="3600" spc="-40" dirty="0">
                <a:solidFill>
                  <a:schemeClr val="accent3">
                    <a:lumMod val="50000"/>
                  </a:schemeClr>
                </a:solidFill>
                <a:latin typeface="Trebuchet MS"/>
                <a:cs typeface="Trebuchet MS"/>
              </a:rPr>
              <a:t> </a:t>
            </a:r>
            <a:r>
              <a:rPr sz="3600" b="1" dirty="0">
                <a:solidFill>
                  <a:schemeClr val="accent3">
                    <a:lumMod val="50000"/>
                  </a:schemeClr>
                </a:solidFill>
                <a:latin typeface="Trebuchet MS"/>
                <a:cs typeface="Trebuchet MS"/>
              </a:rPr>
              <a:t>-</a:t>
            </a:r>
            <a:r>
              <a:rPr sz="3600" b="1" spc="-50" dirty="0">
                <a:solidFill>
                  <a:schemeClr val="accent3">
                    <a:lumMod val="50000"/>
                  </a:schemeClr>
                </a:solidFill>
                <a:latin typeface="Trebuchet MS"/>
                <a:cs typeface="Trebuchet MS"/>
              </a:rPr>
              <a:t> </a:t>
            </a:r>
            <a:r>
              <a:rPr sz="3600" b="1" spc="-20" dirty="0">
                <a:solidFill>
                  <a:schemeClr val="accent3">
                    <a:lumMod val="50000"/>
                  </a:schemeClr>
                </a:solidFill>
                <a:latin typeface="Trebuchet MS"/>
                <a:cs typeface="Trebuchet MS"/>
              </a:rPr>
              <a:t>nově</a:t>
            </a:r>
            <a:endParaRPr sz="3600" b="1" dirty="0">
              <a:solidFill>
                <a:schemeClr val="accent3">
                  <a:lumMod val="50000"/>
                </a:schemeClr>
              </a:solidFill>
              <a:latin typeface="Trebuchet MS"/>
              <a:cs typeface="Trebuchet MS"/>
            </a:endParaRPr>
          </a:p>
          <a:p>
            <a:pPr marL="830580" lvl="1" indent="-416559">
              <a:spcBef>
                <a:spcPts val="1670"/>
              </a:spcBef>
              <a:buClr>
                <a:srgbClr val="CDCE00"/>
              </a:buClr>
              <a:buSzPct val="50000"/>
              <a:buFont typeface="Wingdings"/>
              <a:buChar char=""/>
              <a:tabLst>
                <a:tab pos="830580" algn="l"/>
                <a:tab pos="831215" algn="l"/>
              </a:tabLst>
            </a:pPr>
            <a:r>
              <a:rPr sz="3600" spc="-155" dirty="0">
                <a:solidFill>
                  <a:schemeClr val="accent3">
                    <a:lumMod val="50000"/>
                  </a:schemeClr>
                </a:solidFill>
                <a:latin typeface="Trebuchet MS"/>
                <a:cs typeface="Trebuchet MS"/>
              </a:rPr>
              <a:t>vede</a:t>
            </a:r>
            <a:r>
              <a:rPr sz="3600" spc="-5" dirty="0">
                <a:solidFill>
                  <a:schemeClr val="accent3">
                    <a:lumMod val="50000"/>
                  </a:schemeClr>
                </a:solidFill>
                <a:latin typeface="Trebuchet MS"/>
                <a:cs typeface="Trebuchet MS"/>
              </a:rPr>
              <a:t> </a:t>
            </a:r>
            <a:r>
              <a:rPr sz="3600" spc="-150" dirty="0">
                <a:solidFill>
                  <a:schemeClr val="accent3">
                    <a:lumMod val="50000"/>
                  </a:schemeClr>
                </a:solidFill>
                <a:latin typeface="Trebuchet MS"/>
                <a:cs typeface="Trebuchet MS"/>
              </a:rPr>
              <a:t>evidenci</a:t>
            </a:r>
            <a:r>
              <a:rPr sz="3600" spc="-2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o</a:t>
            </a:r>
            <a:r>
              <a:rPr sz="3600" spc="-5" dirty="0">
                <a:solidFill>
                  <a:schemeClr val="accent3">
                    <a:lumMod val="50000"/>
                  </a:schemeClr>
                </a:solidFill>
                <a:latin typeface="Trebuchet MS"/>
                <a:cs typeface="Trebuchet MS"/>
              </a:rPr>
              <a:t> </a:t>
            </a:r>
            <a:r>
              <a:rPr sz="3600" spc="-110" dirty="0">
                <a:solidFill>
                  <a:schemeClr val="accent3">
                    <a:lumMod val="50000"/>
                  </a:schemeClr>
                </a:solidFill>
                <a:latin typeface="Trebuchet MS"/>
                <a:cs typeface="Trebuchet MS"/>
              </a:rPr>
              <a:t>pobytu</a:t>
            </a:r>
            <a:r>
              <a:rPr sz="3600" dirty="0">
                <a:solidFill>
                  <a:schemeClr val="accent3">
                    <a:lumMod val="50000"/>
                  </a:schemeClr>
                </a:solidFill>
                <a:latin typeface="Trebuchet MS"/>
                <a:cs typeface="Trebuchet MS"/>
              </a:rPr>
              <a:t> </a:t>
            </a:r>
            <a:r>
              <a:rPr sz="3600" spc="-114" dirty="0">
                <a:solidFill>
                  <a:schemeClr val="accent3">
                    <a:lumMod val="50000"/>
                  </a:schemeClr>
                </a:solidFill>
                <a:latin typeface="Trebuchet MS"/>
                <a:cs typeface="Trebuchet MS"/>
              </a:rPr>
              <a:t>suchostojných</a:t>
            </a:r>
            <a:r>
              <a:rPr sz="3600" spc="-20" dirty="0">
                <a:solidFill>
                  <a:schemeClr val="accent3">
                    <a:lumMod val="50000"/>
                  </a:schemeClr>
                </a:solidFill>
                <a:latin typeface="Trebuchet MS"/>
                <a:cs typeface="Trebuchet MS"/>
              </a:rPr>
              <a:t> krav</a:t>
            </a:r>
            <a:endParaRPr sz="3600" dirty="0">
              <a:solidFill>
                <a:schemeClr val="accent3">
                  <a:lumMod val="50000"/>
                </a:schemeClr>
              </a:solidFill>
              <a:latin typeface="Trebuchet MS"/>
              <a:cs typeface="Trebuchet MS"/>
            </a:endParaRPr>
          </a:p>
          <a:p>
            <a:pPr marL="453390" indent="-415925">
              <a:spcBef>
                <a:spcPts val="1664"/>
              </a:spcBef>
              <a:buClr>
                <a:srgbClr val="CDCE00"/>
              </a:buClr>
              <a:buFont typeface="Arial"/>
              <a:buChar char="•"/>
              <a:tabLst>
                <a:tab pos="453390" algn="l"/>
                <a:tab pos="454025" algn="l"/>
              </a:tabLst>
            </a:pPr>
            <a:r>
              <a:rPr sz="3600" spc="-150" dirty="0">
                <a:solidFill>
                  <a:schemeClr val="accent3">
                    <a:lumMod val="50000"/>
                  </a:schemeClr>
                </a:solidFill>
                <a:latin typeface="Trebuchet MS"/>
                <a:cs typeface="Trebuchet MS"/>
              </a:rPr>
              <a:t>bez</a:t>
            </a:r>
            <a:r>
              <a:rPr sz="3600" spc="-65" dirty="0">
                <a:solidFill>
                  <a:schemeClr val="accent3">
                    <a:lumMod val="50000"/>
                  </a:schemeClr>
                </a:solidFill>
                <a:latin typeface="Trebuchet MS"/>
                <a:cs typeface="Trebuchet MS"/>
              </a:rPr>
              <a:t> </a:t>
            </a:r>
            <a:r>
              <a:rPr sz="3600" spc="-125" dirty="0">
                <a:solidFill>
                  <a:schemeClr val="accent3">
                    <a:lumMod val="50000"/>
                  </a:schemeClr>
                </a:solidFill>
                <a:latin typeface="Trebuchet MS"/>
                <a:cs typeface="Trebuchet MS"/>
              </a:rPr>
              <a:t>přímé</a:t>
            </a:r>
            <a:r>
              <a:rPr sz="3600" spc="-55" dirty="0">
                <a:solidFill>
                  <a:schemeClr val="accent3">
                    <a:lumMod val="50000"/>
                  </a:schemeClr>
                </a:solidFill>
                <a:latin typeface="Trebuchet MS"/>
                <a:cs typeface="Trebuchet MS"/>
              </a:rPr>
              <a:t> </a:t>
            </a:r>
            <a:r>
              <a:rPr sz="3600" spc="-135" dirty="0">
                <a:solidFill>
                  <a:schemeClr val="accent3">
                    <a:lumMod val="50000"/>
                  </a:schemeClr>
                </a:solidFill>
                <a:latin typeface="Trebuchet MS"/>
                <a:cs typeface="Trebuchet MS"/>
              </a:rPr>
              <a:t>návaznosti</a:t>
            </a:r>
            <a:r>
              <a:rPr sz="3600" spc="-45" dirty="0">
                <a:solidFill>
                  <a:schemeClr val="accent3">
                    <a:lumMod val="50000"/>
                  </a:schemeClr>
                </a:solidFill>
                <a:latin typeface="Trebuchet MS"/>
                <a:cs typeface="Trebuchet MS"/>
              </a:rPr>
              <a:t> </a:t>
            </a:r>
            <a:r>
              <a:rPr sz="3600" spc="-175" dirty="0">
                <a:solidFill>
                  <a:schemeClr val="accent3">
                    <a:lumMod val="50000"/>
                  </a:schemeClr>
                </a:solidFill>
                <a:latin typeface="Trebuchet MS"/>
                <a:cs typeface="Trebuchet MS"/>
              </a:rPr>
              <a:t>na</a:t>
            </a:r>
            <a:r>
              <a:rPr sz="3600" spc="-55" dirty="0">
                <a:solidFill>
                  <a:schemeClr val="accent3">
                    <a:lumMod val="50000"/>
                  </a:schemeClr>
                </a:solidFill>
                <a:latin typeface="Trebuchet MS"/>
                <a:cs typeface="Trebuchet MS"/>
              </a:rPr>
              <a:t> </a:t>
            </a:r>
            <a:r>
              <a:rPr sz="3600" spc="-120" dirty="0">
                <a:solidFill>
                  <a:schemeClr val="accent3">
                    <a:lumMod val="50000"/>
                  </a:schemeClr>
                </a:solidFill>
                <a:latin typeface="Trebuchet MS"/>
                <a:cs typeface="Trebuchet MS"/>
              </a:rPr>
              <a:t>trvalý</a:t>
            </a:r>
            <a:r>
              <a:rPr sz="3600" spc="-55" dirty="0">
                <a:solidFill>
                  <a:schemeClr val="accent3">
                    <a:lumMod val="50000"/>
                  </a:schemeClr>
                </a:solidFill>
                <a:latin typeface="Trebuchet MS"/>
                <a:cs typeface="Trebuchet MS"/>
              </a:rPr>
              <a:t> </a:t>
            </a:r>
            <a:r>
              <a:rPr sz="3600" spc="-140" dirty="0">
                <a:solidFill>
                  <a:schemeClr val="accent3">
                    <a:lumMod val="50000"/>
                  </a:schemeClr>
                </a:solidFill>
                <a:latin typeface="Trebuchet MS"/>
                <a:cs typeface="Trebuchet MS"/>
              </a:rPr>
              <a:t>objekt</a:t>
            </a:r>
            <a:r>
              <a:rPr sz="3600" spc="-45" dirty="0">
                <a:solidFill>
                  <a:schemeClr val="accent3">
                    <a:lumMod val="50000"/>
                  </a:schemeClr>
                </a:solidFill>
                <a:latin typeface="Trebuchet MS"/>
                <a:cs typeface="Trebuchet MS"/>
              </a:rPr>
              <a:t> </a:t>
            </a:r>
            <a:r>
              <a:rPr sz="3600" spc="300" dirty="0">
                <a:solidFill>
                  <a:schemeClr val="accent3">
                    <a:lumMod val="50000"/>
                  </a:schemeClr>
                </a:solidFill>
                <a:latin typeface="Trebuchet MS"/>
                <a:cs typeface="Trebuchet MS"/>
              </a:rPr>
              <a:t>–</a:t>
            </a:r>
            <a:r>
              <a:rPr sz="3600" spc="-100"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do</a:t>
            </a:r>
            <a:r>
              <a:rPr sz="3600" spc="-60"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vzdálenosti</a:t>
            </a:r>
            <a:r>
              <a:rPr sz="3600" spc="-55" dirty="0">
                <a:solidFill>
                  <a:schemeClr val="accent3">
                    <a:lumMod val="50000"/>
                  </a:schemeClr>
                </a:solidFill>
                <a:latin typeface="Trebuchet MS"/>
                <a:cs typeface="Trebuchet MS"/>
              </a:rPr>
              <a:t> </a:t>
            </a:r>
            <a:r>
              <a:rPr sz="3600" spc="-165" dirty="0">
                <a:solidFill>
                  <a:schemeClr val="accent3">
                    <a:lumMod val="50000"/>
                  </a:schemeClr>
                </a:solidFill>
                <a:latin typeface="Trebuchet MS"/>
                <a:cs typeface="Trebuchet MS"/>
              </a:rPr>
              <a:t>nejvýše</a:t>
            </a:r>
            <a:r>
              <a:rPr sz="3600" spc="-75" dirty="0">
                <a:solidFill>
                  <a:schemeClr val="accent3">
                    <a:lumMod val="50000"/>
                  </a:schemeClr>
                </a:solidFill>
                <a:latin typeface="Trebuchet MS"/>
                <a:cs typeface="Trebuchet MS"/>
              </a:rPr>
              <a:t> </a:t>
            </a:r>
            <a:r>
              <a:rPr sz="3600" spc="-35" dirty="0">
                <a:solidFill>
                  <a:schemeClr val="accent3">
                    <a:lumMod val="50000"/>
                  </a:schemeClr>
                </a:solidFill>
                <a:latin typeface="Trebuchet MS"/>
                <a:cs typeface="Trebuchet MS"/>
              </a:rPr>
              <a:t>500</a:t>
            </a:r>
            <a:r>
              <a:rPr sz="3600" spc="-6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m</a:t>
            </a:r>
            <a:r>
              <a:rPr sz="3600" spc="-40"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a:t>
            </a:r>
            <a:r>
              <a:rPr sz="3600" spc="-75" dirty="0">
                <a:solidFill>
                  <a:schemeClr val="accent3">
                    <a:lumMod val="50000"/>
                  </a:schemeClr>
                </a:solidFill>
                <a:latin typeface="Trebuchet MS"/>
                <a:cs typeface="Trebuchet MS"/>
              </a:rPr>
              <a:t> </a:t>
            </a:r>
            <a:r>
              <a:rPr sz="3600" b="1" spc="-20" dirty="0">
                <a:solidFill>
                  <a:schemeClr val="accent3">
                    <a:lumMod val="50000"/>
                  </a:schemeClr>
                </a:solidFill>
                <a:latin typeface="Trebuchet MS"/>
                <a:cs typeface="Trebuchet MS"/>
              </a:rPr>
              <a:t>nově</a:t>
            </a:r>
            <a:endParaRPr sz="3600" b="1" dirty="0">
              <a:solidFill>
                <a:schemeClr val="accent3">
                  <a:lumMod val="50000"/>
                </a:schemeClr>
              </a:solidFill>
              <a:latin typeface="Trebuchet MS"/>
              <a:cs typeface="Trebuchet MS"/>
            </a:endParaRPr>
          </a:p>
          <a:p>
            <a:pPr marL="830580" lvl="1" indent="-416559">
              <a:spcBef>
                <a:spcPts val="1665"/>
              </a:spcBef>
              <a:buClr>
                <a:srgbClr val="CDCE00"/>
              </a:buClr>
              <a:buSzPct val="50000"/>
              <a:buFont typeface="Wingdings"/>
              <a:buChar char=""/>
              <a:tabLst>
                <a:tab pos="830580" algn="l"/>
                <a:tab pos="831215" algn="l"/>
              </a:tabLst>
            </a:pPr>
            <a:r>
              <a:rPr sz="3600" spc="-125" dirty="0">
                <a:solidFill>
                  <a:schemeClr val="accent3">
                    <a:lumMod val="50000"/>
                  </a:schemeClr>
                </a:solidFill>
                <a:latin typeface="Trebuchet MS"/>
                <a:cs typeface="Trebuchet MS"/>
              </a:rPr>
              <a:t>ohraničená</a:t>
            </a:r>
            <a:r>
              <a:rPr sz="3600" spc="-40" dirty="0">
                <a:solidFill>
                  <a:schemeClr val="accent3">
                    <a:lumMod val="50000"/>
                  </a:schemeClr>
                </a:solidFill>
                <a:latin typeface="Trebuchet MS"/>
                <a:cs typeface="Trebuchet MS"/>
              </a:rPr>
              <a:t> </a:t>
            </a:r>
            <a:r>
              <a:rPr sz="3600" spc="-125" dirty="0">
                <a:solidFill>
                  <a:schemeClr val="accent3">
                    <a:lumMod val="50000"/>
                  </a:schemeClr>
                </a:solidFill>
                <a:latin typeface="Trebuchet MS"/>
                <a:cs typeface="Trebuchet MS"/>
              </a:rPr>
              <a:t>venkovní</a:t>
            </a:r>
            <a:r>
              <a:rPr sz="3600" spc="-60"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plocha</a:t>
            </a:r>
            <a:r>
              <a:rPr sz="3600" spc="-35" dirty="0">
                <a:solidFill>
                  <a:schemeClr val="accent3">
                    <a:lumMod val="50000"/>
                  </a:schemeClr>
                </a:solidFill>
                <a:latin typeface="Trebuchet MS"/>
                <a:cs typeface="Trebuchet MS"/>
              </a:rPr>
              <a:t> </a:t>
            </a:r>
            <a:r>
              <a:rPr sz="3600" spc="-90" dirty="0">
                <a:solidFill>
                  <a:schemeClr val="accent3">
                    <a:lumMod val="50000"/>
                  </a:schemeClr>
                </a:solidFill>
                <a:latin typeface="Trebuchet MS"/>
                <a:cs typeface="Trebuchet MS"/>
              </a:rPr>
              <a:t>nebo</a:t>
            </a:r>
            <a:r>
              <a:rPr sz="3600" spc="-55" dirty="0">
                <a:solidFill>
                  <a:schemeClr val="accent3">
                    <a:lumMod val="50000"/>
                  </a:schemeClr>
                </a:solidFill>
                <a:latin typeface="Trebuchet MS"/>
                <a:cs typeface="Trebuchet MS"/>
              </a:rPr>
              <a:t> </a:t>
            </a:r>
            <a:r>
              <a:rPr sz="3600" spc="65" dirty="0">
                <a:solidFill>
                  <a:schemeClr val="accent3">
                    <a:lumMod val="50000"/>
                  </a:schemeClr>
                </a:solidFill>
                <a:latin typeface="Trebuchet MS"/>
                <a:cs typeface="Trebuchet MS"/>
              </a:rPr>
              <a:t>DPB</a:t>
            </a:r>
            <a:r>
              <a:rPr sz="3600" spc="-4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s</a:t>
            </a:r>
            <a:r>
              <a:rPr sz="3600" spc="-45" dirty="0">
                <a:solidFill>
                  <a:schemeClr val="accent3">
                    <a:lumMod val="50000"/>
                  </a:schemeClr>
                </a:solidFill>
                <a:latin typeface="Trebuchet MS"/>
                <a:cs typeface="Trebuchet MS"/>
              </a:rPr>
              <a:t> </a:t>
            </a:r>
            <a:r>
              <a:rPr sz="3600" spc="-160" dirty="0">
                <a:solidFill>
                  <a:schemeClr val="accent3">
                    <a:lumMod val="50000"/>
                  </a:schemeClr>
                </a:solidFill>
                <a:latin typeface="Trebuchet MS"/>
                <a:cs typeface="Trebuchet MS"/>
              </a:rPr>
              <a:t>minimálním</a:t>
            </a:r>
            <a:r>
              <a:rPr sz="3600" spc="-30" dirty="0">
                <a:solidFill>
                  <a:schemeClr val="accent3">
                    <a:lumMod val="50000"/>
                  </a:schemeClr>
                </a:solidFill>
                <a:latin typeface="Trebuchet MS"/>
                <a:cs typeface="Trebuchet MS"/>
              </a:rPr>
              <a:t> </a:t>
            </a:r>
            <a:r>
              <a:rPr sz="3600" spc="-95" dirty="0">
                <a:solidFill>
                  <a:schemeClr val="accent3">
                    <a:lumMod val="50000"/>
                  </a:schemeClr>
                </a:solidFill>
                <a:latin typeface="Trebuchet MS"/>
                <a:cs typeface="Trebuchet MS"/>
              </a:rPr>
              <a:t>rozměrem</a:t>
            </a:r>
            <a:r>
              <a:rPr sz="3600" spc="-40"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10</a:t>
            </a:r>
            <a:r>
              <a:rPr sz="3600" spc="-45" dirty="0">
                <a:solidFill>
                  <a:schemeClr val="accent3">
                    <a:lumMod val="50000"/>
                  </a:schemeClr>
                </a:solidFill>
                <a:latin typeface="Trebuchet MS"/>
                <a:cs typeface="Trebuchet MS"/>
              </a:rPr>
              <a:t> </a:t>
            </a:r>
            <a:r>
              <a:rPr sz="3600" spc="-80" dirty="0">
                <a:solidFill>
                  <a:schemeClr val="accent3">
                    <a:lumMod val="50000"/>
                  </a:schemeClr>
                </a:solidFill>
                <a:latin typeface="Trebuchet MS"/>
                <a:cs typeface="Trebuchet MS"/>
              </a:rPr>
              <a:t>m</a:t>
            </a:r>
            <a:r>
              <a:rPr sz="3600" spc="-120" baseline="25089" dirty="0">
                <a:solidFill>
                  <a:schemeClr val="accent3">
                    <a:lumMod val="50000"/>
                  </a:schemeClr>
                </a:solidFill>
                <a:latin typeface="Trebuchet MS"/>
                <a:cs typeface="Trebuchet MS"/>
              </a:rPr>
              <a:t>2</a:t>
            </a:r>
            <a:r>
              <a:rPr sz="3600" spc="-60" baseline="25089" dirty="0">
                <a:solidFill>
                  <a:schemeClr val="accent3">
                    <a:lumMod val="50000"/>
                  </a:schemeClr>
                </a:solidFill>
                <a:latin typeface="Trebuchet MS"/>
                <a:cs typeface="Trebuchet MS"/>
              </a:rPr>
              <a:t> </a:t>
            </a:r>
            <a:r>
              <a:rPr sz="3600" spc="-180" dirty="0">
                <a:solidFill>
                  <a:schemeClr val="accent3">
                    <a:lumMod val="50000"/>
                  </a:schemeClr>
                </a:solidFill>
                <a:latin typeface="Trebuchet MS"/>
                <a:cs typeface="Trebuchet MS"/>
              </a:rPr>
              <a:t>na</a:t>
            </a:r>
            <a:r>
              <a:rPr sz="3600" spc="-3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1</a:t>
            </a:r>
            <a:r>
              <a:rPr sz="3600" spc="-45" dirty="0">
                <a:solidFill>
                  <a:schemeClr val="accent3">
                    <a:lumMod val="50000"/>
                  </a:schemeClr>
                </a:solidFill>
                <a:latin typeface="Trebuchet MS"/>
                <a:cs typeface="Trebuchet MS"/>
              </a:rPr>
              <a:t> </a:t>
            </a:r>
            <a:r>
              <a:rPr sz="3600" spc="-95" dirty="0">
                <a:solidFill>
                  <a:schemeClr val="accent3">
                    <a:lumMod val="50000"/>
                  </a:schemeClr>
                </a:solidFill>
                <a:latin typeface="Trebuchet MS"/>
                <a:cs typeface="Trebuchet MS"/>
              </a:rPr>
              <a:t>suchostojnou</a:t>
            </a:r>
            <a:r>
              <a:rPr sz="3600" spc="-55"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krávu</a:t>
            </a:r>
            <a:endParaRPr sz="3600" dirty="0">
              <a:solidFill>
                <a:schemeClr val="accent3">
                  <a:lumMod val="50000"/>
                </a:schemeClr>
              </a:solidFill>
              <a:latin typeface="Trebuchet MS"/>
              <a:cs typeface="Trebuchet MS"/>
            </a:endParaRPr>
          </a:p>
          <a:p>
            <a:pPr marL="830580" lvl="1" indent="-416559">
              <a:spcBef>
                <a:spcPts val="1670"/>
              </a:spcBef>
              <a:buClr>
                <a:srgbClr val="CDCE00"/>
              </a:buClr>
              <a:buSzPct val="50000"/>
              <a:buFont typeface="Wingdings"/>
              <a:buChar char=""/>
              <a:tabLst>
                <a:tab pos="830580" algn="l"/>
                <a:tab pos="831215" algn="l"/>
              </a:tabLst>
            </a:pPr>
            <a:r>
              <a:rPr sz="3600" spc="-130" dirty="0">
                <a:solidFill>
                  <a:schemeClr val="accent3">
                    <a:lumMod val="50000"/>
                  </a:schemeClr>
                </a:solidFill>
                <a:latin typeface="Trebuchet MS"/>
                <a:cs typeface="Trebuchet MS"/>
              </a:rPr>
              <a:t>v</a:t>
            </a:r>
            <a:r>
              <a:rPr sz="3600" spc="-55" dirty="0">
                <a:solidFill>
                  <a:schemeClr val="accent3">
                    <a:lumMod val="50000"/>
                  </a:schemeClr>
                </a:solidFill>
                <a:latin typeface="Trebuchet MS"/>
                <a:cs typeface="Trebuchet MS"/>
              </a:rPr>
              <a:t> </a:t>
            </a:r>
            <a:r>
              <a:rPr sz="3600" spc="-80" dirty="0">
                <a:solidFill>
                  <a:schemeClr val="accent3">
                    <a:lumMod val="50000"/>
                  </a:schemeClr>
                </a:solidFill>
                <a:latin typeface="Trebuchet MS"/>
                <a:cs typeface="Trebuchet MS"/>
              </a:rPr>
              <a:t>období</a:t>
            </a:r>
            <a:r>
              <a:rPr sz="3600" spc="-9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od</a:t>
            </a:r>
            <a:r>
              <a:rPr sz="3600" spc="-90" dirty="0">
                <a:solidFill>
                  <a:schemeClr val="accent3">
                    <a:lumMod val="50000"/>
                  </a:schemeClr>
                </a:solidFill>
                <a:latin typeface="Trebuchet MS"/>
                <a:cs typeface="Trebuchet MS"/>
              </a:rPr>
              <a:t> </a:t>
            </a:r>
            <a:r>
              <a:rPr sz="3600" spc="-215" dirty="0">
                <a:solidFill>
                  <a:schemeClr val="accent3">
                    <a:lumMod val="50000"/>
                  </a:schemeClr>
                </a:solidFill>
                <a:latin typeface="Trebuchet MS"/>
                <a:cs typeface="Trebuchet MS"/>
              </a:rPr>
              <a:t>1.</a:t>
            </a:r>
            <a:r>
              <a:rPr sz="3600" spc="-285" dirty="0">
                <a:solidFill>
                  <a:schemeClr val="accent3">
                    <a:lumMod val="50000"/>
                  </a:schemeClr>
                </a:solidFill>
                <a:latin typeface="Trebuchet MS"/>
                <a:cs typeface="Trebuchet MS"/>
              </a:rPr>
              <a:t> </a:t>
            </a:r>
            <a:r>
              <a:rPr sz="3600" spc="-215" dirty="0">
                <a:solidFill>
                  <a:schemeClr val="accent3">
                    <a:lumMod val="50000"/>
                  </a:schemeClr>
                </a:solidFill>
                <a:latin typeface="Trebuchet MS"/>
                <a:cs typeface="Trebuchet MS"/>
              </a:rPr>
              <a:t>6.</a:t>
            </a:r>
            <a:r>
              <a:rPr sz="3600" spc="-28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do</a:t>
            </a:r>
            <a:r>
              <a:rPr sz="3600" spc="-65" dirty="0">
                <a:solidFill>
                  <a:schemeClr val="accent3">
                    <a:lumMod val="50000"/>
                  </a:schemeClr>
                </a:solidFill>
                <a:latin typeface="Trebuchet MS"/>
                <a:cs typeface="Trebuchet MS"/>
              </a:rPr>
              <a:t> </a:t>
            </a:r>
            <a:r>
              <a:rPr sz="3600" spc="-160" dirty="0">
                <a:solidFill>
                  <a:schemeClr val="accent3">
                    <a:lumMod val="50000"/>
                  </a:schemeClr>
                </a:solidFill>
                <a:latin typeface="Trebuchet MS"/>
                <a:cs typeface="Trebuchet MS"/>
              </a:rPr>
              <a:t>31.</a:t>
            </a:r>
            <a:r>
              <a:rPr sz="3600" spc="-300" dirty="0">
                <a:solidFill>
                  <a:schemeClr val="accent3">
                    <a:lumMod val="50000"/>
                  </a:schemeClr>
                </a:solidFill>
                <a:latin typeface="Trebuchet MS"/>
                <a:cs typeface="Trebuchet MS"/>
              </a:rPr>
              <a:t> </a:t>
            </a:r>
            <a:r>
              <a:rPr sz="3600" spc="-20" dirty="0">
                <a:solidFill>
                  <a:schemeClr val="accent3">
                    <a:lumMod val="50000"/>
                  </a:schemeClr>
                </a:solidFill>
                <a:latin typeface="Trebuchet MS"/>
                <a:cs typeface="Trebuchet MS"/>
              </a:rPr>
              <a:t>10.,</a:t>
            </a:r>
            <a:endParaRPr sz="3600" dirty="0">
              <a:solidFill>
                <a:schemeClr val="accent3">
                  <a:lumMod val="50000"/>
                </a:schemeClr>
              </a:solidFill>
              <a:latin typeface="Trebuchet MS"/>
              <a:cs typeface="Trebuchet MS"/>
            </a:endParaRPr>
          </a:p>
          <a:p>
            <a:pPr marL="830580" marR="80645" lvl="1" indent="-415925">
              <a:spcBef>
                <a:spcPts val="819"/>
              </a:spcBef>
              <a:buClr>
                <a:srgbClr val="CDCE00"/>
              </a:buClr>
              <a:buSzPct val="50000"/>
              <a:buFont typeface="Wingdings"/>
              <a:buChar char=""/>
              <a:tabLst>
                <a:tab pos="830580" algn="l"/>
                <a:tab pos="831215" algn="l"/>
              </a:tabLst>
            </a:pPr>
            <a:r>
              <a:rPr sz="3600" spc="-120" dirty="0">
                <a:solidFill>
                  <a:schemeClr val="accent3">
                    <a:lumMod val="50000"/>
                  </a:schemeClr>
                </a:solidFill>
                <a:latin typeface="Trebuchet MS"/>
                <a:cs typeface="Trebuchet MS"/>
              </a:rPr>
              <a:t>každodenní</a:t>
            </a:r>
            <a:r>
              <a:rPr sz="3600" spc="-55" dirty="0">
                <a:solidFill>
                  <a:schemeClr val="accent3">
                    <a:lumMod val="50000"/>
                  </a:schemeClr>
                </a:solidFill>
                <a:latin typeface="Trebuchet MS"/>
                <a:cs typeface="Trebuchet MS"/>
              </a:rPr>
              <a:t> </a:t>
            </a:r>
            <a:r>
              <a:rPr sz="3600" spc="-120" dirty="0">
                <a:solidFill>
                  <a:schemeClr val="accent3">
                    <a:lumMod val="50000"/>
                  </a:schemeClr>
                </a:solidFill>
                <a:latin typeface="Trebuchet MS"/>
                <a:cs typeface="Trebuchet MS"/>
              </a:rPr>
              <a:t>ranní</a:t>
            </a:r>
            <a:r>
              <a:rPr sz="3600" spc="-20"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přehánění</a:t>
            </a:r>
            <a:r>
              <a:rPr sz="3600" spc="-40" dirty="0">
                <a:solidFill>
                  <a:schemeClr val="accent3">
                    <a:lumMod val="50000"/>
                  </a:schemeClr>
                </a:solidFill>
                <a:latin typeface="Trebuchet MS"/>
                <a:cs typeface="Trebuchet MS"/>
              </a:rPr>
              <a:t> </a:t>
            </a:r>
            <a:r>
              <a:rPr sz="3600" spc="-114" dirty="0">
                <a:solidFill>
                  <a:schemeClr val="accent3">
                    <a:lumMod val="50000"/>
                  </a:schemeClr>
                </a:solidFill>
                <a:latin typeface="Trebuchet MS"/>
                <a:cs typeface="Trebuchet MS"/>
              </a:rPr>
              <a:t>suchostojných</a:t>
            </a:r>
            <a:r>
              <a:rPr sz="3600" spc="-45" dirty="0">
                <a:solidFill>
                  <a:schemeClr val="accent3">
                    <a:lumMod val="50000"/>
                  </a:schemeClr>
                </a:solidFill>
                <a:latin typeface="Trebuchet MS"/>
                <a:cs typeface="Trebuchet MS"/>
              </a:rPr>
              <a:t> </a:t>
            </a:r>
            <a:r>
              <a:rPr sz="3600" spc="-125" dirty="0">
                <a:solidFill>
                  <a:schemeClr val="accent3">
                    <a:lumMod val="50000"/>
                  </a:schemeClr>
                </a:solidFill>
                <a:latin typeface="Trebuchet MS"/>
                <a:cs typeface="Trebuchet MS"/>
              </a:rPr>
              <a:t>krav</a:t>
            </a:r>
            <a:r>
              <a:rPr sz="3600" spc="-20"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do</a:t>
            </a:r>
            <a:r>
              <a:rPr sz="3600" spc="-30" dirty="0">
                <a:solidFill>
                  <a:schemeClr val="accent3">
                    <a:lumMod val="50000"/>
                  </a:schemeClr>
                </a:solidFill>
                <a:latin typeface="Trebuchet MS"/>
                <a:cs typeface="Trebuchet MS"/>
              </a:rPr>
              <a:t> </a:t>
            </a:r>
            <a:r>
              <a:rPr sz="3600" spc="-135" dirty="0">
                <a:solidFill>
                  <a:schemeClr val="accent3">
                    <a:lumMod val="50000"/>
                  </a:schemeClr>
                </a:solidFill>
                <a:latin typeface="Trebuchet MS"/>
                <a:cs typeface="Trebuchet MS"/>
              </a:rPr>
              <a:t>výběhu</a:t>
            </a:r>
            <a:r>
              <a:rPr sz="3600" spc="-30" dirty="0">
                <a:solidFill>
                  <a:schemeClr val="accent3">
                    <a:lumMod val="50000"/>
                  </a:schemeClr>
                </a:solidFill>
                <a:latin typeface="Trebuchet MS"/>
                <a:cs typeface="Trebuchet MS"/>
              </a:rPr>
              <a:t> </a:t>
            </a:r>
            <a:r>
              <a:rPr sz="3600" spc="-235" dirty="0">
                <a:solidFill>
                  <a:schemeClr val="accent3">
                    <a:lumMod val="50000"/>
                  </a:schemeClr>
                </a:solidFill>
                <a:latin typeface="Trebuchet MS"/>
                <a:cs typeface="Trebuchet MS"/>
              </a:rPr>
              <a:t>a</a:t>
            </a:r>
            <a:r>
              <a:rPr sz="3600" spc="-35" dirty="0">
                <a:solidFill>
                  <a:schemeClr val="accent3">
                    <a:lumMod val="50000"/>
                  </a:schemeClr>
                </a:solidFill>
                <a:latin typeface="Trebuchet MS"/>
                <a:cs typeface="Trebuchet MS"/>
              </a:rPr>
              <a:t> </a:t>
            </a:r>
            <a:r>
              <a:rPr sz="3600" spc="-105" dirty="0">
                <a:solidFill>
                  <a:schemeClr val="accent3">
                    <a:lumMod val="50000"/>
                  </a:schemeClr>
                </a:solidFill>
                <a:latin typeface="Trebuchet MS"/>
                <a:cs typeface="Trebuchet MS"/>
              </a:rPr>
              <a:t>odpolední</a:t>
            </a:r>
            <a:r>
              <a:rPr sz="3600" spc="-50"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přehánění</a:t>
            </a:r>
            <a:r>
              <a:rPr sz="3600" spc="-40" dirty="0">
                <a:solidFill>
                  <a:schemeClr val="accent3">
                    <a:lumMod val="50000"/>
                  </a:schemeClr>
                </a:solidFill>
                <a:latin typeface="Trebuchet MS"/>
                <a:cs typeface="Trebuchet MS"/>
              </a:rPr>
              <a:t> </a:t>
            </a:r>
            <a:r>
              <a:rPr sz="3600" spc="-150" dirty="0">
                <a:solidFill>
                  <a:schemeClr val="accent3">
                    <a:lumMod val="50000"/>
                  </a:schemeClr>
                </a:solidFill>
                <a:latin typeface="Trebuchet MS"/>
                <a:cs typeface="Trebuchet MS"/>
              </a:rPr>
              <a:t>zpět</a:t>
            </a:r>
            <a:r>
              <a:rPr sz="3600" spc="-30"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do</a:t>
            </a:r>
            <a:r>
              <a:rPr sz="3600" spc="-30" dirty="0">
                <a:solidFill>
                  <a:schemeClr val="accent3">
                    <a:lumMod val="50000"/>
                  </a:schemeClr>
                </a:solidFill>
                <a:latin typeface="Trebuchet MS"/>
                <a:cs typeface="Trebuchet MS"/>
              </a:rPr>
              <a:t> </a:t>
            </a:r>
            <a:r>
              <a:rPr sz="3600" spc="-50" dirty="0">
                <a:solidFill>
                  <a:schemeClr val="accent3">
                    <a:lumMod val="50000"/>
                  </a:schemeClr>
                </a:solidFill>
                <a:latin typeface="Trebuchet MS"/>
                <a:cs typeface="Trebuchet MS"/>
              </a:rPr>
              <a:t>trvalého </a:t>
            </a:r>
            <a:r>
              <a:rPr sz="3600" spc="-165" dirty="0">
                <a:solidFill>
                  <a:schemeClr val="accent3">
                    <a:lumMod val="50000"/>
                  </a:schemeClr>
                </a:solidFill>
                <a:latin typeface="Trebuchet MS"/>
                <a:cs typeface="Trebuchet MS"/>
              </a:rPr>
              <a:t>objektu,</a:t>
            </a:r>
            <a:r>
              <a:rPr sz="3600" spc="-295" dirty="0">
                <a:solidFill>
                  <a:schemeClr val="accent3">
                    <a:lumMod val="50000"/>
                  </a:schemeClr>
                </a:solidFill>
                <a:latin typeface="Trebuchet MS"/>
                <a:cs typeface="Trebuchet MS"/>
              </a:rPr>
              <a:t> </a:t>
            </a:r>
            <a:r>
              <a:rPr sz="3600" spc="-229" dirty="0">
                <a:solidFill>
                  <a:schemeClr val="accent3">
                    <a:lumMod val="50000"/>
                  </a:schemeClr>
                </a:solidFill>
                <a:latin typeface="Trebuchet MS"/>
                <a:cs typeface="Trebuchet MS"/>
              </a:rPr>
              <a:t>a</a:t>
            </a:r>
            <a:r>
              <a:rPr sz="3600" spc="-40"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to</a:t>
            </a:r>
            <a:r>
              <a:rPr sz="3600" spc="-30" dirty="0">
                <a:solidFill>
                  <a:schemeClr val="accent3">
                    <a:lumMod val="50000"/>
                  </a:schemeClr>
                </a:solidFill>
                <a:latin typeface="Trebuchet MS"/>
                <a:cs typeface="Trebuchet MS"/>
              </a:rPr>
              <a:t> </a:t>
            </a:r>
            <a:r>
              <a:rPr sz="3600" spc="-204" dirty="0">
                <a:solidFill>
                  <a:schemeClr val="accent3">
                    <a:lumMod val="50000"/>
                  </a:schemeClr>
                </a:solidFill>
                <a:latin typeface="Trebuchet MS"/>
                <a:cs typeface="Trebuchet MS"/>
              </a:rPr>
              <a:t>tak,</a:t>
            </a:r>
            <a:r>
              <a:rPr sz="3600" spc="-270" dirty="0">
                <a:solidFill>
                  <a:schemeClr val="accent3">
                    <a:lumMod val="50000"/>
                  </a:schemeClr>
                </a:solidFill>
                <a:latin typeface="Trebuchet MS"/>
                <a:cs typeface="Trebuchet MS"/>
              </a:rPr>
              <a:t> </a:t>
            </a:r>
            <a:r>
              <a:rPr sz="3600" spc="-180" dirty="0">
                <a:solidFill>
                  <a:schemeClr val="accent3">
                    <a:lumMod val="50000"/>
                  </a:schemeClr>
                </a:solidFill>
                <a:latin typeface="Trebuchet MS"/>
                <a:cs typeface="Trebuchet MS"/>
              </a:rPr>
              <a:t>aby</a:t>
            </a:r>
            <a:r>
              <a:rPr sz="3600" spc="-40" dirty="0">
                <a:solidFill>
                  <a:schemeClr val="accent3">
                    <a:lumMod val="50000"/>
                  </a:schemeClr>
                </a:solidFill>
                <a:latin typeface="Trebuchet MS"/>
                <a:cs typeface="Trebuchet MS"/>
              </a:rPr>
              <a:t> </a:t>
            </a:r>
            <a:r>
              <a:rPr sz="3600" spc="-110" dirty="0">
                <a:solidFill>
                  <a:schemeClr val="accent3">
                    <a:lumMod val="50000"/>
                  </a:schemeClr>
                </a:solidFill>
                <a:latin typeface="Trebuchet MS"/>
                <a:cs typeface="Trebuchet MS"/>
              </a:rPr>
              <a:t>pobyt</a:t>
            </a:r>
            <a:r>
              <a:rPr sz="3600" spc="-40" dirty="0">
                <a:solidFill>
                  <a:schemeClr val="accent3">
                    <a:lumMod val="50000"/>
                  </a:schemeClr>
                </a:solidFill>
                <a:latin typeface="Trebuchet MS"/>
                <a:cs typeface="Trebuchet MS"/>
              </a:rPr>
              <a:t> </a:t>
            </a:r>
            <a:r>
              <a:rPr sz="3600" spc="-114" dirty="0">
                <a:solidFill>
                  <a:schemeClr val="accent3">
                    <a:lumMod val="50000"/>
                  </a:schemeClr>
                </a:solidFill>
                <a:latin typeface="Trebuchet MS"/>
                <a:cs typeface="Trebuchet MS"/>
              </a:rPr>
              <a:t>suchostojných</a:t>
            </a:r>
            <a:r>
              <a:rPr sz="3600" spc="-55" dirty="0">
                <a:solidFill>
                  <a:schemeClr val="accent3">
                    <a:lumMod val="50000"/>
                  </a:schemeClr>
                </a:solidFill>
                <a:latin typeface="Trebuchet MS"/>
                <a:cs typeface="Trebuchet MS"/>
              </a:rPr>
              <a:t> </a:t>
            </a:r>
            <a:r>
              <a:rPr sz="3600" spc="-125" dirty="0">
                <a:solidFill>
                  <a:schemeClr val="accent3">
                    <a:lumMod val="50000"/>
                  </a:schemeClr>
                </a:solidFill>
                <a:latin typeface="Trebuchet MS"/>
                <a:cs typeface="Trebuchet MS"/>
              </a:rPr>
              <a:t>krav</a:t>
            </a:r>
            <a:r>
              <a:rPr sz="3600" spc="-30" dirty="0">
                <a:solidFill>
                  <a:schemeClr val="accent3">
                    <a:lumMod val="50000"/>
                  </a:schemeClr>
                </a:solidFill>
                <a:latin typeface="Trebuchet MS"/>
                <a:cs typeface="Trebuchet MS"/>
              </a:rPr>
              <a:t> </a:t>
            </a:r>
            <a:r>
              <a:rPr sz="3600" spc="-165" dirty="0">
                <a:solidFill>
                  <a:schemeClr val="accent3">
                    <a:lumMod val="50000"/>
                  </a:schemeClr>
                </a:solidFill>
                <a:latin typeface="Trebuchet MS"/>
                <a:cs typeface="Trebuchet MS"/>
              </a:rPr>
              <a:t>ve</a:t>
            </a:r>
            <a:r>
              <a:rPr sz="3600" spc="-40" dirty="0">
                <a:solidFill>
                  <a:schemeClr val="accent3">
                    <a:lumMod val="50000"/>
                  </a:schemeClr>
                </a:solidFill>
                <a:latin typeface="Trebuchet MS"/>
                <a:cs typeface="Trebuchet MS"/>
              </a:rPr>
              <a:t> </a:t>
            </a:r>
            <a:r>
              <a:rPr sz="3600" spc="-135" dirty="0">
                <a:solidFill>
                  <a:schemeClr val="accent3">
                    <a:lumMod val="50000"/>
                  </a:schemeClr>
                </a:solidFill>
                <a:latin typeface="Trebuchet MS"/>
                <a:cs typeface="Trebuchet MS"/>
              </a:rPr>
              <a:t>výběhu</a:t>
            </a:r>
            <a:r>
              <a:rPr sz="3600" spc="-40" dirty="0">
                <a:solidFill>
                  <a:schemeClr val="accent3">
                    <a:lumMod val="50000"/>
                  </a:schemeClr>
                </a:solidFill>
                <a:latin typeface="Trebuchet MS"/>
                <a:cs typeface="Trebuchet MS"/>
              </a:rPr>
              <a:t> </a:t>
            </a:r>
            <a:r>
              <a:rPr sz="3600" spc="-125" dirty="0">
                <a:solidFill>
                  <a:schemeClr val="accent3">
                    <a:lumMod val="50000"/>
                  </a:schemeClr>
                </a:solidFill>
                <a:latin typeface="Trebuchet MS"/>
                <a:cs typeface="Trebuchet MS"/>
              </a:rPr>
              <a:t>trval</a:t>
            </a:r>
            <a:r>
              <a:rPr sz="3600" spc="-40" dirty="0">
                <a:solidFill>
                  <a:schemeClr val="accent3">
                    <a:lumMod val="50000"/>
                  </a:schemeClr>
                </a:solidFill>
                <a:latin typeface="Trebuchet MS"/>
                <a:cs typeface="Trebuchet MS"/>
              </a:rPr>
              <a:t> </a:t>
            </a:r>
            <a:r>
              <a:rPr sz="3600" spc="-155" dirty="0">
                <a:solidFill>
                  <a:schemeClr val="accent3">
                    <a:lumMod val="50000"/>
                  </a:schemeClr>
                </a:solidFill>
                <a:latin typeface="Trebuchet MS"/>
                <a:cs typeface="Trebuchet MS"/>
              </a:rPr>
              <a:t>minimálně</a:t>
            </a:r>
            <a:r>
              <a:rPr sz="3600" spc="-40"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8</a:t>
            </a:r>
            <a:r>
              <a:rPr sz="3600" spc="-35"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hodin</a:t>
            </a:r>
            <a:endParaRPr sz="3600" dirty="0">
              <a:solidFill>
                <a:schemeClr val="accent3">
                  <a:lumMod val="50000"/>
                </a:schemeClr>
              </a:solidFill>
              <a:latin typeface="Trebuchet MS"/>
              <a:cs typeface="Trebuchet MS"/>
            </a:endParaRPr>
          </a:p>
          <a:p>
            <a:pPr marL="830580" lvl="1" indent="-416559">
              <a:spcBef>
                <a:spcPts val="1664"/>
              </a:spcBef>
              <a:buClr>
                <a:srgbClr val="CDCE00"/>
              </a:buClr>
              <a:buSzPct val="50000"/>
              <a:buFont typeface="Wingdings"/>
              <a:buChar char=""/>
              <a:tabLst>
                <a:tab pos="830580" algn="l"/>
                <a:tab pos="831215" algn="l"/>
              </a:tabLst>
            </a:pPr>
            <a:r>
              <a:rPr sz="3600" spc="-185" dirty="0">
                <a:solidFill>
                  <a:schemeClr val="accent3">
                    <a:lumMod val="50000"/>
                  </a:schemeClr>
                </a:solidFill>
                <a:latin typeface="Trebuchet MS"/>
                <a:cs typeface="Trebuchet MS"/>
              </a:rPr>
              <a:t>zajistí</a:t>
            </a:r>
            <a:r>
              <a:rPr sz="3600" spc="-45" dirty="0">
                <a:solidFill>
                  <a:schemeClr val="accent3">
                    <a:lumMod val="50000"/>
                  </a:schemeClr>
                </a:solidFill>
                <a:latin typeface="Trebuchet MS"/>
                <a:cs typeface="Trebuchet MS"/>
              </a:rPr>
              <a:t> </a:t>
            </a:r>
            <a:r>
              <a:rPr sz="3600" spc="-95" dirty="0">
                <a:solidFill>
                  <a:schemeClr val="accent3">
                    <a:lumMod val="50000"/>
                  </a:schemeClr>
                </a:solidFill>
                <a:latin typeface="Trebuchet MS"/>
                <a:cs typeface="Trebuchet MS"/>
              </a:rPr>
              <a:t>přikrmování</a:t>
            </a:r>
            <a:r>
              <a:rPr sz="3600" spc="-30" dirty="0">
                <a:solidFill>
                  <a:schemeClr val="accent3">
                    <a:lumMod val="50000"/>
                  </a:schemeClr>
                </a:solidFill>
                <a:latin typeface="Trebuchet MS"/>
                <a:cs typeface="Trebuchet MS"/>
              </a:rPr>
              <a:t> </a:t>
            </a:r>
            <a:r>
              <a:rPr sz="3600" spc="-105" dirty="0">
                <a:solidFill>
                  <a:schemeClr val="accent3">
                    <a:lumMod val="50000"/>
                  </a:schemeClr>
                </a:solidFill>
                <a:latin typeface="Trebuchet MS"/>
                <a:cs typeface="Trebuchet MS"/>
              </a:rPr>
              <a:t>suchostojných</a:t>
            </a:r>
            <a:r>
              <a:rPr sz="3600" spc="-45"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krav</a:t>
            </a:r>
            <a:r>
              <a:rPr sz="3600" spc="-45" dirty="0">
                <a:solidFill>
                  <a:schemeClr val="accent3">
                    <a:lumMod val="50000"/>
                  </a:schemeClr>
                </a:solidFill>
                <a:latin typeface="Trebuchet MS"/>
                <a:cs typeface="Trebuchet MS"/>
              </a:rPr>
              <a:t> </a:t>
            </a:r>
            <a:r>
              <a:rPr sz="3600" spc="-170" dirty="0">
                <a:solidFill>
                  <a:schemeClr val="accent3">
                    <a:lumMod val="50000"/>
                  </a:schemeClr>
                </a:solidFill>
                <a:latin typeface="Trebuchet MS"/>
                <a:cs typeface="Trebuchet MS"/>
              </a:rPr>
              <a:t>ve</a:t>
            </a:r>
            <a:r>
              <a:rPr sz="3600" spc="-40"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výběhu</a:t>
            </a:r>
            <a:endParaRPr sz="3600" dirty="0">
              <a:solidFill>
                <a:schemeClr val="accent3">
                  <a:lumMod val="50000"/>
                </a:schemeClr>
              </a:solidFill>
              <a:latin typeface="Trebuchet MS"/>
              <a:cs typeface="Trebuchet MS"/>
            </a:endParaRPr>
          </a:p>
          <a:p>
            <a:pPr marL="830580" lvl="1" indent="-416559">
              <a:spcBef>
                <a:spcPts val="1670"/>
              </a:spcBef>
              <a:buClr>
                <a:srgbClr val="CDCE00"/>
              </a:buClr>
              <a:buSzPct val="50000"/>
              <a:buFont typeface="Wingdings"/>
              <a:buChar char=""/>
              <a:tabLst>
                <a:tab pos="830580" algn="l"/>
                <a:tab pos="831215" algn="l"/>
              </a:tabLst>
            </a:pPr>
            <a:r>
              <a:rPr sz="3600" spc="-155" dirty="0">
                <a:solidFill>
                  <a:schemeClr val="accent3">
                    <a:lumMod val="50000"/>
                  </a:schemeClr>
                </a:solidFill>
                <a:latin typeface="Trebuchet MS"/>
                <a:cs typeface="Trebuchet MS"/>
              </a:rPr>
              <a:t>vede</a:t>
            </a:r>
            <a:r>
              <a:rPr sz="3600" spc="-5" dirty="0">
                <a:solidFill>
                  <a:schemeClr val="accent3">
                    <a:lumMod val="50000"/>
                  </a:schemeClr>
                </a:solidFill>
                <a:latin typeface="Trebuchet MS"/>
                <a:cs typeface="Trebuchet MS"/>
              </a:rPr>
              <a:t> </a:t>
            </a:r>
            <a:r>
              <a:rPr sz="3600" spc="-150" dirty="0">
                <a:solidFill>
                  <a:schemeClr val="accent3">
                    <a:lumMod val="50000"/>
                  </a:schemeClr>
                </a:solidFill>
                <a:latin typeface="Trebuchet MS"/>
                <a:cs typeface="Trebuchet MS"/>
              </a:rPr>
              <a:t>evidenci</a:t>
            </a:r>
            <a:r>
              <a:rPr sz="3600" spc="-2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o</a:t>
            </a:r>
            <a:r>
              <a:rPr sz="3600" spc="-5" dirty="0">
                <a:solidFill>
                  <a:schemeClr val="accent3">
                    <a:lumMod val="50000"/>
                  </a:schemeClr>
                </a:solidFill>
                <a:latin typeface="Trebuchet MS"/>
                <a:cs typeface="Trebuchet MS"/>
              </a:rPr>
              <a:t> </a:t>
            </a:r>
            <a:r>
              <a:rPr sz="3600" spc="-110" dirty="0">
                <a:solidFill>
                  <a:schemeClr val="accent3">
                    <a:lumMod val="50000"/>
                  </a:schemeClr>
                </a:solidFill>
                <a:latin typeface="Trebuchet MS"/>
                <a:cs typeface="Trebuchet MS"/>
              </a:rPr>
              <a:t>pobytu</a:t>
            </a:r>
            <a:r>
              <a:rPr sz="3600" dirty="0">
                <a:solidFill>
                  <a:schemeClr val="accent3">
                    <a:lumMod val="50000"/>
                  </a:schemeClr>
                </a:solidFill>
                <a:latin typeface="Trebuchet MS"/>
                <a:cs typeface="Trebuchet MS"/>
              </a:rPr>
              <a:t> </a:t>
            </a:r>
            <a:r>
              <a:rPr sz="3600" spc="-114" dirty="0">
                <a:solidFill>
                  <a:schemeClr val="accent3">
                    <a:lumMod val="50000"/>
                  </a:schemeClr>
                </a:solidFill>
                <a:latin typeface="Trebuchet MS"/>
                <a:cs typeface="Trebuchet MS"/>
              </a:rPr>
              <a:t>suchostojných</a:t>
            </a:r>
            <a:r>
              <a:rPr sz="3600" spc="-20" dirty="0">
                <a:solidFill>
                  <a:schemeClr val="accent3">
                    <a:lumMod val="50000"/>
                  </a:schemeClr>
                </a:solidFill>
                <a:latin typeface="Trebuchet MS"/>
                <a:cs typeface="Trebuchet MS"/>
              </a:rPr>
              <a:t> krav</a:t>
            </a:r>
            <a:endParaRPr sz="3600" dirty="0">
              <a:solidFill>
                <a:schemeClr val="accent3">
                  <a:lumMod val="50000"/>
                </a:schemeClr>
              </a:solidFill>
              <a:latin typeface="Trebuchet MS"/>
              <a:cs typeface="Trebuchet MS"/>
            </a:endParaRPr>
          </a:p>
          <a:p>
            <a:pPr marL="38100">
              <a:spcBef>
                <a:spcPts val="1665"/>
              </a:spcBef>
              <a:tabLst>
                <a:tab pos="6352540" algn="l"/>
              </a:tabLst>
            </a:pPr>
            <a:r>
              <a:rPr sz="3600" dirty="0">
                <a:solidFill>
                  <a:schemeClr val="accent3">
                    <a:lumMod val="50000"/>
                  </a:schemeClr>
                </a:solidFill>
                <a:latin typeface="Trebuchet MS"/>
                <a:cs typeface="Trebuchet MS"/>
              </a:rPr>
              <a:t>V</a:t>
            </a:r>
            <a:r>
              <a:rPr sz="3600" spc="-25"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trvalém</a:t>
            </a:r>
            <a:r>
              <a:rPr sz="3600" spc="-15" dirty="0">
                <a:solidFill>
                  <a:schemeClr val="accent3">
                    <a:lumMod val="50000"/>
                  </a:schemeClr>
                </a:solidFill>
                <a:latin typeface="Trebuchet MS"/>
                <a:cs typeface="Trebuchet MS"/>
              </a:rPr>
              <a:t> </a:t>
            </a:r>
            <a:r>
              <a:rPr sz="3600" spc="-140" dirty="0">
                <a:solidFill>
                  <a:schemeClr val="accent3">
                    <a:lumMod val="50000"/>
                  </a:schemeClr>
                </a:solidFill>
                <a:latin typeface="Trebuchet MS"/>
                <a:cs typeface="Trebuchet MS"/>
              </a:rPr>
              <a:t>objektu</a:t>
            </a:r>
            <a:r>
              <a:rPr sz="3600" spc="-25" dirty="0">
                <a:solidFill>
                  <a:schemeClr val="accent3">
                    <a:lumMod val="50000"/>
                  </a:schemeClr>
                </a:solidFill>
                <a:latin typeface="Trebuchet MS"/>
                <a:cs typeface="Trebuchet MS"/>
              </a:rPr>
              <a:t> </a:t>
            </a:r>
            <a:r>
              <a:rPr sz="3600" spc="-180" dirty="0">
                <a:solidFill>
                  <a:schemeClr val="accent3">
                    <a:lumMod val="50000"/>
                  </a:schemeClr>
                </a:solidFill>
                <a:latin typeface="Trebuchet MS"/>
                <a:cs typeface="Trebuchet MS"/>
              </a:rPr>
              <a:t>žadatel</a:t>
            </a:r>
            <a:r>
              <a:rPr sz="3600" spc="-25" dirty="0">
                <a:solidFill>
                  <a:schemeClr val="accent3">
                    <a:lumMod val="50000"/>
                  </a:schemeClr>
                </a:solidFill>
                <a:latin typeface="Trebuchet MS"/>
                <a:cs typeface="Trebuchet MS"/>
              </a:rPr>
              <a:t> </a:t>
            </a:r>
            <a:r>
              <a:rPr sz="3600" spc="-180" dirty="0">
                <a:solidFill>
                  <a:schemeClr val="accent3">
                    <a:lumMod val="50000"/>
                  </a:schemeClr>
                </a:solidFill>
                <a:latin typeface="Trebuchet MS"/>
                <a:cs typeface="Trebuchet MS"/>
              </a:rPr>
              <a:t>zajistí</a:t>
            </a:r>
            <a:r>
              <a:rPr sz="3600" spc="-10" dirty="0">
                <a:solidFill>
                  <a:schemeClr val="accent3">
                    <a:lumMod val="50000"/>
                  </a:schemeClr>
                </a:solidFill>
                <a:latin typeface="Trebuchet MS"/>
                <a:cs typeface="Trebuchet MS"/>
              </a:rPr>
              <a:t> </a:t>
            </a:r>
            <a:r>
              <a:rPr sz="3600" spc="-105" dirty="0">
                <a:solidFill>
                  <a:schemeClr val="accent3">
                    <a:lumMod val="50000"/>
                  </a:schemeClr>
                </a:solidFill>
                <a:latin typeface="Trebuchet MS"/>
                <a:cs typeface="Trebuchet MS"/>
              </a:rPr>
              <a:t>přístup</a:t>
            </a:r>
            <a:r>
              <a:rPr sz="3600" spc="-25"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k</a:t>
            </a:r>
            <a:r>
              <a:rPr sz="3600" spc="-25" dirty="0">
                <a:solidFill>
                  <a:schemeClr val="accent3">
                    <a:lumMod val="50000"/>
                  </a:schemeClr>
                </a:solidFill>
                <a:latin typeface="Trebuchet MS"/>
                <a:cs typeface="Trebuchet MS"/>
              </a:rPr>
              <a:t> </a:t>
            </a:r>
            <a:r>
              <a:rPr sz="3600" spc="-20" dirty="0">
                <a:solidFill>
                  <a:schemeClr val="accent3">
                    <a:lumMod val="50000"/>
                  </a:schemeClr>
                </a:solidFill>
                <a:latin typeface="Trebuchet MS"/>
                <a:cs typeface="Trebuchet MS"/>
              </a:rPr>
              <a:t>drbadlům,</a:t>
            </a:r>
            <a:r>
              <a:rPr sz="3600" dirty="0">
                <a:solidFill>
                  <a:schemeClr val="accent3">
                    <a:lumMod val="50000"/>
                  </a:schemeClr>
                </a:solidFill>
                <a:latin typeface="Trebuchet MS"/>
                <a:cs typeface="Trebuchet MS"/>
              </a:rPr>
              <a:t>	</a:t>
            </a:r>
            <a:r>
              <a:rPr sz="3600" spc="-195" dirty="0">
                <a:solidFill>
                  <a:schemeClr val="accent3">
                    <a:lumMod val="50000"/>
                  </a:schemeClr>
                </a:solidFill>
                <a:latin typeface="Trebuchet MS"/>
                <a:cs typeface="Trebuchet MS"/>
              </a:rPr>
              <a:t>min.</a:t>
            </a:r>
            <a:r>
              <a:rPr sz="3600" spc="-280" dirty="0">
                <a:solidFill>
                  <a:schemeClr val="accent3">
                    <a:lumMod val="50000"/>
                  </a:schemeClr>
                </a:solidFill>
                <a:latin typeface="Trebuchet MS"/>
                <a:cs typeface="Trebuchet MS"/>
              </a:rPr>
              <a:t> </a:t>
            </a:r>
            <a:r>
              <a:rPr sz="3600" dirty="0">
                <a:solidFill>
                  <a:schemeClr val="accent3">
                    <a:lumMod val="50000"/>
                  </a:schemeClr>
                </a:solidFill>
                <a:latin typeface="Trebuchet MS"/>
                <a:cs typeface="Trebuchet MS"/>
              </a:rPr>
              <a:t>1</a:t>
            </a:r>
            <a:r>
              <a:rPr sz="3600" spc="-175" dirty="0">
                <a:solidFill>
                  <a:schemeClr val="accent3">
                    <a:lumMod val="50000"/>
                  </a:schemeClr>
                </a:solidFill>
                <a:latin typeface="Trebuchet MS"/>
                <a:cs typeface="Trebuchet MS"/>
              </a:rPr>
              <a:t> </a:t>
            </a:r>
            <a:r>
              <a:rPr sz="3600" spc="-105" dirty="0">
                <a:solidFill>
                  <a:schemeClr val="accent3">
                    <a:lumMod val="50000"/>
                  </a:schemeClr>
                </a:solidFill>
                <a:latin typeface="Trebuchet MS"/>
                <a:cs typeface="Trebuchet MS"/>
              </a:rPr>
              <a:t>drbadlo</a:t>
            </a:r>
            <a:r>
              <a:rPr sz="3600" spc="-70" dirty="0">
                <a:solidFill>
                  <a:schemeClr val="accent3">
                    <a:lumMod val="50000"/>
                  </a:schemeClr>
                </a:solidFill>
                <a:latin typeface="Trebuchet MS"/>
                <a:cs typeface="Trebuchet MS"/>
              </a:rPr>
              <a:t> </a:t>
            </a:r>
            <a:r>
              <a:rPr sz="3600" spc="-175" dirty="0">
                <a:solidFill>
                  <a:schemeClr val="accent3">
                    <a:lumMod val="50000"/>
                  </a:schemeClr>
                </a:solidFill>
                <a:latin typeface="Trebuchet MS"/>
                <a:cs typeface="Trebuchet MS"/>
              </a:rPr>
              <a:t>na</a:t>
            </a:r>
            <a:r>
              <a:rPr sz="3600" spc="-50"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50</a:t>
            </a:r>
            <a:r>
              <a:rPr sz="3600" spc="-110" dirty="0">
                <a:solidFill>
                  <a:schemeClr val="accent3">
                    <a:lumMod val="50000"/>
                  </a:schemeClr>
                </a:solidFill>
                <a:latin typeface="Trebuchet MS"/>
                <a:cs typeface="Trebuchet MS"/>
              </a:rPr>
              <a:t> </a:t>
            </a:r>
            <a:r>
              <a:rPr sz="3600" spc="-60" dirty="0" err="1">
                <a:solidFill>
                  <a:schemeClr val="accent3">
                    <a:lumMod val="50000"/>
                  </a:schemeClr>
                </a:solidFill>
                <a:latin typeface="Trebuchet MS"/>
                <a:cs typeface="Trebuchet MS"/>
              </a:rPr>
              <a:t>kusů</a:t>
            </a:r>
            <a:r>
              <a:rPr sz="3600" spc="-75" dirty="0">
                <a:solidFill>
                  <a:schemeClr val="accent3">
                    <a:lumMod val="50000"/>
                  </a:schemeClr>
                </a:solidFill>
                <a:latin typeface="Trebuchet MS"/>
                <a:cs typeface="Trebuchet MS"/>
              </a:rPr>
              <a:t> </a:t>
            </a:r>
            <a:r>
              <a:rPr lang="cs-CZ" sz="3600" dirty="0">
                <a:solidFill>
                  <a:schemeClr val="accent3">
                    <a:lumMod val="50000"/>
                  </a:schemeClr>
                </a:solidFill>
                <a:latin typeface="Trebuchet MS"/>
                <a:cs typeface="Trebuchet MS"/>
              </a:rPr>
              <a:t>–</a:t>
            </a:r>
            <a:r>
              <a:rPr sz="3600" spc="-105" dirty="0">
                <a:solidFill>
                  <a:schemeClr val="accent3">
                    <a:lumMod val="50000"/>
                  </a:schemeClr>
                </a:solidFill>
                <a:latin typeface="Trebuchet MS"/>
                <a:cs typeface="Trebuchet MS"/>
              </a:rPr>
              <a:t> </a:t>
            </a:r>
            <a:r>
              <a:rPr sz="3600" b="1" spc="-20" dirty="0" err="1">
                <a:solidFill>
                  <a:schemeClr val="accent3">
                    <a:lumMod val="50000"/>
                  </a:schemeClr>
                </a:solidFill>
                <a:latin typeface="Trebuchet MS"/>
                <a:cs typeface="Trebuchet MS"/>
              </a:rPr>
              <a:t>nově</a:t>
            </a:r>
            <a:endParaRPr lang="cs-CZ" sz="3600" b="1" spc="-20" dirty="0">
              <a:solidFill>
                <a:schemeClr val="accent3">
                  <a:lumMod val="50000"/>
                </a:schemeClr>
              </a:solidFill>
              <a:latin typeface="Trebuchet MS"/>
              <a:cs typeface="Trebuchet MS"/>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2420" y="2273883"/>
            <a:ext cx="543560" cy="10539095"/>
            <a:chOff x="372420" y="387932"/>
            <a:chExt cx="543560" cy="10539095"/>
          </a:xfrm>
        </p:grpSpPr>
        <p:sp>
          <p:nvSpPr>
            <p:cNvPr id="3" name="object 3"/>
            <p:cNvSpPr/>
            <p:nvPr/>
          </p:nvSpPr>
          <p:spPr>
            <a:xfrm>
              <a:off x="372414" y="387936"/>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pic>
          <p:nvPicPr>
            <p:cNvPr id="4" name="object 4"/>
            <p:cNvPicPr/>
            <p:nvPr/>
          </p:nvPicPr>
          <p:blipFill>
            <a:blip r:embed="rId2" cstate="print"/>
            <a:stretch>
              <a:fillRect/>
            </a:stretch>
          </p:blipFill>
          <p:spPr>
            <a:xfrm>
              <a:off x="695577" y="1676702"/>
              <a:ext cx="219861" cy="234937"/>
            </a:xfrm>
            <a:prstGeom prst="rect">
              <a:avLst/>
            </a:prstGeom>
          </p:spPr>
        </p:pic>
        <p:pic>
          <p:nvPicPr>
            <p:cNvPr id="5" name="object 5"/>
            <p:cNvPicPr/>
            <p:nvPr/>
          </p:nvPicPr>
          <p:blipFill>
            <a:blip r:embed="rId2" cstate="print"/>
            <a:stretch>
              <a:fillRect/>
            </a:stretch>
          </p:blipFill>
          <p:spPr>
            <a:xfrm>
              <a:off x="695577" y="5959597"/>
              <a:ext cx="219861" cy="234937"/>
            </a:xfrm>
            <a:prstGeom prst="rect">
              <a:avLst/>
            </a:prstGeom>
          </p:spPr>
        </p:pic>
      </p:grpSp>
      <p:sp>
        <p:nvSpPr>
          <p:cNvPr id="6" name="object 6"/>
          <p:cNvSpPr txBox="1">
            <a:spLocks noGrp="1"/>
          </p:cNvSpPr>
          <p:nvPr>
            <p:ph type="title"/>
          </p:nvPr>
        </p:nvSpPr>
        <p:spPr>
          <a:xfrm>
            <a:off x="1017254" y="301625"/>
            <a:ext cx="14521196" cy="632224"/>
          </a:xfrm>
          <a:prstGeom prst="rect">
            <a:avLst/>
          </a:prstGeom>
        </p:spPr>
        <p:txBody>
          <a:bodyPr vert="horz" wrap="square" lIns="0" tIns="16510" rIns="0" bIns="0" rtlCol="0">
            <a:spAutoFit/>
          </a:bodyPr>
          <a:lstStyle/>
          <a:p>
            <a:pPr marL="12700">
              <a:spcBef>
                <a:spcPts val="130"/>
              </a:spcBef>
            </a:pPr>
            <a:r>
              <a:rPr sz="4000" b="1" spc="409" dirty="0">
                <a:solidFill>
                  <a:srgbClr val="00B050"/>
                </a:solidFill>
              </a:rPr>
              <a:t>DOBRÉ</a:t>
            </a:r>
            <a:r>
              <a:rPr sz="4000" b="1" spc="-65" dirty="0">
                <a:solidFill>
                  <a:srgbClr val="00B050"/>
                </a:solidFill>
              </a:rPr>
              <a:t> </a:t>
            </a:r>
            <a:r>
              <a:rPr sz="4000" b="1" spc="345" dirty="0">
                <a:solidFill>
                  <a:srgbClr val="00B050"/>
                </a:solidFill>
              </a:rPr>
              <a:t>ŽIVOTNÍ</a:t>
            </a:r>
            <a:r>
              <a:rPr sz="4000" b="1" spc="-70" dirty="0">
                <a:solidFill>
                  <a:srgbClr val="00B050"/>
                </a:solidFill>
              </a:rPr>
              <a:t> </a:t>
            </a:r>
            <a:r>
              <a:rPr sz="4000" b="1" spc="455" dirty="0">
                <a:solidFill>
                  <a:srgbClr val="00B050"/>
                </a:solidFill>
              </a:rPr>
              <a:t>PODMÍNKY</a:t>
            </a:r>
            <a:r>
              <a:rPr sz="4000" b="1" spc="-105" dirty="0">
                <a:solidFill>
                  <a:srgbClr val="00B050"/>
                </a:solidFill>
              </a:rPr>
              <a:t> </a:t>
            </a:r>
            <a:r>
              <a:rPr sz="4000" b="1" spc="300" dirty="0">
                <a:solidFill>
                  <a:srgbClr val="00B050"/>
                </a:solidFill>
              </a:rPr>
              <a:t>ZVÍŘAT</a:t>
            </a:r>
            <a:r>
              <a:rPr sz="4000" b="1" spc="-55" dirty="0">
                <a:solidFill>
                  <a:srgbClr val="00B050"/>
                </a:solidFill>
              </a:rPr>
              <a:t> </a:t>
            </a:r>
            <a:r>
              <a:rPr sz="4000" b="1" spc="320" dirty="0">
                <a:solidFill>
                  <a:srgbClr val="00B050"/>
                </a:solidFill>
              </a:rPr>
              <a:t>(DŽPZ)</a:t>
            </a:r>
            <a:endParaRPr sz="4000" b="1" dirty="0">
              <a:solidFill>
                <a:srgbClr val="00B050"/>
              </a:solidFill>
            </a:endParaRPr>
          </a:p>
        </p:txBody>
      </p:sp>
      <p:sp>
        <p:nvSpPr>
          <p:cNvPr id="7" name="object 7"/>
          <p:cNvSpPr txBox="1"/>
          <p:nvPr/>
        </p:nvSpPr>
        <p:spPr>
          <a:xfrm>
            <a:off x="1017254" y="1901825"/>
            <a:ext cx="17573415" cy="12058301"/>
          </a:xfrm>
          <a:prstGeom prst="rect">
            <a:avLst/>
          </a:prstGeom>
        </p:spPr>
        <p:txBody>
          <a:bodyPr vert="horz" wrap="square" lIns="0" tIns="116205" rIns="0" bIns="0" rtlCol="0">
            <a:spAutoFit/>
          </a:bodyPr>
          <a:lstStyle/>
          <a:p>
            <a:pPr marL="12700">
              <a:spcBef>
                <a:spcPts val="915"/>
              </a:spcBef>
            </a:pPr>
            <a:r>
              <a:rPr sz="2650" b="1" dirty="0">
                <a:solidFill>
                  <a:schemeClr val="accent4"/>
                </a:solidFill>
                <a:latin typeface="Trebuchet MS"/>
                <a:cs typeface="Trebuchet MS"/>
              </a:rPr>
              <a:t>ZLEPŠENÍ</a:t>
            </a:r>
            <a:r>
              <a:rPr sz="2650" b="1" spc="-75" dirty="0">
                <a:solidFill>
                  <a:schemeClr val="accent4"/>
                </a:solidFill>
                <a:latin typeface="Trebuchet MS"/>
                <a:cs typeface="Trebuchet MS"/>
              </a:rPr>
              <a:t> </a:t>
            </a:r>
            <a:r>
              <a:rPr sz="2650" b="1" spc="114" dirty="0">
                <a:solidFill>
                  <a:schemeClr val="accent4"/>
                </a:solidFill>
                <a:latin typeface="Trebuchet MS"/>
                <a:cs typeface="Trebuchet MS"/>
              </a:rPr>
              <a:t>ŽIVOTNÍCH</a:t>
            </a:r>
            <a:r>
              <a:rPr sz="2650" b="1" spc="-55" dirty="0">
                <a:solidFill>
                  <a:schemeClr val="accent4"/>
                </a:solidFill>
                <a:latin typeface="Trebuchet MS"/>
                <a:cs typeface="Trebuchet MS"/>
              </a:rPr>
              <a:t> </a:t>
            </a:r>
            <a:r>
              <a:rPr sz="2650" b="1" spc="135" dirty="0">
                <a:solidFill>
                  <a:schemeClr val="accent4"/>
                </a:solidFill>
                <a:latin typeface="Trebuchet MS"/>
                <a:cs typeface="Trebuchet MS"/>
              </a:rPr>
              <a:t>PODMÍNEK</a:t>
            </a:r>
            <a:r>
              <a:rPr sz="2650" b="1" spc="-459" dirty="0">
                <a:solidFill>
                  <a:schemeClr val="accent4"/>
                </a:solidFill>
                <a:latin typeface="Trebuchet MS"/>
                <a:cs typeface="Trebuchet MS"/>
              </a:rPr>
              <a:t> </a:t>
            </a:r>
            <a:r>
              <a:rPr sz="2650" b="1" dirty="0">
                <a:solidFill>
                  <a:schemeClr val="accent4"/>
                </a:solidFill>
                <a:latin typeface="Trebuchet MS"/>
                <a:cs typeface="Trebuchet MS"/>
              </a:rPr>
              <a:t>V</a:t>
            </a:r>
            <a:r>
              <a:rPr sz="2650" b="1" spc="-55" dirty="0">
                <a:solidFill>
                  <a:schemeClr val="accent4"/>
                </a:solidFill>
                <a:latin typeface="Trebuchet MS"/>
                <a:cs typeface="Trebuchet MS"/>
              </a:rPr>
              <a:t> </a:t>
            </a:r>
            <a:r>
              <a:rPr sz="2650" b="1" spc="175" dirty="0">
                <a:solidFill>
                  <a:schemeClr val="accent4"/>
                </a:solidFill>
                <a:latin typeface="Trebuchet MS"/>
                <a:cs typeface="Trebuchet MS"/>
              </a:rPr>
              <a:t>CHOVU</a:t>
            </a:r>
            <a:r>
              <a:rPr sz="2650" b="1" spc="-70" dirty="0">
                <a:solidFill>
                  <a:schemeClr val="accent4"/>
                </a:solidFill>
                <a:latin typeface="Trebuchet MS"/>
                <a:cs typeface="Trebuchet MS"/>
              </a:rPr>
              <a:t> </a:t>
            </a:r>
            <a:r>
              <a:rPr sz="2650" b="1" dirty="0">
                <a:solidFill>
                  <a:schemeClr val="accent4"/>
                </a:solidFill>
                <a:latin typeface="Trebuchet MS"/>
                <a:cs typeface="Trebuchet MS"/>
              </a:rPr>
              <a:t>PRASAT</a:t>
            </a:r>
            <a:r>
              <a:rPr sz="2650" b="1" spc="-40" dirty="0">
                <a:solidFill>
                  <a:schemeClr val="accent4"/>
                </a:solidFill>
                <a:latin typeface="Trebuchet MS"/>
                <a:cs typeface="Trebuchet MS"/>
              </a:rPr>
              <a:t> </a:t>
            </a:r>
            <a:r>
              <a:rPr sz="2650" b="1" dirty="0">
                <a:solidFill>
                  <a:schemeClr val="accent4"/>
                </a:solidFill>
                <a:latin typeface="Trebuchet MS"/>
                <a:cs typeface="Trebuchet MS"/>
              </a:rPr>
              <a:t>-</a:t>
            </a:r>
            <a:r>
              <a:rPr sz="2650" b="1" spc="-50" dirty="0">
                <a:solidFill>
                  <a:schemeClr val="accent4"/>
                </a:solidFill>
                <a:latin typeface="Trebuchet MS"/>
                <a:cs typeface="Trebuchet MS"/>
              </a:rPr>
              <a:t> </a:t>
            </a:r>
            <a:r>
              <a:rPr sz="2650" b="1" dirty="0">
                <a:solidFill>
                  <a:schemeClr val="accent4"/>
                </a:solidFill>
                <a:latin typeface="Trebuchet MS"/>
                <a:cs typeface="Trebuchet MS"/>
              </a:rPr>
              <a:t>PRO</a:t>
            </a:r>
            <a:r>
              <a:rPr sz="2650" b="1" spc="-60" dirty="0">
                <a:solidFill>
                  <a:schemeClr val="accent4"/>
                </a:solidFill>
                <a:latin typeface="Trebuchet MS"/>
                <a:cs typeface="Trebuchet MS"/>
              </a:rPr>
              <a:t> </a:t>
            </a:r>
            <a:r>
              <a:rPr sz="2650" b="1" spc="80" dirty="0">
                <a:solidFill>
                  <a:schemeClr val="accent4"/>
                </a:solidFill>
                <a:latin typeface="Trebuchet MS"/>
                <a:cs typeface="Trebuchet MS"/>
              </a:rPr>
              <a:t>PRASNIČKY</a:t>
            </a:r>
            <a:endParaRPr sz="2650" b="1" dirty="0">
              <a:solidFill>
                <a:schemeClr val="accent4"/>
              </a:solidFill>
              <a:latin typeface="Trebuchet MS"/>
              <a:cs typeface="Trebuchet MS"/>
            </a:endParaRPr>
          </a:p>
          <a:p>
            <a:pPr marL="12700">
              <a:spcBef>
                <a:spcPts val="820"/>
              </a:spcBef>
            </a:pPr>
            <a:r>
              <a:rPr sz="3200" spc="-150" dirty="0">
                <a:latin typeface="Trebuchet MS"/>
                <a:cs typeface="Trebuchet MS"/>
              </a:rPr>
              <a:t>Žadatel</a:t>
            </a:r>
            <a:r>
              <a:rPr sz="3200" spc="-40" dirty="0">
                <a:latin typeface="Trebuchet MS"/>
                <a:cs typeface="Trebuchet MS"/>
              </a:rPr>
              <a:t> </a:t>
            </a:r>
            <a:r>
              <a:rPr sz="3200" spc="-204" dirty="0">
                <a:latin typeface="Trebuchet MS"/>
                <a:cs typeface="Trebuchet MS"/>
              </a:rPr>
              <a:t>na</a:t>
            </a:r>
            <a:r>
              <a:rPr sz="3200" spc="-20" dirty="0">
                <a:latin typeface="Trebuchet MS"/>
                <a:cs typeface="Trebuchet MS"/>
              </a:rPr>
              <a:t> </a:t>
            </a:r>
            <a:r>
              <a:rPr sz="3200" spc="-180" dirty="0">
                <a:latin typeface="Trebuchet MS"/>
                <a:cs typeface="Trebuchet MS"/>
              </a:rPr>
              <a:t>každém</a:t>
            </a:r>
            <a:r>
              <a:rPr sz="3200" spc="-15" dirty="0">
                <a:latin typeface="Trebuchet MS"/>
                <a:cs typeface="Trebuchet MS"/>
              </a:rPr>
              <a:t> </a:t>
            </a:r>
            <a:r>
              <a:rPr sz="3200" spc="-170" dirty="0">
                <a:latin typeface="Trebuchet MS"/>
                <a:cs typeface="Trebuchet MS"/>
              </a:rPr>
              <a:t>z</a:t>
            </a:r>
            <a:r>
              <a:rPr sz="3200" spc="-15" dirty="0">
                <a:latin typeface="Trebuchet MS"/>
                <a:cs typeface="Trebuchet MS"/>
              </a:rPr>
              <a:t> </a:t>
            </a:r>
            <a:r>
              <a:rPr sz="3200" spc="-150" dirty="0">
                <a:latin typeface="Trebuchet MS"/>
                <a:cs typeface="Trebuchet MS"/>
              </a:rPr>
              <a:t>deklarovaných</a:t>
            </a:r>
            <a:r>
              <a:rPr sz="3200" spc="-55" dirty="0">
                <a:latin typeface="Trebuchet MS"/>
                <a:cs typeface="Trebuchet MS"/>
              </a:rPr>
              <a:t> </a:t>
            </a:r>
            <a:r>
              <a:rPr sz="3200" spc="-114" dirty="0">
                <a:latin typeface="Trebuchet MS"/>
                <a:cs typeface="Trebuchet MS"/>
              </a:rPr>
              <a:t>hospodářství</a:t>
            </a:r>
            <a:r>
              <a:rPr sz="3200" spc="-50" dirty="0">
                <a:latin typeface="Trebuchet MS"/>
                <a:cs typeface="Trebuchet MS"/>
              </a:rPr>
              <a:t> </a:t>
            </a:r>
            <a:r>
              <a:rPr sz="3200" spc="-175" dirty="0">
                <a:latin typeface="Trebuchet MS"/>
                <a:cs typeface="Trebuchet MS"/>
              </a:rPr>
              <a:t>plní</a:t>
            </a:r>
            <a:r>
              <a:rPr sz="3200" spc="-35" dirty="0">
                <a:latin typeface="Trebuchet MS"/>
                <a:cs typeface="Trebuchet MS"/>
              </a:rPr>
              <a:t> </a:t>
            </a:r>
            <a:r>
              <a:rPr sz="3200" spc="-195" dirty="0">
                <a:latin typeface="Trebuchet MS"/>
                <a:cs typeface="Trebuchet MS"/>
              </a:rPr>
              <a:t>následující</a:t>
            </a:r>
            <a:r>
              <a:rPr sz="3200" spc="-55" dirty="0">
                <a:latin typeface="Trebuchet MS"/>
                <a:cs typeface="Trebuchet MS"/>
              </a:rPr>
              <a:t> </a:t>
            </a:r>
            <a:r>
              <a:rPr sz="3200" spc="-10" dirty="0">
                <a:latin typeface="Trebuchet MS"/>
                <a:cs typeface="Trebuchet MS"/>
              </a:rPr>
              <a:t>podmínky:</a:t>
            </a:r>
            <a:endParaRPr sz="3200" dirty="0">
              <a:latin typeface="Trebuchet MS"/>
              <a:cs typeface="Trebuchet MS"/>
            </a:endParaRPr>
          </a:p>
          <a:p>
            <a:pPr marL="427990" indent="-415925">
              <a:spcBef>
                <a:spcPts val="1575"/>
              </a:spcBef>
              <a:buClr>
                <a:srgbClr val="CDCE00"/>
              </a:buClr>
              <a:buFont typeface="Arial"/>
              <a:buChar char="•"/>
              <a:tabLst>
                <a:tab pos="427990" algn="l"/>
                <a:tab pos="428625" algn="l"/>
              </a:tabLst>
            </a:pPr>
            <a:r>
              <a:rPr sz="3200" spc="-150" dirty="0">
                <a:latin typeface="Trebuchet MS"/>
                <a:cs typeface="Trebuchet MS"/>
              </a:rPr>
              <a:t>chová</a:t>
            </a:r>
            <a:r>
              <a:rPr sz="3200" spc="-60" dirty="0">
                <a:latin typeface="Trebuchet MS"/>
                <a:cs typeface="Trebuchet MS"/>
              </a:rPr>
              <a:t> </a:t>
            </a:r>
            <a:r>
              <a:rPr sz="3200" spc="-190" dirty="0">
                <a:latin typeface="Trebuchet MS"/>
                <a:cs typeface="Trebuchet MS"/>
              </a:rPr>
              <a:t>minimálně</a:t>
            </a:r>
            <a:r>
              <a:rPr sz="3200" spc="-70" dirty="0">
                <a:latin typeface="Trebuchet MS"/>
                <a:cs typeface="Trebuchet MS"/>
              </a:rPr>
              <a:t> </a:t>
            </a:r>
            <a:r>
              <a:rPr sz="3200" dirty="0">
                <a:latin typeface="Trebuchet MS"/>
                <a:cs typeface="Trebuchet MS"/>
              </a:rPr>
              <a:t>1</a:t>
            </a:r>
            <a:r>
              <a:rPr sz="3200" spc="-40" dirty="0">
                <a:latin typeface="Trebuchet MS"/>
                <a:cs typeface="Trebuchet MS"/>
              </a:rPr>
              <a:t> </a:t>
            </a:r>
            <a:r>
              <a:rPr sz="3200" spc="-150" dirty="0">
                <a:latin typeface="Trebuchet MS"/>
                <a:cs typeface="Trebuchet MS"/>
              </a:rPr>
              <a:t>velkou</a:t>
            </a:r>
            <a:r>
              <a:rPr sz="3200" spc="-40" dirty="0">
                <a:latin typeface="Trebuchet MS"/>
                <a:cs typeface="Trebuchet MS"/>
              </a:rPr>
              <a:t> </a:t>
            </a:r>
            <a:r>
              <a:rPr sz="3200" spc="-145" dirty="0">
                <a:latin typeface="Trebuchet MS"/>
                <a:cs typeface="Trebuchet MS"/>
              </a:rPr>
              <a:t>dobytčí</a:t>
            </a:r>
            <a:r>
              <a:rPr sz="3200" spc="-45" dirty="0">
                <a:latin typeface="Trebuchet MS"/>
                <a:cs typeface="Trebuchet MS"/>
              </a:rPr>
              <a:t> </a:t>
            </a:r>
            <a:r>
              <a:rPr sz="3200" spc="-160" dirty="0">
                <a:latin typeface="Trebuchet MS"/>
                <a:cs typeface="Trebuchet MS"/>
              </a:rPr>
              <a:t>jednotku</a:t>
            </a:r>
            <a:r>
              <a:rPr sz="3200" spc="-45" dirty="0">
                <a:latin typeface="Trebuchet MS"/>
                <a:cs typeface="Trebuchet MS"/>
              </a:rPr>
              <a:t> </a:t>
            </a:r>
            <a:r>
              <a:rPr sz="3200" spc="-55" dirty="0">
                <a:latin typeface="Trebuchet MS"/>
                <a:cs typeface="Trebuchet MS"/>
              </a:rPr>
              <a:t>prasniček,</a:t>
            </a:r>
            <a:endParaRPr sz="3200" dirty="0">
              <a:latin typeface="Trebuchet MS"/>
              <a:cs typeface="Trebuchet MS"/>
            </a:endParaRPr>
          </a:p>
          <a:p>
            <a:pPr marL="427990" indent="-415925">
              <a:spcBef>
                <a:spcPts val="1760"/>
              </a:spcBef>
              <a:buClr>
                <a:srgbClr val="CDCE00"/>
              </a:buClr>
              <a:buFont typeface="Arial"/>
              <a:buChar char="•"/>
              <a:tabLst>
                <a:tab pos="427990" algn="l"/>
                <a:tab pos="428625" algn="l"/>
              </a:tabLst>
            </a:pPr>
            <a:r>
              <a:rPr sz="3200" spc="-145" dirty="0">
                <a:latin typeface="Trebuchet MS"/>
                <a:cs typeface="Trebuchet MS"/>
              </a:rPr>
              <a:t>provádí</a:t>
            </a:r>
            <a:r>
              <a:rPr sz="3200" spc="-10" dirty="0">
                <a:latin typeface="Trebuchet MS"/>
                <a:cs typeface="Trebuchet MS"/>
              </a:rPr>
              <a:t> </a:t>
            </a:r>
            <a:r>
              <a:rPr sz="3200" spc="-180" dirty="0">
                <a:latin typeface="Trebuchet MS"/>
                <a:cs typeface="Trebuchet MS"/>
              </a:rPr>
              <a:t>individuální</a:t>
            </a:r>
            <a:r>
              <a:rPr sz="3200" spc="-30" dirty="0">
                <a:latin typeface="Trebuchet MS"/>
                <a:cs typeface="Trebuchet MS"/>
              </a:rPr>
              <a:t> </a:t>
            </a:r>
            <a:r>
              <a:rPr sz="3200" spc="-150" dirty="0">
                <a:latin typeface="Trebuchet MS"/>
                <a:cs typeface="Trebuchet MS"/>
              </a:rPr>
              <a:t>označení</a:t>
            </a:r>
            <a:r>
              <a:rPr sz="3200" spc="-5" dirty="0">
                <a:latin typeface="Trebuchet MS"/>
                <a:cs typeface="Trebuchet MS"/>
              </a:rPr>
              <a:t> </a:t>
            </a:r>
            <a:r>
              <a:rPr sz="3200" spc="-55" dirty="0">
                <a:latin typeface="Trebuchet MS"/>
                <a:cs typeface="Trebuchet MS"/>
              </a:rPr>
              <a:t>prasniček,</a:t>
            </a:r>
            <a:endParaRPr sz="3200" dirty="0">
              <a:latin typeface="Trebuchet MS"/>
              <a:cs typeface="Trebuchet MS"/>
            </a:endParaRPr>
          </a:p>
          <a:p>
            <a:pPr marL="427990" indent="-415925">
              <a:spcBef>
                <a:spcPts val="1755"/>
              </a:spcBef>
              <a:buClr>
                <a:srgbClr val="CDCE00"/>
              </a:buClr>
              <a:buFont typeface="Arial"/>
              <a:buChar char="•"/>
              <a:tabLst>
                <a:tab pos="427990" algn="l"/>
                <a:tab pos="428625" algn="l"/>
              </a:tabLst>
            </a:pPr>
            <a:r>
              <a:rPr sz="3200" spc="-145" dirty="0">
                <a:latin typeface="Trebuchet MS"/>
                <a:cs typeface="Trebuchet MS"/>
              </a:rPr>
              <a:t>provádí</a:t>
            </a:r>
            <a:r>
              <a:rPr sz="3200" spc="-70" dirty="0">
                <a:latin typeface="Trebuchet MS"/>
                <a:cs typeface="Trebuchet MS"/>
              </a:rPr>
              <a:t> </a:t>
            </a:r>
            <a:r>
              <a:rPr sz="3200" spc="-105" dirty="0">
                <a:latin typeface="Trebuchet MS"/>
                <a:cs typeface="Trebuchet MS"/>
              </a:rPr>
              <a:t>první</a:t>
            </a:r>
            <a:r>
              <a:rPr sz="3200" spc="-75" dirty="0">
                <a:latin typeface="Trebuchet MS"/>
                <a:cs typeface="Trebuchet MS"/>
              </a:rPr>
              <a:t> </a:t>
            </a:r>
            <a:r>
              <a:rPr sz="3200" spc="-170" dirty="0">
                <a:latin typeface="Trebuchet MS"/>
                <a:cs typeface="Trebuchet MS"/>
              </a:rPr>
              <a:t>zapuštění</a:t>
            </a:r>
            <a:r>
              <a:rPr sz="3200" spc="-75" dirty="0">
                <a:latin typeface="Trebuchet MS"/>
                <a:cs typeface="Trebuchet MS"/>
              </a:rPr>
              <a:t> </a:t>
            </a:r>
            <a:r>
              <a:rPr sz="3200" spc="-140" dirty="0">
                <a:latin typeface="Trebuchet MS"/>
                <a:cs typeface="Trebuchet MS"/>
              </a:rPr>
              <a:t>prasniček</a:t>
            </a:r>
            <a:r>
              <a:rPr sz="3200" spc="-80" dirty="0">
                <a:latin typeface="Trebuchet MS"/>
                <a:cs typeface="Trebuchet MS"/>
              </a:rPr>
              <a:t> </a:t>
            </a:r>
            <a:r>
              <a:rPr sz="3200" spc="-185" dirty="0">
                <a:latin typeface="Trebuchet MS"/>
                <a:cs typeface="Trebuchet MS"/>
              </a:rPr>
              <a:t>nejdříve</a:t>
            </a:r>
            <a:r>
              <a:rPr sz="3200" spc="-85" dirty="0">
                <a:latin typeface="Trebuchet MS"/>
                <a:cs typeface="Trebuchet MS"/>
              </a:rPr>
              <a:t> </a:t>
            </a:r>
            <a:r>
              <a:rPr sz="3200" spc="-195" dirty="0">
                <a:latin typeface="Trebuchet MS"/>
                <a:cs typeface="Trebuchet MS"/>
              </a:rPr>
              <a:t>ve</a:t>
            </a:r>
            <a:r>
              <a:rPr sz="3200" spc="-50" dirty="0">
                <a:latin typeface="Trebuchet MS"/>
                <a:cs typeface="Trebuchet MS"/>
              </a:rPr>
              <a:t> </a:t>
            </a:r>
            <a:r>
              <a:rPr sz="3200" spc="-145" dirty="0">
                <a:latin typeface="Trebuchet MS"/>
                <a:cs typeface="Trebuchet MS"/>
              </a:rPr>
              <a:t>věku</a:t>
            </a:r>
            <a:r>
              <a:rPr sz="3200" spc="-50" dirty="0">
                <a:latin typeface="Trebuchet MS"/>
                <a:cs typeface="Trebuchet MS"/>
              </a:rPr>
              <a:t> </a:t>
            </a:r>
            <a:r>
              <a:rPr sz="3200" spc="-45" dirty="0">
                <a:latin typeface="Trebuchet MS"/>
                <a:cs typeface="Trebuchet MS"/>
              </a:rPr>
              <a:t>230</a:t>
            </a:r>
            <a:r>
              <a:rPr sz="3200" spc="-65" dirty="0">
                <a:latin typeface="Trebuchet MS"/>
                <a:cs typeface="Trebuchet MS"/>
              </a:rPr>
              <a:t> </a:t>
            </a:r>
            <a:r>
              <a:rPr sz="3200" spc="-195" dirty="0">
                <a:latin typeface="Trebuchet MS"/>
                <a:cs typeface="Trebuchet MS"/>
              </a:rPr>
              <a:t>dnů;</a:t>
            </a:r>
            <a:r>
              <a:rPr sz="3200" spc="-325" dirty="0">
                <a:latin typeface="Trebuchet MS"/>
                <a:cs typeface="Trebuchet MS"/>
              </a:rPr>
              <a:t> </a:t>
            </a:r>
            <a:r>
              <a:rPr sz="3200" spc="-145" dirty="0">
                <a:latin typeface="Trebuchet MS"/>
                <a:cs typeface="Trebuchet MS"/>
              </a:rPr>
              <a:t>stáří</a:t>
            </a:r>
            <a:r>
              <a:rPr sz="3200" spc="-70" dirty="0">
                <a:latin typeface="Trebuchet MS"/>
                <a:cs typeface="Trebuchet MS"/>
              </a:rPr>
              <a:t> </a:t>
            </a:r>
            <a:r>
              <a:rPr sz="3200" spc="-140" dirty="0">
                <a:latin typeface="Trebuchet MS"/>
                <a:cs typeface="Trebuchet MS"/>
              </a:rPr>
              <a:t>prasničky</a:t>
            </a:r>
            <a:r>
              <a:rPr sz="3200" spc="-80" dirty="0">
                <a:latin typeface="Trebuchet MS"/>
                <a:cs typeface="Trebuchet MS"/>
              </a:rPr>
              <a:t> </a:t>
            </a:r>
            <a:r>
              <a:rPr sz="3200" spc="-120" dirty="0">
                <a:latin typeface="Trebuchet MS"/>
                <a:cs typeface="Trebuchet MS"/>
              </a:rPr>
              <a:t>se</a:t>
            </a:r>
            <a:r>
              <a:rPr sz="3200" spc="-50" dirty="0">
                <a:latin typeface="Trebuchet MS"/>
                <a:cs typeface="Trebuchet MS"/>
              </a:rPr>
              <a:t> </a:t>
            </a:r>
            <a:r>
              <a:rPr sz="3200" spc="-165" dirty="0">
                <a:latin typeface="Trebuchet MS"/>
                <a:cs typeface="Trebuchet MS"/>
              </a:rPr>
              <a:t>počítá</a:t>
            </a:r>
            <a:r>
              <a:rPr sz="3200" spc="-80" dirty="0">
                <a:latin typeface="Trebuchet MS"/>
                <a:cs typeface="Trebuchet MS"/>
              </a:rPr>
              <a:t> </a:t>
            </a:r>
            <a:r>
              <a:rPr sz="3200" spc="-90" dirty="0">
                <a:latin typeface="Trebuchet MS"/>
                <a:cs typeface="Trebuchet MS"/>
              </a:rPr>
              <a:t>ode</a:t>
            </a:r>
            <a:r>
              <a:rPr sz="3200" spc="-45" dirty="0">
                <a:latin typeface="Trebuchet MS"/>
                <a:cs typeface="Trebuchet MS"/>
              </a:rPr>
              <a:t> </a:t>
            </a:r>
            <a:r>
              <a:rPr sz="3200" spc="-170" dirty="0">
                <a:latin typeface="Trebuchet MS"/>
                <a:cs typeface="Trebuchet MS"/>
              </a:rPr>
              <a:t>dne</a:t>
            </a:r>
            <a:r>
              <a:rPr sz="3200" spc="-50" dirty="0">
                <a:latin typeface="Trebuchet MS"/>
                <a:cs typeface="Trebuchet MS"/>
              </a:rPr>
              <a:t> </a:t>
            </a:r>
            <a:r>
              <a:rPr sz="3200" spc="-170" dirty="0">
                <a:latin typeface="Trebuchet MS"/>
                <a:cs typeface="Trebuchet MS"/>
              </a:rPr>
              <a:t>následujícího</a:t>
            </a:r>
            <a:r>
              <a:rPr sz="3200" spc="-85" dirty="0">
                <a:latin typeface="Trebuchet MS"/>
                <a:cs typeface="Trebuchet MS"/>
              </a:rPr>
              <a:t> </a:t>
            </a:r>
            <a:r>
              <a:rPr sz="3200" spc="-30" dirty="0">
                <a:latin typeface="Trebuchet MS"/>
                <a:cs typeface="Trebuchet MS"/>
              </a:rPr>
              <a:t>po</a:t>
            </a:r>
            <a:r>
              <a:rPr sz="3200" spc="-60" dirty="0">
                <a:latin typeface="Trebuchet MS"/>
                <a:cs typeface="Trebuchet MS"/>
              </a:rPr>
              <a:t> </a:t>
            </a:r>
            <a:r>
              <a:rPr sz="3200" spc="-150" dirty="0">
                <a:latin typeface="Trebuchet MS"/>
                <a:cs typeface="Trebuchet MS"/>
              </a:rPr>
              <a:t>dni</a:t>
            </a:r>
            <a:r>
              <a:rPr sz="3200" spc="-60" dirty="0">
                <a:latin typeface="Trebuchet MS"/>
                <a:cs typeface="Trebuchet MS"/>
              </a:rPr>
              <a:t> </a:t>
            </a:r>
            <a:r>
              <a:rPr sz="3200" spc="-10" dirty="0">
                <a:latin typeface="Trebuchet MS"/>
                <a:cs typeface="Trebuchet MS"/>
              </a:rPr>
              <a:t>narození,</a:t>
            </a:r>
            <a:endParaRPr sz="3200" dirty="0">
              <a:latin typeface="Trebuchet MS"/>
              <a:cs typeface="Trebuchet MS"/>
            </a:endParaRPr>
          </a:p>
          <a:p>
            <a:pPr marL="427990" indent="-415925">
              <a:spcBef>
                <a:spcPts val="1764"/>
              </a:spcBef>
              <a:buClr>
                <a:srgbClr val="CDCE00"/>
              </a:buClr>
              <a:buFont typeface="Arial"/>
              <a:buChar char="•"/>
              <a:tabLst>
                <a:tab pos="427990" algn="l"/>
                <a:tab pos="428625" algn="l"/>
              </a:tabLst>
            </a:pPr>
            <a:r>
              <a:rPr sz="3200" spc="-190" dirty="0">
                <a:latin typeface="Trebuchet MS"/>
                <a:cs typeface="Trebuchet MS"/>
              </a:rPr>
              <a:t>vede</a:t>
            </a:r>
            <a:r>
              <a:rPr sz="3200" spc="-25" dirty="0">
                <a:latin typeface="Trebuchet MS"/>
                <a:cs typeface="Trebuchet MS"/>
              </a:rPr>
              <a:t> </a:t>
            </a:r>
            <a:r>
              <a:rPr sz="3200" spc="-175" dirty="0">
                <a:latin typeface="Trebuchet MS"/>
                <a:cs typeface="Trebuchet MS"/>
              </a:rPr>
              <a:t>evidenci</a:t>
            </a:r>
            <a:r>
              <a:rPr sz="3200" spc="-40" dirty="0">
                <a:latin typeface="Trebuchet MS"/>
                <a:cs typeface="Trebuchet MS"/>
              </a:rPr>
              <a:t> </a:t>
            </a:r>
            <a:r>
              <a:rPr sz="3200" dirty="0">
                <a:latin typeface="Trebuchet MS"/>
                <a:cs typeface="Trebuchet MS"/>
              </a:rPr>
              <a:t>o</a:t>
            </a:r>
            <a:r>
              <a:rPr sz="3200" spc="-25" dirty="0">
                <a:latin typeface="Trebuchet MS"/>
                <a:cs typeface="Trebuchet MS"/>
              </a:rPr>
              <a:t> </a:t>
            </a:r>
            <a:r>
              <a:rPr sz="3200" spc="-75" dirty="0">
                <a:latin typeface="Trebuchet MS"/>
                <a:cs typeface="Trebuchet MS"/>
              </a:rPr>
              <a:t>zapouštění,</a:t>
            </a:r>
            <a:endParaRPr sz="3200" dirty="0">
              <a:latin typeface="Trebuchet MS"/>
              <a:cs typeface="Trebuchet MS"/>
            </a:endParaRPr>
          </a:p>
          <a:p>
            <a:pPr marL="427990" indent="-415925">
              <a:spcBef>
                <a:spcPts val="1760"/>
              </a:spcBef>
              <a:buClr>
                <a:srgbClr val="CDCE00"/>
              </a:buClr>
              <a:buFont typeface="Arial"/>
              <a:buChar char="•"/>
              <a:tabLst>
                <a:tab pos="427990" algn="l"/>
                <a:tab pos="428625" algn="l"/>
              </a:tabLst>
            </a:pPr>
            <a:r>
              <a:rPr sz="3200" spc="-200" dirty="0">
                <a:latin typeface="Trebuchet MS"/>
                <a:cs typeface="Trebuchet MS"/>
              </a:rPr>
              <a:t>zasílá</a:t>
            </a:r>
            <a:r>
              <a:rPr sz="3200" spc="-75" dirty="0">
                <a:latin typeface="Trebuchet MS"/>
                <a:cs typeface="Trebuchet MS"/>
              </a:rPr>
              <a:t> </a:t>
            </a:r>
            <a:r>
              <a:rPr sz="3200" spc="-170" dirty="0">
                <a:latin typeface="Trebuchet MS"/>
                <a:cs typeface="Trebuchet MS"/>
              </a:rPr>
              <a:t>hlášení</a:t>
            </a:r>
            <a:r>
              <a:rPr sz="3200" spc="-90" dirty="0">
                <a:latin typeface="Trebuchet MS"/>
                <a:cs typeface="Trebuchet MS"/>
              </a:rPr>
              <a:t> </a:t>
            </a:r>
            <a:r>
              <a:rPr sz="3200" spc="-40" dirty="0">
                <a:latin typeface="Trebuchet MS"/>
                <a:cs typeface="Trebuchet MS"/>
              </a:rPr>
              <a:t>pro</a:t>
            </a:r>
            <a:r>
              <a:rPr sz="3200" spc="-70" dirty="0">
                <a:latin typeface="Trebuchet MS"/>
                <a:cs typeface="Trebuchet MS"/>
              </a:rPr>
              <a:t> </a:t>
            </a:r>
            <a:r>
              <a:rPr sz="3200" spc="-140" dirty="0">
                <a:latin typeface="Trebuchet MS"/>
                <a:cs typeface="Trebuchet MS"/>
              </a:rPr>
              <a:t>prasničky</a:t>
            </a:r>
            <a:r>
              <a:rPr sz="3200" spc="-95" dirty="0">
                <a:latin typeface="Trebuchet MS"/>
                <a:cs typeface="Trebuchet MS"/>
              </a:rPr>
              <a:t> </a:t>
            </a:r>
            <a:r>
              <a:rPr sz="3200" dirty="0">
                <a:latin typeface="Trebuchet MS"/>
                <a:cs typeface="Trebuchet MS"/>
              </a:rPr>
              <a:t>do</a:t>
            </a:r>
            <a:r>
              <a:rPr sz="3200" spc="-55" dirty="0">
                <a:latin typeface="Trebuchet MS"/>
                <a:cs typeface="Trebuchet MS"/>
              </a:rPr>
              <a:t> </a:t>
            </a:r>
            <a:r>
              <a:rPr sz="3200" spc="-210" dirty="0">
                <a:latin typeface="Trebuchet MS"/>
                <a:cs typeface="Trebuchet MS"/>
              </a:rPr>
              <a:t>databáze</a:t>
            </a:r>
            <a:r>
              <a:rPr sz="3200" spc="-70" dirty="0">
                <a:latin typeface="Trebuchet MS"/>
                <a:cs typeface="Trebuchet MS"/>
              </a:rPr>
              <a:t> </a:t>
            </a:r>
            <a:r>
              <a:rPr sz="3200" spc="-130" dirty="0">
                <a:latin typeface="Trebuchet MS"/>
                <a:cs typeface="Trebuchet MS"/>
              </a:rPr>
              <a:t>ústřední</a:t>
            </a:r>
            <a:r>
              <a:rPr sz="3200" spc="-75" dirty="0">
                <a:latin typeface="Trebuchet MS"/>
                <a:cs typeface="Trebuchet MS"/>
              </a:rPr>
              <a:t> </a:t>
            </a:r>
            <a:r>
              <a:rPr sz="3200" spc="-60" dirty="0">
                <a:latin typeface="Trebuchet MS"/>
                <a:cs typeface="Trebuchet MS"/>
              </a:rPr>
              <a:t>evidence.</a:t>
            </a:r>
            <a:endParaRPr sz="3200" dirty="0">
              <a:latin typeface="Trebuchet MS"/>
              <a:cs typeface="Trebuchet MS"/>
            </a:endParaRPr>
          </a:p>
          <a:p>
            <a:pPr marL="12700">
              <a:spcBef>
                <a:spcPts val="2035"/>
              </a:spcBef>
            </a:pPr>
            <a:r>
              <a:rPr sz="3200" b="1" dirty="0">
                <a:solidFill>
                  <a:schemeClr val="accent4"/>
                </a:solidFill>
                <a:latin typeface="Trebuchet MS"/>
                <a:cs typeface="Trebuchet MS"/>
              </a:rPr>
              <a:t>ZLEPŠENÍ</a:t>
            </a:r>
            <a:r>
              <a:rPr sz="3200" b="1" spc="-75" dirty="0">
                <a:solidFill>
                  <a:schemeClr val="accent4"/>
                </a:solidFill>
                <a:latin typeface="Trebuchet MS"/>
                <a:cs typeface="Trebuchet MS"/>
              </a:rPr>
              <a:t> </a:t>
            </a:r>
            <a:r>
              <a:rPr sz="3200" b="1" spc="114" dirty="0">
                <a:solidFill>
                  <a:schemeClr val="accent4"/>
                </a:solidFill>
                <a:latin typeface="Trebuchet MS"/>
                <a:cs typeface="Trebuchet MS"/>
              </a:rPr>
              <a:t>ŽIVOTNÍCH</a:t>
            </a:r>
            <a:r>
              <a:rPr sz="3200" b="1" spc="-55" dirty="0">
                <a:solidFill>
                  <a:schemeClr val="accent4"/>
                </a:solidFill>
                <a:latin typeface="Trebuchet MS"/>
                <a:cs typeface="Trebuchet MS"/>
              </a:rPr>
              <a:t> </a:t>
            </a:r>
            <a:r>
              <a:rPr sz="3200" b="1" spc="135" dirty="0">
                <a:solidFill>
                  <a:schemeClr val="accent4"/>
                </a:solidFill>
                <a:latin typeface="Trebuchet MS"/>
                <a:cs typeface="Trebuchet MS"/>
              </a:rPr>
              <a:t>PODMÍNEK</a:t>
            </a:r>
            <a:r>
              <a:rPr sz="3200" b="1" spc="-459" dirty="0">
                <a:solidFill>
                  <a:schemeClr val="accent4"/>
                </a:solidFill>
                <a:latin typeface="Trebuchet MS"/>
                <a:cs typeface="Trebuchet MS"/>
              </a:rPr>
              <a:t> </a:t>
            </a:r>
            <a:r>
              <a:rPr sz="3200" b="1" dirty="0">
                <a:solidFill>
                  <a:schemeClr val="accent4"/>
                </a:solidFill>
                <a:latin typeface="Trebuchet MS"/>
                <a:cs typeface="Trebuchet MS"/>
              </a:rPr>
              <a:t>V</a:t>
            </a:r>
            <a:r>
              <a:rPr sz="3200" b="1" spc="-55" dirty="0">
                <a:solidFill>
                  <a:schemeClr val="accent4"/>
                </a:solidFill>
                <a:latin typeface="Trebuchet MS"/>
                <a:cs typeface="Trebuchet MS"/>
              </a:rPr>
              <a:t> </a:t>
            </a:r>
            <a:r>
              <a:rPr sz="3200" b="1" spc="175" dirty="0">
                <a:solidFill>
                  <a:schemeClr val="accent4"/>
                </a:solidFill>
                <a:latin typeface="Trebuchet MS"/>
                <a:cs typeface="Trebuchet MS"/>
              </a:rPr>
              <a:t>CHOVU</a:t>
            </a:r>
            <a:r>
              <a:rPr sz="3200" b="1" spc="-70" dirty="0">
                <a:solidFill>
                  <a:schemeClr val="accent4"/>
                </a:solidFill>
                <a:latin typeface="Trebuchet MS"/>
                <a:cs typeface="Trebuchet MS"/>
              </a:rPr>
              <a:t> </a:t>
            </a:r>
            <a:r>
              <a:rPr sz="3200" b="1" dirty="0">
                <a:solidFill>
                  <a:schemeClr val="accent4"/>
                </a:solidFill>
                <a:latin typeface="Trebuchet MS"/>
                <a:cs typeface="Trebuchet MS"/>
              </a:rPr>
              <a:t>PRASAT</a:t>
            </a:r>
            <a:r>
              <a:rPr sz="3200" b="1" spc="-40" dirty="0">
                <a:solidFill>
                  <a:schemeClr val="accent4"/>
                </a:solidFill>
                <a:latin typeface="Trebuchet MS"/>
                <a:cs typeface="Trebuchet MS"/>
              </a:rPr>
              <a:t> </a:t>
            </a:r>
            <a:r>
              <a:rPr sz="3200" b="1" dirty="0">
                <a:solidFill>
                  <a:schemeClr val="accent4"/>
                </a:solidFill>
                <a:latin typeface="Trebuchet MS"/>
                <a:cs typeface="Trebuchet MS"/>
              </a:rPr>
              <a:t>-</a:t>
            </a:r>
            <a:r>
              <a:rPr sz="3200" b="1" spc="-50" dirty="0">
                <a:solidFill>
                  <a:schemeClr val="accent4"/>
                </a:solidFill>
                <a:latin typeface="Trebuchet MS"/>
                <a:cs typeface="Trebuchet MS"/>
              </a:rPr>
              <a:t> </a:t>
            </a:r>
            <a:r>
              <a:rPr sz="3200" b="1" dirty="0">
                <a:solidFill>
                  <a:schemeClr val="accent4"/>
                </a:solidFill>
                <a:latin typeface="Trebuchet MS"/>
                <a:cs typeface="Trebuchet MS"/>
              </a:rPr>
              <a:t>PRO</a:t>
            </a:r>
            <a:r>
              <a:rPr sz="3200" b="1" spc="-60" dirty="0">
                <a:solidFill>
                  <a:schemeClr val="accent4"/>
                </a:solidFill>
                <a:latin typeface="Trebuchet MS"/>
                <a:cs typeface="Trebuchet MS"/>
              </a:rPr>
              <a:t> </a:t>
            </a:r>
            <a:r>
              <a:rPr sz="3200" b="1" spc="40" dirty="0">
                <a:solidFill>
                  <a:schemeClr val="accent4"/>
                </a:solidFill>
                <a:latin typeface="Trebuchet MS"/>
                <a:cs typeface="Trebuchet MS"/>
              </a:rPr>
              <a:t>PRASNICE</a:t>
            </a:r>
            <a:endParaRPr sz="3200" b="1" dirty="0">
              <a:solidFill>
                <a:schemeClr val="accent4"/>
              </a:solidFill>
              <a:latin typeface="Trebuchet MS"/>
              <a:cs typeface="Trebuchet MS"/>
            </a:endParaRPr>
          </a:p>
          <a:p>
            <a:pPr marL="12700">
              <a:spcBef>
                <a:spcPts val="815"/>
              </a:spcBef>
            </a:pPr>
            <a:r>
              <a:rPr sz="3200" spc="-150" dirty="0">
                <a:latin typeface="Trebuchet MS"/>
                <a:cs typeface="Trebuchet MS"/>
              </a:rPr>
              <a:t>Žadatel</a:t>
            </a:r>
            <a:r>
              <a:rPr sz="3200" spc="-40" dirty="0">
                <a:latin typeface="Trebuchet MS"/>
                <a:cs typeface="Trebuchet MS"/>
              </a:rPr>
              <a:t> </a:t>
            </a:r>
            <a:r>
              <a:rPr sz="3200" spc="-204" dirty="0">
                <a:latin typeface="Trebuchet MS"/>
                <a:cs typeface="Trebuchet MS"/>
              </a:rPr>
              <a:t>na</a:t>
            </a:r>
            <a:r>
              <a:rPr sz="3200" spc="-20" dirty="0">
                <a:latin typeface="Trebuchet MS"/>
                <a:cs typeface="Trebuchet MS"/>
              </a:rPr>
              <a:t> </a:t>
            </a:r>
            <a:r>
              <a:rPr sz="3200" spc="-180" dirty="0">
                <a:latin typeface="Trebuchet MS"/>
                <a:cs typeface="Trebuchet MS"/>
              </a:rPr>
              <a:t>každém</a:t>
            </a:r>
            <a:r>
              <a:rPr sz="3200" spc="-15" dirty="0">
                <a:latin typeface="Trebuchet MS"/>
                <a:cs typeface="Trebuchet MS"/>
              </a:rPr>
              <a:t> </a:t>
            </a:r>
            <a:r>
              <a:rPr sz="3200" spc="-170" dirty="0">
                <a:latin typeface="Trebuchet MS"/>
                <a:cs typeface="Trebuchet MS"/>
              </a:rPr>
              <a:t>z</a:t>
            </a:r>
            <a:r>
              <a:rPr sz="3200" spc="-15" dirty="0">
                <a:latin typeface="Trebuchet MS"/>
                <a:cs typeface="Trebuchet MS"/>
              </a:rPr>
              <a:t> </a:t>
            </a:r>
            <a:r>
              <a:rPr sz="3200" spc="-150" dirty="0">
                <a:latin typeface="Trebuchet MS"/>
                <a:cs typeface="Trebuchet MS"/>
              </a:rPr>
              <a:t>deklarovaných</a:t>
            </a:r>
            <a:r>
              <a:rPr sz="3200" spc="-55" dirty="0">
                <a:latin typeface="Trebuchet MS"/>
                <a:cs typeface="Trebuchet MS"/>
              </a:rPr>
              <a:t> </a:t>
            </a:r>
            <a:r>
              <a:rPr sz="3200" spc="-114" dirty="0">
                <a:latin typeface="Trebuchet MS"/>
                <a:cs typeface="Trebuchet MS"/>
              </a:rPr>
              <a:t>hospodářství</a:t>
            </a:r>
            <a:r>
              <a:rPr sz="3200" spc="-50" dirty="0">
                <a:latin typeface="Trebuchet MS"/>
                <a:cs typeface="Trebuchet MS"/>
              </a:rPr>
              <a:t> </a:t>
            </a:r>
            <a:r>
              <a:rPr sz="3200" spc="-175" dirty="0">
                <a:latin typeface="Trebuchet MS"/>
                <a:cs typeface="Trebuchet MS"/>
              </a:rPr>
              <a:t>plní</a:t>
            </a:r>
            <a:r>
              <a:rPr sz="3200" spc="-35" dirty="0">
                <a:latin typeface="Trebuchet MS"/>
                <a:cs typeface="Trebuchet MS"/>
              </a:rPr>
              <a:t> </a:t>
            </a:r>
            <a:r>
              <a:rPr sz="3200" spc="-195" dirty="0">
                <a:latin typeface="Trebuchet MS"/>
                <a:cs typeface="Trebuchet MS"/>
              </a:rPr>
              <a:t>následující</a:t>
            </a:r>
            <a:r>
              <a:rPr sz="3200" spc="-55" dirty="0">
                <a:latin typeface="Trebuchet MS"/>
                <a:cs typeface="Trebuchet MS"/>
              </a:rPr>
              <a:t> </a:t>
            </a:r>
            <a:r>
              <a:rPr sz="3200" spc="-10" dirty="0">
                <a:latin typeface="Trebuchet MS"/>
                <a:cs typeface="Trebuchet MS"/>
              </a:rPr>
              <a:t>podmínky:</a:t>
            </a:r>
            <a:endParaRPr sz="3200" dirty="0">
              <a:latin typeface="Trebuchet MS"/>
              <a:cs typeface="Trebuchet MS"/>
            </a:endParaRPr>
          </a:p>
          <a:p>
            <a:pPr marL="427990" indent="-415925">
              <a:spcBef>
                <a:spcPts val="1580"/>
              </a:spcBef>
              <a:buClr>
                <a:srgbClr val="CDCE00"/>
              </a:buClr>
              <a:buFont typeface="Arial"/>
              <a:buChar char="•"/>
              <a:tabLst>
                <a:tab pos="427990" algn="l"/>
                <a:tab pos="428625" algn="l"/>
              </a:tabLst>
            </a:pPr>
            <a:r>
              <a:rPr sz="3200" spc="-150" dirty="0">
                <a:latin typeface="Trebuchet MS"/>
                <a:cs typeface="Trebuchet MS"/>
              </a:rPr>
              <a:t>chová</a:t>
            </a:r>
            <a:r>
              <a:rPr sz="3200" spc="-60" dirty="0">
                <a:latin typeface="Trebuchet MS"/>
                <a:cs typeface="Trebuchet MS"/>
              </a:rPr>
              <a:t> </a:t>
            </a:r>
            <a:r>
              <a:rPr sz="3200" spc="-190" dirty="0">
                <a:latin typeface="Trebuchet MS"/>
                <a:cs typeface="Trebuchet MS"/>
              </a:rPr>
              <a:t>minimálně</a:t>
            </a:r>
            <a:r>
              <a:rPr sz="3200" spc="-70" dirty="0">
                <a:latin typeface="Trebuchet MS"/>
                <a:cs typeface="Trebuchet MS"/>
              </a:rPr>
              <a:t> </a:t>
            </a:r>
            <a:r>
              <a:rPr sz="3200" dirty="0">
                <a:latin typeface="Trebuchet MS"/>
                <a:cs typeface="Trebuchet MS"/>
              </a:rPr>
              <a:t>3</a:t>
            </a:r>
            <a:r>
              <a:rPr sz="3200" spc="-30" dirty="0">
                <a:latin typeface="Trebuchet MS"/>
                <a:cs typeface="Trebuchet MS"/>
              </a:rPr>
              <a:t> </a:t>
            </a:r>
            <a:r>
              <a:rPr sz="3200" spc="-180" dirty="0">
                <a:latin typeface="Trebuchet MS"/>
                <a:cs typeface="Trebuchet MS"/>
              </a:rPr>
              <a:t>velké</a:t>
            </a:r>
            <a:r>
              <a:rPr sz="3200" spc="-45" dirty="0">
                <a:latin typeface="Trebuchet MS"/>
                <a:cs typeface="Trebuchet MS"/>
              </a:rPr>
              <a:t> </a:t>
            </a:r>
            <a:r>
              <a:rPr sz="3200" spc="-140" dirty="0">
                <a:latin typeface="Trebuchet MS"/>
                <a:cs typeface="Trebuchet MS"/>
              </a:rPr>
              <a:t>dobytčí</a:t>
            </a:r>
            <a:r>
              <a:rPr sz="3200" spc="-30" dirty="0">
                <a:latin typeface="Trebuchet MS"/>
                <a:cs typeface="Trebuchet MS"/>
              </a:rPr>
              <a:t> </a:t>
            </a:r>
            <a:r>
              <a:rPr sz="3200" spc="-170" dirty="0">
                <a:latin typeface="Trebuchet MS"/>
                <a:cs typeface="Trebuchet MS"/>
              </a:rPr>
              <a:t>jednotky</a:t>
            </a:r>
            <a:r>
              <a:rPr sz="3200" spc="-55" dirty="0">
                <a:latin typeface="Trebuchet MS"/>
                <a:cs typeface="Trebuchet MS"/>
              </a:rPr>
              <a:t> </a:t>
            </a:r>
            <a:r>
              <a:rPr sz="3200" spc="-25" dirty="0">
                <a:latin typeface="Trebuchet MS"/>
                <a:cs typeface="Trebuchet MS"/>
              </a:rPr>
              <a:t>prasnic,</a:t>
            </a:r>
            <a:endParaRPr sz="3200" dirty="0">
              <a:latin typeface="Trebuchet MS"/>
              <a:cs typeface="Trebuchet MS"/>
            </a:endParaRPr>
          </a:p>
          <a:p>
            <a:pPr marL="427990" marR="5080" indent="-415925">
              <a:lnSpc>
                <a:spcPct val="129400"/>
              </a:lnSpc>
              <a:spcBef>
                <a:spcPts val="819"/>
              </a:spcBef>
              <a:buClr>
                <a:srgbClr val="CDCE00"/>
              </a:buClr>
              <a:buFont typeface="Arial"/>
              <a:buChar char="•"/>
              <a:tabLst>
                <a:tab pos="427990" algn="l"/>
                <a:tab pos="428625" algn="l"/>
              </a:tabLst>
            </a:pPr>
            <a:r>
              <a:rPr sz="3200" spc="-145" dirty="0">
                <a:latin typeface="Trebuchet MS"/>
                <a:cs typeface="Trebuchet MS"/>
              </a:rPr>
              <a:t>provádí</a:t>
            </a:r>
            <a:r>
              <a:rPr sz="3200" spc="-35" dirty="0">
                <a:latin typeface="Trebuchet MS"/>
                <a:cs typeface="Trebuchet MS"/>
              </a:rPr>
              <a:t> </a:t>
            </a:r>
            <a:r>
              <a:rPr sz="3200" spc="-204" dirty="0">
                <a:latin typeface="Trebuchet MS"/>
                <a:cs typeface="Trebuchet MS"/>
              </a:rPr>
              <a:t>na</a:t>
            </a:r>
            <a:r>
              <a:rPr sz="3200" spc="-20" dirty="0">
                <a:latin typeface="Trebuchet MS"/>
                <a:cs typeface="Trebuchet MS"/>
              </a:rPr>
              <a:t> </a:t>
            </a:r>
            <a:r>
              <a:rPr sz="3200" spc="-120" dirty="0">
                <a:latin typeface="Trebuchet MS"/>
                <a:cs typeface="Trebuchet MS"/>
              </a:rPr>
              <a:t>porodnách</a:t>
            </a:r>
            <a:r>
              <a:rPr sz="3200" spc="-40" dirty="0">
                <a:latin typeface="Trebuchet MS"/>
                <a:cs typeface="Trebuchet MS"/>
              </a:rPr>
              <a:t> </a:t>
            </a:r>
            <a:r>
              <a:rPr sz="3200" spc="-145" dirty="0">
                <a:latin typeface="Trebuchet MS"/>
                <a:cs typeface="Trebuchet MS"/>
              </a:rPr>
              <a:t>prasnic</a:t>
            </a:r>
            <a:r>
              <a:rPr sz="3200" spc="-65" dirty="0">
                <a:latin typeface="Trebuchet MS"/>
                <a:cs typeface="Trebuchet MS"/>
              </a:rPr>
              <a:t> </a:t>
            </a:r>
            <a:r>
              <a:rPr sz="3200" spc="-150" dirty="0">
                <a:latin typeface="Trebuchet MS"/>
                <a:cs typeface="Trebuchet MS"/>
              </a:rPr>
              <a:t>v</a:t>
            </a:r>
            <a:r>
              <a:rPr sz="3200" spc="-15" dirty="0">
                <a:latin typeface="Trebuchet MS"/>
                <a:cs typeface="Trebuchet MS"/>
              </a:rPr>
              <a:t> </a:t>
            </a:r>
            <a:r>
              <a:rPr sz="3200" spc="-165" dirty="0">
                <a:latin typeface="Trebuchet MS"/>
                <a:cs typeface="Trebuchet MS"/>
              </a:rPr>
              <a:t>uvedených</a:t>
            </a:r>
            <a:r>
              <a:rPr sz="3200" spc="-40" dirty="0">
                <a:latin typeface="Trebuchet MS"/>
                <a:cs typeface="Trebuchet MS"/>
              </a:rPr>
              <a:t> </a:t>
            </a:r>
            <a:r>
              <a:rPr sz="3200" spc="-150" dirty="0">
                <a:latin typeface="Trebuchet MS"/>
                <a:cs typeface="Trebuchet MS"/>
              </a:rPr>
              <a:t>trvalých</a:t>
            </a:r>
            <a:r>
              <a:rPr sz="3200" spc="-50" dirty="0">
                <a:latin typeface="Trebuchet MS"/>
                <a:cs typeface="Trebuchet MS"/>
              </a:rPr>
              <a:t> </a:t>
            </a:r>
            <a:r>
              <a:rPr sz="3200" spc="-170" dirty="0">
                <a:latin typeface="Trebuchet MS"/>
                <a:cs typeface="Trebuchet MS"/>
              </a:rPr>
              <a:t>objektech</a:t>
            </a:r>
            <a:r>
              <a:rPr sz="3200" spc="-30" dirty="0">
                <a:latin typeface="Trebuchet MS"/>
                <a:cs typeface="Trebuchet MS"/>
              </a:rPr>
              <a:t> </a:t>
            </a:r>
            <a:r>
              <a:rPr sz="3200" spc="-204" dirty="0">
                <a:latin typeface="Trebuchet MS"/>
                <a:cs typeface="Trebuchet MS"/>
              </a:rPr>
              <a:t>na</a:t>
            </a:r>
            <a:r>
              <a:rPr sz="3200" spc="-15" dirty="0">
                <a:latin typeface="Trebuchet MS"/>
                <a:cs typeface="Trebuchet MS"/>
              </a:rPr>
              <a:t> </a:t>
            </a:r>
            <a:r>
              <a:rPr sz="3200" spc="-130" dirty="0">
                <a:latin typeface="Trebuchet MS"/>
                <a:cs typeface="Trebuchet MS"/>
              </a:rPr>
              <a:t>hospodářství,</a:t>
            </a:r>
            <a:r>
              <a:rPr sz="3200" spc="-335" dirty="0">
                <a:latin typeface="Trebuchet MS"/>
                <a:cs typeface="Trebuchet MS"/>
              </a:rPr>
              <a:t> </a:t>
            </a:r>
            <a:r>
              <a:rPr sz="3200" spc="-125" dirty="0">
                <a:latin typeface="Trebuchet MS"/>
                <a:cs typeface="Trebuchet MS"/>
              </a:rPr>
              <a:t>kde</a:t>
            </a:r>
            <a:r>
              <a:rPr sz="3200" spc="-10" dirty="0">
                <a:latin typeface="Trebuchet MS"/>
                <a:cs typeface="Trebuchet MS"/>
              </a:rPr>
              <a:t> </a:t>
            </a:r>
            <a:r>
              <a:rPr sz="3200" spc="-150" dirty="0">
                <a:latin typeface="Trebuchet MS"/>
                <a:cs typeface="Trebuchet MS"/>
              </a:rPr>
              <a:t>chová</a:t>
            </a:r>
            <a:r>
              <a:rPr sz="3200" spc="-30" dirty="0">
                <a:latin typeface="Trebuchet MS"/>
                <a:cs typeface="Trebuchet MS"/>
              </a:rPr>
              <a:t> </a:t>
            </a:r>
            <a:r>
              <a:rPr sz="3200" spc="-175" dirty="0">
                <a:latin typeface="Trebuchet MS"/>
                <a:cs typeface="Trebuchet MS"/>
              </a:rPr>
              <a:t>prasnice,</a:t>
            </a:r>
            <a:r>
              <a:rPr sz="3200" spc="-330" dirty="0">
                <a:latin typeface="Trebuchet MS"/>
                <a:cs typeface="Trebuchet MS"/>
              </a:rPr>
              <a:t> </a:t>
            </a:r>
            <a:r>
              <a:rPr sz="3200" spc="-130" dirty="0">
                <a:latin typeface="Trebuchet MS"/>
                <a:cs typeface="Trebuchet MS"/>
              </a:rPr>
              <a:t>účinnou</a:t>
            </a:r>
            <a:r>
              <a:rPr sz="3200" spc="-60" dirty="0">
                <a:latin typeface="Trebuchet MS"/>
                <a:cs typeface="Trebuchet MS"/>
              </a:rPr>
              <a:t> </a:t>
            </a:r>
            <a:r>
              <a:rPr sz="3200" spc="-185" dirty="0">
                <a:latin typeface="Trebuchet MS"/>
                <a:cs typeface="Trebuchet MS"/>
              </a:rPr>
              <a:t>dezinfekci</a:t>
            </a:r>
            <a:r>
              <a:rPr sz="3200" spc="-15" dirty="0">
                <a:latin typeface="Trebuchet MS"/>
                <a:cs typeface="Trebuchet MS"/>
              </a:rPr>
              <a:t> </a:t>
            </a:r>
            <a:r>
              <a:rPr sz="3200" spc="-150" dirty="0">
                <a:latin typeface="Trebuchet MS"/>
                <a:cs typeface="Trebuchet MS"/>
              </a:rPr>
              <a:t>v</a:t>
            </a:r>
            <a:r>
              <a:rPr sz="3200" spc="-15" dirty="0">
                <a:latin typeface="Trebuchet MS"/>
                <a:cs typeface="Trebuchet MS"/>
              </a:rPr>
              <a:t> </a:t>
            </a:r>
            <a:r>
              <a:rPr sz="3200" spc="-40" dirty="0">
                <a:latin typeface="Trebuchet MS"/>
                <a:cs typeface="Trebuchet MS"/>
              </a:rPr>
              <a:t>rámci </a:t>
            </a:r>
            <a:r>
              <a:rPr sz="3200" spc="-135" dirty="0">
                <a:latin typeface="Trebuchet MS"/>
                <a:cs typeface="Trebuchet MS"/>
              </a:rPr>
              <a:t>jednorázového</a:t>
            </a:r>
            <a:r>
              <a:rPr sz="3200" spc="-50" dirty="0">
                <a:latin typeface="Trebuchet MS"/>
                <a:cs typeface="Trebuchet MS"/>
              </a:rPr>
              <a:t> </a:t>
            </a:r>
            <a:r>
              <a:rPr sz="3200" spc="-165" dirty="0">
                <a:latin typeface="Trebuchet MS"/>
                <a:cs typeface="Trebuchet MS"/>
              </a:rPr>
              <a:t>naskladnění</a:t>
            </a:r>
            <a:r>
              <a:rPr sz="3200" spc="-70" dirty="0">
                <a:latin typeface="Trebuchet MS"/>
                <a:cs typeface="Trebuchet MS"/>
              </a:rPr>
              <a:t> </a:t>
            </a:r>
            <a:r>
              <a:rPr sz="3200" spc="-280" dirty="0">
                <a:latin typeface="Trebuchet MS"/>
                <a:cs typeface="Trebuchet MS"/>
              </a:rPr>
              <a:t>a</a:t>
            </a:r>
            <a:r>
              <a:rPr sz="3200" spc="-30" dirty="0">
                <a:latin typeface="Trebuchet MS"/>
                <a:cs typeface="Trebuchet MS"/>
              </a:rPr>
              <a:t> </a:t>
            </a:r>
            <a:r>
              <a:rPr sz="3200" spc="-165" dirty="0">
                <a:latin typeface="Trebuchet MS"/>
                <a:cs typeface="Trebuchet MS"/>
              </a:rPr>
              <a:t>vyskladnění</a:t>
            </a:r>
            <a:r>
              <a:rPr sz="3200" spc="-55" dirty="0">
                <a:latin typeface="Trebuchet MS"/>
                <a:cs typeface="Trebuchet MS"/>
              </a:rPr>
              <a:t> </a:t>
            </a:r>
            <a:r>
              <a:rPr sz="3200" spc="-180" dirty="0">
                <a:latin typeface="Trebuchet MS"/>
                <a:cs typeface="Trebuchet MS"/>
              </a:rPr>
              <a:t>sekcí,</a:t>
            </a:r>
            <a:r>
              <a:rPr sz="3200" spc="-325" dirty="0">
                <a:latin typeface="Trebuchet MS"/>
                <a:cs typeface="Trebuchet MS"/>
              </a:rPr>
              <a:t> </a:t>
            </a:r>
            <a:r>
              <a:rPr sz="3200" spc="-125" dirty="0">
                <a:latin typeface="Trebuchet MS"/>
                <a:cs typeface="Trebuchet MS"/>
              </a:rPr>
              <a:t>které</a:t>
            </a:r>
            <a:r>
              <a:rPr sz="3200" spc="-25" dirty="0">
                <a:latin typeface="Trebuchet MS"/>
                <a:cs typeface="Trebuchet MS"/>
              </a:rPr>
              <a:t> </a:t>
            </a:r>
            <a:r>
              <a:rPr sz="3200" spc="-160" dirty="0">
                <a:latin typeface="Trebuchet MS"/>
                <a:cs typeface="Trebuchet MS"/>
              </a:rPr>
              <a:t>jsou</a:t>
            </a:r>
            <a:r>
              <a:rPr sz="3200" spc="-50" dirty="0">
                <a:latin typeface="Trebuchet MS"/>
                <a:cs typeface="Trebuchet MS"/>
              </a:rPr>
              <a:t> </a:t>
            </a:r>
            <a:r>
              <a:rPr sz="3200" spc="-190" dirty="0">
                <a:latin typeface="Trebuchet MS"/>
                <a:cs typeface="Trebuchet MS"/>
              </a:rPr>
              <a:t>stavebně</a:t>
            </a:r>
            <a:r>
              <a:rPr sz="3200" spc="-70" dirty="0">
                <a:latin typeface="Trebuchet MS"/>
                <a:cs typeface="Trebuchet MS"/>
              </a:rPr>
              <a:t> </a:t>
            </a:r>
            <a:r>
              <a:rPr sz="3200" spc="-160" dirty="0">
                <a:latin typeface="Trebuchet MS"/>
                <a:cs typeface="Trebuchet MS"/>
              </a:rPr>
              <a:t>odděleny</a:t>
            </a:r>
            <a:r>
              <a:rPr sz="3200" spc="-30" dirty="0">
                <a:latin typeface="Trebuchet MS"/>
                <a:cs typeface="Trebuchet MS"/>
              </a:rPr>
              <a:t> </a:t>
            </a:r>
            <a:r>
              <a:rPr sz="3200" spc="-195" dirty="0">
                <a:latin typeface="Trebuchet MS"/>
                <a:cs typeface="Trebuchet MS"/>
              </a:rPr>
              <a:t>(dále</a:t>
            </a:r>
            <a:r>
              <a:rPr sz="3200" spc="-35" dirty="0">
                <a:latin typeface="Trebuchet MS"/>
                <a:cs typeface="Trebuchet MS"/>
              </a:rPr>
              <a:t> </a:t>
            </a:r>
            <a:r>
              <a:rPr sz="3200" spc="-254" dirty="0">
                <a:latin typeface="Trebuchet MS"/>
                <a:cs typeface="Trebuchet MS"/>
              </a:rPr>
              <a:t>jen</a:t>
            </a:r>
            <a:r>
              <a:rPr sz="3200" spc="-50" dirty="0">
                <a:latin typeface="Trebuchet MS"/>
                <a:cs typeface="Trebuchet MS"/>
              </a:rPr>
              <a:t> </a:t>
            </a:r>
            <a:r>
              <a:rPr sz="3200" spc="-125" dirty="0">
                <a:latin typeface="Trebuchet MS"/>
                <a:cs typeface="Trebuchet MS"/>
              </a:rPr>
              <a:t>„turnusový</a:t>
            </a:r>
            <a:r>
              <a:rPr sz="3200" spc="-65" dirty="0">
                <a:latin typeface="Trebuchet MS"/>
                <a:cs typeface="Trebuchet MS"/>
              </a:rPr>
              <a:t> </a:t>
            </a:r>
            <a:r>
              <a:rPr sz="3200" spc="-155" dirty="0">
                <a:latin typeface="Trebuchet MS"/>
                <a:cs typeface="Trebuchet MS"/>
              </a:rPr>
              <a:t>provoz“),</a:t>
            </a:r>
            <a:r>
              <a:rPr sz="3200" spc="-330" dirty="0">
                <a:latin typeface="Trebuchet MS"/>
                <a:cs typeface="Trebuchet MS"/>
              </a:rPr>
              <a:t> </a:t>
            </a:r>
            <a:r>
              <a:rPr sz="3200" dirty="0">
                <a:latin typeface="Trebuchet MS"/>
                <a:cs typeface="Trebuchet MS"/>
              </a:rPr>
              <a:t>s</a:t>
            </a:r>
            <a:r>
              <a:rPr sz="3200" spc="-30" dirty="0">
                <a:latin typeface="Trebuchet MS"/>
                <a:cs typeface="Trebuchet MS"/>
              </a:rPr>
              <a:t> </a:t>
            </a:r>
            <a:r>
              <a:rPr sz="3200" spc="-10" dirty="0">
                <a:latin typeface="Trebuchet MS"/>
                <a:cs typeface="Trebuchet MS"/>
              </a:rPr>
              <a:t>následným </a:t>
            </a:r>
            <a:r>
              <a:rPr sz="3200" spc="-160" dirty="0">
                <a:latin typeface="Trebuchet MS"/>
                <a:cs typeface="Trebuchet MS"/>
              </a:rPr>
              <a:t>ponecháním</a:t>
            </a:r>
            <a:r>
              <a:rPr sz="3200" spc="-105" dirty="0">
                <a:latin typeface="Trebuchet MS"/>
                <a:cs typeface="Trebuchet MS"/>
              </a:rPr>
              <a:t> </a:t>
            </a:r>
            <a:r>
              <a:rPr sz="3200" spc="-160" dirty="0">
                <a:latin typeface="Trebuchet MS"/>
                <a:cs typeface="Trebuchet MS"/>
              </a:rPr>
              <a:t>ustájovacího</a:t>
            </a:r>
            <a:r>
              <a:rPr sz="3200" spc="-100" dirty="0">
                <a:latin typeface="Trebuchet MS"/>
                <a:cs typeface="Trebuchet MS"/>
              </a:rPr>
              <a:t> </a:t>
            </a:r>
            <a:r>
              <a:rPr sz="3200" spc="-60" dirty="0">
                <a:latin typeface="Trebuchet MS"/>
                <a:cs typeface="Trebuchet MS"/>
              </a:rPr>
              <a:t>prostoru</a:t>
            </a:r>
            <a:r>
              <a:rPr sz="3200" spc="-105" dirty="0">
                <a:latin typeface="Trebuchet MS"/>
                <a:cs typeface="Trebuchet MS"/>
              </a:rPr>
              <a:t> </a:t>
            </a:r>
            <a:r>
              <a:rPr sz="3200" spc="-170" dirty="0">
                <a:latin typeface="Trebuchet MS"/>
                <a:cs typeface="Trebuchet MS"/>
              </a:rPr>
              <a:t>bez</a:t>
            </a:r>
            <a:r>
              <a:rPr sz="3200" spc="-60" dirty="0">
                <a:latin typeface="Trebuchet MS"/>
                <a:cs typeface="Trebuchet MS"/>
              </a:rPr>
              <a:t> </a:t>
            </a:r>
            <a:r>
              <a:rPr sz="3200" spc="-165" dirty="0">
                <a:latin typeface="Trebuchet MS"/>
                <a:cs typeface="Trebuchet MS"/>
              </a:rPr>
              <a:t>zvířat</a:t>
            </a:r>
            <a:r>
              <a:rPr sz="3200" spc="-85" dirty="0">
                <a:latin typeface="Trebuchet MS"/>
                <a:cs typeface="Trebuchet MS"/>
              </a:rPr>
              <a:t> </a:t>
            </a:r>
            <a:r>
              <a:rPr sz="3200" spc="-30" dirty="0">
                <a:latin typeface="Trebuchet MS"/>
                <a:cs typeface="Trebuchet MS"/>
              </a:rPr>
              <a:t>po</a:t>
            </a:r>
            <a:r>
              <a:rPr sz="3200" spc="-75" dirty="0">
                <a:latin typeface="Trebuchet MS"/>
                <a:cs typeface="Trebuchet MS"/>
              </a:rPr>
              <a:t> </a:t>
            </a:r>
            <a:r>
              <a:rPr sz="3200" spc="-100" dirty="0">
                <a:latin typeface="Trebuchet MS"/>
                <a:cs typeface="Trebuchet MS"/>
              </a:rPr>
              <a:t>dobu</a:t>
            </a:r>
            <a:r>
              <a:rPr sz="3200" spc="-60" dirty="0">
                <a:latin typeface="Trebuchet MS"/>
                <a:cs typeface="Trebuchet MS"/>
              </a:rPr>
              <a:t> </a:t>
            </a:r>
            <a:r>
              <a:rPr sz="3200" spc="-190" dirty="0">
                <a:latin typeface="Trebuchet MS"/>
                <a:cs typeface="Trebuchet MS"/>
              </a:rPr>
              <a:t>minimálně</a:t>
            </a:r>
            <a:r>
              <a:rPr sz="3200" spc="-100" dirty="0">
                <a:latin typeface="Trebuchet MS"/>
                <a:cs typeface="Trebuchet MS"/>
              </a:rPr>
              <a:t> </a:t>
            </a:r>
            <a:r>
              <a:rPr sz="3200" spc="-20" dirty="0">
                <a:latin typeface="Trebuchet MS"/>
                <a:cs typeface="Trebuchet MS"/>
              </a:rPr>
              <a:t>24</a:t>
            </a:r>
            <a:r>
              <a:rPr sz="3200" spc="-80" dirty="0">
                <a:latin typeface="Trebuchet MS"/>
                <a:cs typeface="Trebuchet MS"/>
              </a:rPr>
              <a:t> </a:t>
            </a:r>
            <a:r>
              <a:rPr sz="3200" spc="-10" dirty="0">
                <a:latin typeface="Trebuchet MS"/>
                <a:cs typeface="Trebuchet MS"/>
              </a:rPr>
              <a:t>hodin,</a:t>
            </a:r>
            <a:endParaRPr sz="3200" dirty="0">
              <a:latin typeface="Trebuchet MS"/>
              <a:cs typeface="Trebuchet MS"/>
            </a:endParaRPr>
          </a:p>
          <a:p>
            <a:pPr marL="427990" indent="-415925">
              <a:spcBef>
                <a:spcPts val="1770"/>
              </a:spcBef>
              <a:buClr>
                <a:srgbClr val="CDCE00"/>
              </a:buClr>
              <a:buFont typeface="Arial"/>
              <a:buChar char="•"/>
              <a:tabLst>
                <a:tab pos="427990" algn="l"/>
                <a:tab pos="428625" algn="l"/>
              </a:tabLst>
            </a:pPr>
            <a:r>
              <a:rPr sz="3200" spc="-215" dirty="0">
                <a:latin typeface="Trebuchet MS"/>
                <a:cs typeface="Trebuchet MS"/>
              </a:rPr>
              <a:t>zajistí</a:t>
            </a:r>
            <a:r>
              <a:rPr sz="3200" spc="-40" dirty="0">
                <a:latin typeface="Trebuchet MS"/>
                <a:cs typeface="Trebuchet MS"/>
              </a:rPr>
              <a:t> </a:t>
            </a:r>
            <a:r>
              <a:rPr sz="3200" spc="-155" dirty="0">
                <a:latin typeface="Trebuchet MS"/>
                <a:cs typeface="Trebuchet MS"/>
              </a:rPr>
              <a:t>provádění</a:t>
            </a:r>
            <a:r>
              <a:rPr sz="3200" spc="-50" dirty="0">
                <a:latin typeface="Trebuchet MS"/>
                <a:cs typeface="Trebuchet MS"/>
              </a:rPr>
              <a:t> </a:t>
            </a:r>
            <a:r>
              <a:rPr sz="3200" spc="-110" dirty="0">
                <a:latin typeface="Trebuchet MS"/>
                <a:cs typeface="Trebuchet MS"/>
              </a:rPr>
              <a:t>kontroly</a:t>
            </a:r>
            <a:r>
              <a:rPr sz="3200" spc="-50" dirty="0">
                <a:latin typeface="Trebuchet MS"/>
                <a:cs typeface="Trebuchet MS"/>
              </a:rPr>
              <a:t> </a:t>
            </a:r>
            <a:r>
              <a:rPr sz="3200" spc="-125" dirty="0">
                <a:latin typeface="Trebuchet MS"/>
                <a:cs typeface="Trebuchet MS"/>
              </a:rPr>
              <a:t>spárků</a:t>
            </a:r>
            <a:r>
              <a:rPr sz="3200" spc="-40" dirty="0">
                <a:latin typeface="Trebuchet MS"/>
                <a:cs typeface="Trebuchet MS"/>
              </a:rPr>
              <a:t> </a:t>
            </a:r>
            <a:r>
              <a:rPr sz="3200" spc="-150" dirty="0">
                <a:latin typeface="Trebuchet MS"/>
                <a:cs typeface="Trebuchet MS"/>
              </a:rPr>
              <a:t>prasnic</a:t>
            </a:r>
            <a:r>
              <a:rPr sz="3200" spc="-65" dirty="0">
                <a:latin typeface="Trebuchet MS"/>
                <a:cs typeface="Trebuchet MS"/>
              </a:rPr>
              <a:t> </a:t>
            </a:r>
            <a:r>
              <a:rPr sz="3200" spc="-30" dirty="0">
                <a:latin typeface="Trebuchet MS"/>
                <a:cs typeface="Trebuchet MS"/>
              </a:rPr>
              <a:t>po</a:t>
            </a:r>
            <a:r>
              <a:rPr sz="3200" spc="-35" dirty="0">
                <a:latin typeface="Trebuchet MS"/>
                <a:cs typeface="Trebuchet MS"/>
              </a:rPr>
              <a:t> </a:t>
            </a:r>
            <a:r>
              <a:rPr sz="3200" spc="-175" dirty="0">
                <a:latin typeface="Trebuchet MS"/>
                <a:cs typeface="Trebuchet MS"/>
              </a:rPr>
              <a:t>každém</a:t>
            </a:r>
            <a:r>
              <a:rPr sz="3200" spc="-20" dirty="0">
                <a:latin typeface="Trebuchet MS"/>
                <a:cs typeface="Trebuchet MS"/>
              </a:rPr>
              <a:t> </a:t>
            </a:r>
            <a:r>
              <a:rPr sz="3200" spc="-185" dirty="0">
                <a:latin typeface="Trebuchet MS"/>
                <a:cs typeface="Trebuchet MS"/>
              </a:rPr>
              <a:t>odstavu,</a:t>
            </a:r>
            <a:r>
              <a:rPr sz="3200" spc="-325" dirty="0">
                <a:latin typeface="Trebuchet MS"/>
                <a:cs typeface="Trebuchet MS"/>
              </a:rPr>
              <a:t> </a:t>
            </a:r>
            <a:r>
              <a:rPr sz="3200" spc="-145" dirty="0">
                <a:latin typeface="Trebuchet MS"/>
                <a:cs typeface="Trebuchet MS"/>
              </a:rPr>
              <a:t>v</a:t>
            </a:r>
            <a:r>
              <a:rPr sz="3200" spc="-30" dirty="0">
                <a:latin typeface="Trebuchet MS"/>
                <a:cs typeface="Trebuchet MS"/>
              </a:rPr>
              <a:t> </a:t>
            </a:r>
            <a:r>
              <a:rPr sz="3200" spc="-160" dirty="0">
                <a:latin typeface="Trebuchet MS"/>
                <a:cs typeface="Trebuchet MS"/>
              </a:rPr>
              <a:t>případě</a:t>
            </a:r>
            <a:r>
              <a:rPr sz="3200" spc="-50" dirty="0">
                <a:latin typeface="Trebuchet MS"/>
                <a:cs typeface="Trebuchet MS"/>
              </a:rPr>
              <a:t> </a:t>
            </a:r>
            <a:r>
              <a:rPr sz="3200" spc="-125" dirty="0">
                <a:latin typeface="Trebuchet MS"/>
                <a:cs typeface="Trebuchet MS"/>
              </a:rPr>
              <a:t>potřeby</a:t>
            </a:r>
            <a:r>
              <a:rPr sz="3200" spc="-60" dirty="0">
                <a:latin typeface="Trebuchet MS"/>
                <a:cs typeface="Trebuchet MS"/>
              </a:rPr>
              <a:t> </a:t>
            </a:r>
            <a:r>
              <a:rPr sz="3200" spc="-190" dirty="0">
                <a:latin typeface="Trebuchet MS"/>
                <a:cs typeface="Trebuchet MS"/>
              </a:rPr>
              <a:t>také</a:t>
            </a:r>
            <a:r>
              <a:rPr sz="3200" spc="-35" dirty="0">
                <a:latin typeface="Trebuchet MS"/>
                <a:cs typeface="Trebuchet MS"/>
              </a:rPr>
              <a:t> </a:t>
            </a:r>
            <a:r>
              <a:rPr sz="3200" spc="-254" dirty="0">
                <a:latin typeface="Trebuchet MS"/>
                <a:cs typeface="Trebuchet MS"/>
              </a:rPr>
              <a:t>jejich</a:t>
            </a:r>
            <a:r>
              <a:rPr sz="3200" spc="-40" dirty="0">
                <a:latin typeface="Trebuchet MS"/>
                <a:cs typeface="Trebuchet MS"/>
              </a:rPr>
              <a:t> </a:t>
            </a:r>
            <a:r>
              <a:rPr sz="3200" spc="-10" dirty="0">
                <a:latin typeface="Trebuchet MS"/>
                <a:cs typeface="Trebuchet MS"/>
              </a:rPr>
              <a:t>ošetření,</a:t>
            </a:r>
            <a:endParaRPr sz="3200" dirty="0">
              <a:latin typeface="Trebuchet MS"/>
              <a:cs typeface="Trebuchet MS"/>
            </a:endParaRPr>
          </a:p>
          <a:p>
            <a:pPr marL="427990" indent="-415925">
              <a:spcBef>
                <a:spcPts val="1755"/>
              </a:spcBef>
              <a:buClr>
                <a:srgbClr val="CDCE00"/>
              </a:buClr>
              <a:buFont typeface="Arial"/>
              <a:buChar char="•"/>
              <a:tabLst>
                <a:tab pos="427990" algn="l"/>
                <a:tab pos="428625" algn="l"/>
              </a:tabLst>
            </a:pPr>
            <a:r>
              <a:rPr sz="3200" spc="-190" dirty="0">
                <a:latin typeface="Trebuchet MS"/>
                <a:cs typeface="Trebuchet MS"/>
              </a:rPr>
              <a:t>vede</a:t>
            </a:r>
            <a:r>
              <a:rPr sz="3200" spc="-20" dirty="0">
                <a:latin typeface="Trebuchet MS"/>
                <a:cs typeface="Trebuchet MS"/>
              </a:rPr>
              <a:t> </a:t>
            </a:r>
            <a:r>
              <a:rPr sz="3200" spc="-175" dirty="0">
                <a:latin typeface="Trebuchet MS"/>
                <a:cs typeface="Trebuchet MS"/>
              </a:rPr>
              <a:t>evidenci</a:t>
            </a:r>
            <a:r>
              <a:rPr sz="3200" spc="-40" dirty="0">
                <a:latin typeface="Trebuchet MS"/>
                <a:cs typeface="Trebuchet MS"/>
              </a:rPr>
              <a:t> </a:t>
            </a:r>
            <a:r>
              <a:rPr sz="3200" dirty="0">
                <a:latin typeface="Trebuchet MS"/>
                <a:cs typeface="Trebuchet MS"/>
              </a:rPr>
              <a:t>o</a:t>
            </a:r>
            <a:r>
              <a:rPr sz="3200" spc="-20" dirty="0">
                <a:latin typeface="Trebuchet MS"/>
                <a:cs typeface="Trebuchet MS"/>
              </a:rPr>
              <a:t> </a:t>
            </a:r>
            <a:r>
              <a:rPr sz="3200" spc="-125" dirty="0">
                <a:latin typeface="Trebuchet MS"/>
                <a:cs typeface="Trebuchet MS"/>
              </a:rPr>
              <a:t>turnusovém</a:t>
            </a:r>
            <a:r>
              <a:rPr sz="3200" spc="-60" dirty="0">
                <a:latin typeface="Trebuchet MS"/>
                <a:cs typeface="Trebuchet MS"/>
              </a:rPr>
              <a:t> </a:t>
            </a:r>
            <a:r>
              <a:rPr sz="3200" spc="-105" dirty="0">
                <a:latin typeface="Trebuchet MS"/>
                <a:cs typeface="Trebuchet MS"/>
              </a:rPr>
              <a:t>provozu</a:t>
            </a:r>
            <a:r>
              <a:rPr sz="3200" spc="-45" dirty="0">
                <a:latin typeface="Trebuchet MS"/>
                <a:cs typeface="Trebuchet MS"/>
              </a:rPr>
              <a:t> </a:t>
            </a:r>
            <a:r>
              <a:rPr sz="3200" spc="-280" dirty="0">
                <a:latin typeface="Trebuchet MS"/>
                <a:cs typeface="Trebuchet MS"/>
              </a:rPr>
              <a:t>a</a:t>
            </a:r>
            <a:r>
              <a:rPr sz="3200" spc="-25" dirty="0">
                <a:latin typeface="Trebuchet MS"/>
                <a:cs typeface="Trebuchet MS"/>
              </a:rPr>
              <a:t> </a:t>
            </a:r>
            <a:r>
              <a:rPr sz="3200" dirty="0">
                <a:latin typeface="Trebuchet MS"/>
                <a:cs typeface="Trebuchet MS"/>
              </a:rPr>
              <a:t>o</a:t>
            </a:r>
            <a:r>
              <a:rPr sz="3200" spc="-30" dirty="0">
                <a:latin typeface="Trebuchet MS"/>
                <a:cs typeface="Trebuchet MS"/>
              </a:rPr>
              <a:t> </a:t>
            </a:r>
            <a:r>
              <a:rPr sz="3200" spc="-140" dirty="0">
                <a:latin typeface="Trebuchet MS"/>
                <a:cs typeface="Trebuchet MS"/>
              </a:rPr>
              <a:t>kontrole,</a:t>
            </a:r>
            <a:r>
              <a:rPr sz="3200" spc="-330" dirty="0">
                <a:latin typeface="Trebuchet MS"/>
                <a:cs typeface="Trebuchet MS"/>
              </a:rPr>
              <a:t> </a:t>
            </a:r>
            <a:r>
              <a:rPr sz="3200" spc="-155" dirty="0">
                <a:latin typeface="Trebuchet MS"/>
                <a:cs typeface="Trebuchet MS"/>
              </a:rPr>
              <a:t>případně</a:t>
            </a:r>
            <a:r>
              <a:rPr sz="3200" spc="-55" dirty="0">
                <a:latin typeface="Trebuchet MS"/>
                <a:cs typeface="Trebuchet MS"/>
              </a:rPr>
              <a:t> </a:t>
            </a:r>
            <a:r>
              <a:rPr sz="3200" spc="-114" dirty="0">
                <a:latin typeface="Trebuchet MS"/>
                <a:cs typeface="Trebuchet MS"/>
              </a:rPr>
              <a:t>ošetření</a:t>
            </a:r>
            <a:r>
              <a:rPr sz="3200" spc="-45" dirty="0">
                <a:latin typeface="Trebuchet MS"/>
                <a:cs typeface="Trebuchet MS"/>
              </a:rPr>
              <a:t> </a:t>
            </a:r>
            <a:r>
              <a:rPr sz="3200" spc="-10" dirty="0">
                <a:latin typeface="Trebuchet MS"/>
                <a:cs typeface="Trebuchet MS"/>
              </a:rPr>
              <a:t>spárků,</a:t>
            </a:r>
            <a:endParaRPr sz="3200" dirty="0">
              <a:latin typeface="Trebuchet MS"/>
              <a:cs typeface="Trebuchet MS"/>
            </a:endParaRPr>
          </a:p>
          <a:p>
            <a:pPr marL="427990" indent="-415925">
              <a:spcBef>
                <a:spcPts val="1760"/>
              </a:spcBef>
              <a:buClr>
                <a:srgbClr val="CDCE00"/>
              </a:buClr>
              <a:buFont typeface="Arial"/>
              <a:buChar char="•"/>
              <a:tabLst>
                <a:tab pos="427990" algn="l"/>
                <a:tab pos="428625" algn="l"/>
              </a:tabLst>
            </a:pPr>
            <a:r>
              <a:rPr sz="3200" spc="-200" dirty="0">
                <a:latin typeface="Trebuchet MS"/>
                <a:cs typeface="Trebuchet MS"/>
              </a:rPr>
              <a:t>zasílá</a:t>
            </a:r>
            <a:r>
              <a:rPr sz="3200" spc="-75" dirty="0">
                <a:latin typeface="Trebuchet MS"/>
                <a:cs typeface="Trebuchet MS"/>
              </a:rPr>
              <a:t> </a:t>
            </a:r>
            <a:r>
              <a:rPr sz="3200" spc="-170" dirty="0">
                <a:latin typeface="Trebuchet MS"/>
                <a:cs typeface="Trebuchet MS"/>
              </a:rPr>
              <a:t>hlášení</a:t>
            </a:r>
            <a:r>
              <a:rPr sz="3200" spc="-85" dirty="0">
                <a:latin typeface="Trebuchet MS"/>
                <a:cs typeface="Trebuchet MS"/>
              </a:rPr>
              <a:t> </a:t>
            </a:r>
            <a:r>
              <a:rPr sz="3200" spc="-40" dirty="0">
                <a:latin typeface="Trebuchet MS"/>
                <a:cs typeface="Trebuchet MS"/>
              </a:rPr>
              <a:t>pro</a:t>
            </a:r>
            <a:r>
              <a:rPr sz="3200" spc="-70" dirty="0">
                <a:latin typeface="Trebuchet MS"/>
                <a:cs typeface="Trebuchet MS"/>
              </a:rPr>
              <a:t> </a:t>
            </a:r>
            <a:r>
              <a:rPr sz="3200" spc="-150" dirty="0">
                <a:latin typeface="Trebuchet MS"/>
                <a:cs typeface="Trebuchet MS"/>
              </a:rPr>
              <a:t>prasnice</a:t>
            </a:r>
            <a:r>
              <a:rPr sz="3200" spc="-85" dirty="0">
                <a:latin typeface="Trebuchet MS"/>
                <a:cs typeface="Trebuchet MS"/>
              </a:rPr>
              <a:t> </a:t>
            </a:r>
            <a:r>
              <a:rPr sz="3200" dirty="0">
                <a:latin typeface="Trebuchet MS"/>
                <a:cs typeface="Trebuchet MS"/>
              </a:rPr>
              <a:t>do</a:t>
            </a:r>
            <a:r>
              <a:rPr sz="3200" spc="-55" dirty="0">
                <a:latin typeface="Trebuchet MS"/>
                <a:cs typeface="Trebuchet MS"/>
              </a:rPr>
              <a:t> </a:t>
            </a:r>
            <a:r>
              <a:rPr sz="3200" spc="-215" dirty="0">
                <a:latin typeface="Trebuchet MS"/>
                <a:cs typeface="Trebuchet MS"/>
              </a:rPr>
              <a:t>databáze</a:t>
            </a:r>
            <a:r>
              <a:rPr sz="3200" spc="-65" dirty="0">
                <a:latin typeface="Trebuchet MS"/>
                <a:cs typeface="Trebuchet MS"/>
              </a:rPr>
              <a:t> </a:t>
            </a:r>
            <a:r>
              <a:rPr sz="3200" spc="-130" dirty="0">
                <a:latin typeface="Trebuchet MS"/>
                <a:cs typeface="Trebuchet MS"/>
              </a:rPr>
              <a:t>ústřední</a:t>
            </a:r>
            <a:r>
              <a:rPr sz="3200" spc="-80" dirty="0">
                <a:latin typeface="Trebuchet MS"/>
                <a:cs typeface="Trebuchet MS"/>
              </a:rPr>
              <a:t> </a:t>
            </a:r>
            <a:r>
              <a:rPr sz="3200" spc="-55" dirty="0">
                <a:latin typeface="Trebuchet MS"/>
                <a:cs typeface="Trebuchet MS"/>
              </a:rPr>
              <a:t>evidence.</a:t>
            </a:r>
            <a:endParaRPr sz="3200" dirty="0">
              <a:latin typeface="Trebuchet MS"/>
              <a:cs typeface="Trebuchet MS"/>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6650" y="758825"/>
            <a:ext cx="13792199" cy="690574"/>
          </a:xfrm>
          <a:prstGeom prst="rect">
            <a:avLst/>
          </a:prstGeom>
        </p:spPr>
        <p:txBody>
          <a:bodyPr vert="horz" wrap="square" lIns="0" tIns="13335" rIns="0" bIns="0" rtlCol="0">
            <a:spAutoFit/>
          </a:bodyPr>
          <a:lstStyle/>
          <a:p>
            <a:pPr marL="12700">
              <a:spcBef>
                <a:spcPts val="105"/>
              </a:spcBef>
            </a:pPr>
            <a:r>
              <a:rPr sz="4400" b="1" spc="440" dirty="0"/>
              <a:t>DOBRÉ</a:t>
            </a:r>
            <a:r>
              <a:rPr sz="4400" b="1" spc="-75" dirty="0"/>
              <a:t> </a:t>
            </a:r>
            <a:r>
              <a:rPr sz="4400" b="1" spc="370" dirty="0"/>
              <a:t>ŽIVOTNÍ</a:t>
            </a:r>
            <a:r>
              <a:rPr sz="4400" b="1" spc="-75" dirty="0"/>
              <a:t> </a:t>
            </a:r>
            <a:r>
              <a:rPr sz="4400" b="1" spc="475" dirty="0"/>
              <a:t>PODMÍNKY</a:t>
            </a:r>
            <a:r>
              <a:rPr sz="4400" b="1" spc="-70" dirty="0"/>
              <a:t> </a:t>
            </a:r>
            <a:r>
              <a:rPr sz="4400" b="1" spc="310" dirty="0"/>
              <a:t>ZVÍŘAT</a:t>
            </a:r>
            <a:r>
              <a:rPr sz="4400" b="1" spc="-75" dirty="0"/>
              <a:t> </a:t>
            </a:r>
            <a:r>
              <a:rPr sz="4400" b="1" spc="335" dirty="0"/>
              <a:t>(DŽPZ)</a:t>
            </a:r>
            <a:endParaRPr sz="4400" b="1" dirty="0"/>
          </a:p>
        </p:txBody>
      </p:sp>
      <p:pic>
        <p:nvPicPr>
          <p:cNvPr id="3" name="object 3"/>
          <p:cNvPicPr/>
          <p:nvPr/>
        </p:nvPicPr>
        <p:blipFill>
          <a:blip r:embed="rId2" cstate="print"/>
          <a:stretch>
            <a:fillRect/>
          </a:stretch>
        </p:blipFill>
        <p:spPr>
          <a:xfrm>
            <a:off x="6030477" y="3537003"/>
            <a:ext cx="219861" cy="234937"/>
          </a:xfrm>
          <a:prstGeom prst="rect">
            <a:avLst/>
          </a:prstGeom>
        </p:spPr>
      </p:pic>
      <p:sp>
        <p:nvSpPr>
          <p:cNvPr id="4" name="object 4"/>
          <p:cNvSpPr txBox="1"/>
          <p:nvPr/>
        </p:nvSpPr>
        <p:spPr>
          <a:xfrm>
            <a:off x="831850" y="3317821"/>
            <a:ext cx="18123939" cy="10335265"/>
          </a:xfrm>
          <a:prstGeom prst="rect">
            <a:avLst/>
          </a:prstGeom>
        </p:spPr>
        <p:txBody>
          <a:bodyPr vert="horz" wrap="square" lIns="0" tIns="116205" rIns="0" bIns="0" rtlCol="0">
            <a:spAutoFit/>
          </a:bodyPr>
          <a:lstStyle/>
          <a:p>
            <a:pPr marL="440690">
              <a:spcBef>
                <a:spcPts val="915"/>
              </a:spcBef>
            </a:pPr>
            <a:r>
              <a:rPr sz="4000" b="1" dirty="0">
                <a:solidFill>
                  <a:schemeClr val="accent3">
                    <a:lumMod val="75000"/>
                  </a:schemeClr>
                </a:solidFill>
                <a:latin typeface="Trebuchet MS"/>
                <a:cs typeface="Trebuchet MS"/>
              </a:rPr>
              <a:t>ZVĚTŠENÍ</a:t>
            </a:r>
            <a:r>
              <a:rPr sz="4000" b="1" spc="45" dirty="0">
                <a:solidFill>
                  <a:schemeClr val="accent3">
                    <a:lumMod val="75000"/>
                  </a:schemeClr>
                </a:solidFill>
                <a:latin typeface="Trebuchet MS"/>
                <a:cs typeface="Trebuchet MS"/>
              </a:rPr>
              <a:t> </a:t>
            </a:r>
            <a:r>
              <a:rPr sz="4000" b="1" spc="125" dirty="0">
                <a:solidFill>
                  <a:schemeClr val="accent3">
                    <a:lumMod val="75000"/>
                  </a:schemeClr>
                </a:solidFill>
                <a:latin typeface="Trebuchet MS"/>
                <a:cs typeface="Trebuchet MS"/>
              </a:rPr>
              <a:t>PLOCHY</a:t>
            </a:r>
            <a:r>
              <a:rPr sz="4000" b="1" spc="65"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PRO</a:t>
            </a:r>
            <a:r>
              <a:rPr sz="4000" b="1" spc="55" dirty="0">
                <a:solidFill>
                  <a:schemeClr val="accent3">
                    <a:lumMod val="75000"/>
                  </a:schemeClr>
                </a:solidFill>
                <a:latin typeface="Trebuchet MS"/>
                <a:cs typeface="Trebuchet MS"/>
              </a:rPr>
              <a:t> </a:t>
            </a:r>
            <a:r>
              <a:rPr sz="4000" b="1" spc="95" dirty="0">
                <a:solidFill>
                  <a:schemeClr val="accent3">
                    <a:lumMod val="75000"/>
                  </a:schemeClr>
                </a:solidFill>
                <a:latin typeface="Trebuchet MS"/>
                <a:cs typeface="Trebuchet MS"/>
              </a:rPr>
              <a:t>ODSTAVENÁ</a:t>
            </a:r>
            <a:r>
              <a:rPr sz="4000" b="1" spc="55" dirty="0">
                <a:solidFill>
                  <a:schemeClr val="accent3">
                    <a:lumMod val="75000"/>
                  </a:schemeClr>
                </a:solidFill>
                <a:latin typeface="Trebuchet MS"/>
                <a:cs typeface="Trebuchet MS"/>
              </a:rPr>
              <a:t> </a:t>
            </a:r>
            <a:r>
              <a:rPr sz="4000" b="1" spc="-10" dirty="0">
                <a:solidFill>
                  <a:schemeClr val="accent3">
                    <a:lumMod val="75000"/>
                  </a:schemeClr>
                </a:solidFill>
                <a:latin typeface="Trebuchet MS"/>
                <a:cs typeface="Trebuchet MS"/>
              </a:rPr>
              <a:t>SELATA</a:t>
            </a:r>
            <a:endParaRPr sz="4000" b="1" dirty="0">
              <a:solidFill>
                <a:schemeClr val="accent3">
                  <a:lumMod val="75000"/>
                </a:schemeClr>
              </a:solidFill>
              <a:latin typeface="Trebuchet MS"/>
              <a:cs typeface="Trebuchet MS"/>
            </a:endParaRPr>
          </a:p>
          <a:p>
            <a:pPr marL="25400">
              <a:spcBef>
                <a:spcPts val="820"/>
              </a:spcBef>
            </a:pPr>
            <a:r>
              <a:rPr sz="3600" spc="-150" dirty="0">
                <a:solidFill>
                  <a:schemeClr val="accent3">
                    <a:lumMod val="75000"/>
                  </a:schemeClr>
                </a:solidFill>
                <a:latin typeface="Trebuchet MS"/>
                <a:cs typeface="Trebuchet MS"/>
              </a:rPr>
              <a:t>Žadatel</a:t>
            </a:r>
            <a:r>
              <a:rPr sz="3600" spc="-40" dirty="0">
                <a:solidFill>
                  <a:schemeClr val="accent3">
                    <a:lumMod val="75000"/>
                  </a:schemeClr>
                </a:solidFill>
                <a:latin typeface="Trebuchet MS"/>
                <a:cs typeface="Trebuchet MS"/>
              </a:rPr>
              <a:t> </a:t>
            </a:r>
            <a:r>
              <a:rPr sz="3600" spc="-204" dirty="0">
                <a:solidFill>
                  <a:schemeClr val="accent3">
                    <a:lumMod val="75000"/>
                  </a:schemeClr>
                </a:solidFill>
                <a:latin typeface="Trebuchet MS"/>
                <a:cs typeface="Trebuchet MS"/>
              </a:rPr>
              <a:t>na</a:t>
            </a:r>
            <a:r>
              <a:rPr sz="3600" spc="-10" dirty="0">
                <a:solidFill>
                  <a:schemeClr val="accent3">
                    <a:lumMod val="75000"/>
                  </a:schemeClr>
                </a:solidFill>
                <a:latin typeface="Trebuchet MS"/>
                <a:cs typeface="Trebuchet MS"/>
              </a:rPr>
              <a:t> </a:t>
            </a:r>
            <a:r>
              <a:rPr sz="3600" spc="-180" dirty="0">
                <a:solidFill>
                  <a:schemeClr val="accent3">
                    <a:lumMod val="75000"/>
                  </a:schemeClr>
                </a:solidFill>
                <a:latin typeface="Trebuchet MS"/>
                <a:cs typeface="Trebuchet MS"/>
              </a:rPr>
              <a:t>každém</a:t>
            </a:r>
            <a:r>
              <a:rPr sz="3600" spc="-15" dirty="0">
                <a:solidFill>
                  <a:schemeClr val="accent3">
                    <a:lumMod val="75000"/>
                  </a:schemeClr>
                </a:solidFill>
                <a:latin typeface="Trebuchet MS"/>
                <a:cs typeface="Trebuchet MS"/>
              </a:rPr>
              <a:t> </a:t>
            </a:r>
            <a:r>
              <a:rPr sz="3600" spc="-170" dirty="0">
                <a:solidFill>
                  <a:schemeClr val="accent3">
                    <a:lumMod val="75000"/>
                  </a:schemeClr>
                </a:solidFill>
                <a:latin typeface="Trebuchet MS"/>
                <a:cs typeface="Trebuchet MS"/>
              </a:rPr>
              <a:t>z</a:t>
            </a:r>
            <a:r>
              <a:rPr sz="3600" spc="-10" dirty="0">
                <a:solidFill>
                  <a:schemeClr val="accent3">
                    <a:lumMod val="75000"/>
                  </a:schemeClr>
                </a:solidFill>
                <a:latin typeface="Trebuchet MS"/>
                <a:cs typeface="Trebuchet MS"/>
              </a:rPr>
              <a:t> </a:t>
            </a:r>
            <a:r>
              <a:rPr sz="3600" spc="-114" dirty="0">
                <a:solidFill>
                  <a:schemeClr val="accent3">
                    <a:lumMod val="75000"/>
                  </a:schemeClr>
                </a:solidFill>
                <a:latin typeface="Trebuchet MS"/>
                <a:cs typeface="Trebuchet MS"/>
              </a:rPr>
              <a:t>hospodářství</a:t>
            </a:r>
            <a:r>
              <a:rPr sz="3600" spc="-50" dirty="0">
                <a:solidFill>
                  <a:schemeClr val="accent3">
                    <a:lumMod val="75000"/>
                  </a:schemeClr>
                </a:solidFill>
                <a:latin typeface="Trebuchet MS"/>
                <a:cs typeface="Trebuchet MS"/>
              </a:rPr>
              <a:t> </a:t>
            </a:r>
            <a:r>
              <a:rPr sz="3600" spc="-175" dirty="0">
                <a:solidFill>
                  <a:schemeClr val="accent3">
                    <a:lumMod val="75000"/>
                  </a:schemeClr>
                </a:solidFill>
                <a:latin typeface="Trebuchet MS"/>
                <a:cs typeface="Trebuchet MS"/>
              </a:rPr>
              <a:t>plní</a:t>
            </a:r>
            <a:r>
              <a:rPr sz="3600" spc="-40" dirty="0">
                <a:solidFill>
                  <a:schemeClr val="accent3">
                    <a:lumMod val="75000"/>
                  </a:schemeClr>
                </a:solidFill>
                <a:latin typeface="Trebuchet MS"/>
                <a:cs typeface="Trebuchet MS"/>
              </a:rPr>
              <a:t> </a:t>
            </a:r>
            <a:r>
              <a:rPr sz="3600" spc="-195" dirty="0">
                <a:solidFill>
                  <a:schemeClr val="accent3">
                    <a:lumMod val="75000"/>
                  </a:schemeClr>
                </a:solidFill>
                <a:latin typeface="Trebuchet MS"/>
                <a:cs typeface="Trebuchet MS"/>
              </a:rPr>
              <a:t>následující</a:t>
            </a:r>
            <a:r>
              <a:rPr sz="3600" spc="-50" dirty="0">
                <a:solidFill>
                  <a:schemeClr val="accent3">
                    <a:lumMod val="75000"/>
                  </a:schemeClr>
                </a:solidFill>
                <a:latin typeface="Trebuchet MS"/>
                <a:cs typeface="Trebuchet MS"/>
              </a:rPr>
              <a:t> </a:t>
            </a:r>
            <a:r>
              <a:rPr sz="3600" spc="-20" dirty="0">
                <a:solidFill>
                  <a:schemeClr val="accent3">
                    <a:lumMod val="75000"/>
                  </a:schemeClr>
                </a:solidFill>
                <a:latin typeface="Trebuchet MS"/>
                <a:cs typeface="Trebuchet MS"/>
              </a:rPr>
              <a:t>podmínky:</a:t>
            </a:r>
            <a:endParaRPr sz="3600" dirty="0">
              <a:solidFill>
                <a:schemeClr val="accent3">
                  <a:lumMod val="75000"/>
                </a:schemeClr>
              </a:solidFill>
              <a:latin typeface="Trebuchet MS"/>
              <a:cs typeface="Trebuchet MS"/>
            </a:endParaRPr>
          </a:p>
          <a:p>
            <a:pPr marL="856615" marR="81280" indent="-415925">
              <a:lnSpc>
                <a:spcPct val="129400"/>
              </a:lnSpc>
              <a:spcBef>
                <a:spcPts val="640"/>
              </a:spcBef>
              <a:buClr>
                <a:srgbClr val="CDCE00"/>
              </a:buClr>
              <a:buFont typeface="Arial"/>
              <a:buChar char="•"/>
              <a:tabLst>
                <a:tab pos="856615" algn="l"/>
                <a:tab pos="857250" algn="l"/>
              </a:tabLst>
            </a:pPr>
            <a:r>
              <a:rPr sz="3600" spc="-150" dirty="0">
                <a:solidFill>
                  <a:schemeClr val="accent3">
                    <a:lumMod val="75000"/>
                  </a:schemeClr>
                </a:solidFill>
                <a:latin typeface="Trebuchet MS"/>
                <a:cs typeface="Trebuchet MS"/>
              </a:rPr>
              <a:t>chová</a:t>
            </a:r>
            <a:r>
              <a:rPr sz="3600" spc="-75" dirty="0">
                <a:solidFill>
                  <a:schemeClr val="accent3">
                    <a:lumMod val="75000"/>
                  </a:schemeClr>
                </a:solidFill>
                <a:latin typeface="Trebuchet MS"/>
                <a:cs typeface="Trebuchet MS"/>
              </a:rPr>
              <a:t> </a:t>
            </a:r>
            <a:r>
              <a:rPr sz="3600" spc="-190" dirty="0">
                <a:solidFill>
                  <a:schemeClr val="accent3">
                    <a:lumMod val="75000"/>
                  </a:schemeClr>
                </a:solidFill>
                <a:latin typeface="Trebuchet MS"/>
                <a:cs typeface="Trebuchet MS"/>
              </a:rPr>
              <a:t>minimálně</a:t>
            </a:r>
            <a:r>
              <a:rPr sz="3600" spc="-75" dirty="0">
                <a:solidFill>
                  <a:schemeClr val="accent3">
                    <a:lumMod val="75000"/>
                  </a:schemeClr>
                </a:solidFill>
                <a:latin typeface="Trebuchet MS"/>
                <a:cs typeface="Trebuchet MS"/>
              </a:rPr>
              <a:t> </a:t>
            </a:r>
            <a:r>
              <a:rPr sz="3600" dirty="0">
                <a:solidFill>
                  <a:schemeClr val="accent3">
                    <a:lumMod val="75000"/>
                  </a:schemeClr>
                </a:solidFill>
                <a:latin typeface="Trebuchet MS"/>
                <a:cs typeface="Trebuchet MS"/>
              </a:rPr>
              <a:t>1</a:t>
            </a:r>
            <a:r>
              <a:rPr sz="3600" spc="-40" dirty="0">
                <a:solidFill>
                  <a:schemeClr val="accent3">
                    <a:lumMod val="75000"/>
                  </a:schemeClr>
                </a:solidFill>
                <a:latin typeface="Trebuchet MS"/>
                <a:cs typeface="Trebuchet MS"/>
              </a:rPr>
              <a:t> </a:t>
            </a:r>
            <a:r>
              <a:rPr sz="3600" spc="-150" dirty="0">
                <a:solidFill>
                  <a:schemeClr val="accent3">
                    <a:lumMod val="75000"/>
                  </a:schemeClr>
                </a:solidFill>
                <a:latin typeface="Trebuchet MS"/>
                <a:cs typeface="Trebuchet MS"/>
              </a:rPr>
              <a:t>velkou</a:t>
            </a:r>
            <a:r>
              <a:rPr sz="3600" spc="-45" dirty="0">
                <a:solidFill>
                  <a:schemeClr val="accent3">
                    <a:lumMod val="75000"/>
                  </a:schemeClr>
                </a:solidFill>
                <a:latin typeface="Trebuchet MS"/>
                <a:cs typeface="Trebuchet MS"/>
              </a:rPr>
              <a:t> </a:t>
            </a:r>
            <a:r>
              <a:rPr sz="3600" spc="-145" dirty="0">
                <a:solidFill>
                  <a:schemeClr val="accent3">
                    <a:lumMod val="75000"/>
                  </a:schemeClr>
                </a:solidFill>
                <a:latin typeface="Trebuchet MS"/>
                <a:cs typeface="Trebuchet MS"/>
              </a:rPr>
              <a:t>dobytčí</a:t>
            </a:r>
            <a:r>
              <a:rPr sz="3600" spc="-50" dirty="0">
                <a:solidFill>
                  <a:schemeClr val="accent3">
                    <a:lumMod val="75000"/>
                  </a:schemeClr>
                </a:solidFill>
                <a:latin typeface="Trebuchet MS"/>
                <a:cs typeface="Trebuchet MS"/>
              </a:rPr>
              <a:t> </a:t>
            </a:r>
            <a:r>
              <a:rPr sz="3600" spc="-160" dirty="0">
                <a:solidFill>
                  <a:schemeClr val="accent3">
                    <a:lumMod val="75000"/>
                  </a:schemeClr>
                </a:solidFill>
                <a:latin typeface="Trebuchet MS"/>
                <a:cs typeface="Trebuchet MS"/>
              </a:rPr>
              <a:t>jednotku</a:t>
            </a:r>
            <a:r>
              <a:rPr sz="3600" spc="-60" dirty="0">
                <a:solidFill>
                  <a:schemeClr val="accent3">
                    <a:lumMod val="75000"/>
                  </a:schemeClr>
                </a:solidFill>
                <a:latin typeface="Trebuchet MS"/>
                <a:cs typeface="Trebuchet MS"/>
              </a:rPr>
              <a:t> </a:t>
            </a:r>
            <a:r>
              <a:rPr sz="3600" spc="-155" dirty="0">
                <a:solidFill>
                  <a:schemeClr val="accent3">
                    <a:lumMod val="75000"/>
                  </a:schemeClr>
                </a:solidFill>
                <a:latin typeface="Trebuchet MS"/>
                <a:cs typeface="Trebuchet MS"/>
              </a:rPr>
              <a:t>odstavených</a:t>
            </a:r>
            <a:r>
              <a:rPr sz="3600" spc="-70" dirty="0">
                <a:solidFill>
                  <a:schemeClr val="accent3">
                    <a:lumMod val="75000"/>
                  </a:schemeClr>
                </a:solidFill>
                <a:latin typeface="Trebuchet MS"/>
                <a:cs typeface="Trebuchet MS"/>
              </a:rPr>
              <a:t> </a:t>
            </a:r>
            <a:r>
              <a:rPr sz="3600" spc="-220" dirty="0">
                <a:solidFill>
                  <a:schemeClr val="accent3">
                    <a:lumMod val="75000"/>
                  </a:schemeClr>
                </a:solidFill>
                <a:latin typeface="Trebuchet MS"/>
                <a:cs typeface="Trebuchet MS"/>
              </a:rPr>
              <a:t>selat;</a:t>
            </a:r>
            <a:r>
              <a:rPr sz="3600" spc="-320" dirty="0">
                <a:solidFill>
                  <a:schemeClr val="accent3">
                    <a:lumMod val="75000"/>
                  </a:schemeClr>
                </a:solidFill>
                <a:latin typeface="Trebuchet MS"/>
                <a:cs typeface="Trebuchet MS"/>
              </a:rPr>
              <a:t> </a:t>
            </a:r>
            <a:r>
              <a:rPr sz="3600" spc="-220" dirty="0">
                <a:solidFill>
                  <a:schemeClr val="accent3">
                    <a:lumMod val="75000"/>
                  </a:schemeClr>
                </a:solidFill>
                <a:latin typeface="Trebuchet MS"/>
                <a:cs typeface="Trebuchet MS"/>
              </a:rPr>
              <a:t>za</a:t>
            </a:r>
            <a:r>
              <a:rPr sz="3600" spc="-35" dirty="0">
                <a:solidFill>
                  <a:schemeClr val="accent3">
                    <a:lumMod val="75000"/>
                  </a:schemeClr>
                </a:solidFill>
                <a:latin typeface="Trebuchet MS"/>
                <a:cs typeface="Trebuchet MS"/>
              </a:rPr>
              <a:t> </a:t>
            </a:r>
            <a:r>
              <a:rPr sz="3600" spc="-110" dirty="0">
                <a:solidFill>
                  <a:schemeClr val="accent3">
                    <a:lumMod val="75000"/>
                  </a:schemeClr>
                </a:solidFill>
                <a:latin typeface="Trebuchet MS"/>
                <a:cs typeface="Trebuchet MS"/>
              </a:rPr>
              <a:t>porušení</a:t>
            </a:r>
            <a:r>
              <a:rPr sz="3600" spc="-80" dirty="0">
                <a:solidFill>
                  <a:schemeClr val="accent3">
                    <a:lumMod val="75000"/>
                  </a:schemeClr>
                </a:solidFill>
                <a:latin typeface="Trebuchet MS"/>
                <a:cs typeface="Trebuchet MS"/>
              </a:rPr>
              <a:t> </a:t>
            </a:r>
            <a:r>
              <a:rPr sz="3600" spc="-110" dirty="0">
                <a:solidFill>
                  <a:schemeClr val="accent3">
                    <a:lumMod val="75000"/>
                  </a:schemeClr>
                </a:solidFill>
                <a:latin typeface="Trebuchet MS"/>
                <a:cs typeface="Trebuchet MS"/>
              </a:rPr>
              <a:t>se</a:t>
            </a:r>
            <a:r>
              <a:rPr sz="3600" spc="-25" dirty="0">
                <a:solidFill>
                  <a:schemeClr val="accent3">
                    <a:lumMod val="75000"/>
                  </a:schemeClr>
                </a:solidFill>
                <a:latin typeface="Trebuchet MS"/>
                <a:cs typeface="Trebuchet MS"/>
              </a:rPr>
              <a:t> </a:t>
            </a:r>
            <a:r>
              <a:rPr sz="3600" spc="-135" dirty="0">
                <a:solidFill>
                  <a:schemeClr val="accent3">
                    <a:lumMod val="75000"/>
                  </a:schemeClr>
                </a:solidFill>
                <a:latin typeface="Trebuchet MS"/>
                <a:cs typeface="Trebuchet MS"/>
              </a:rPr>
              <a:t>nepovažuje </a:t>
            </a:r>
            <a:r>
              <a:rPr sz="3600" spc="-155" dirty="0">
                <a:solidFill>
                  <a:schemeClr val="accent3">
                    <a:lumMod val="75000"/>
                  </a:schemeClr>
                </a:solidFill>
                <a:latin typeface="Trebuchet MS"/>
                <a:cs typeface="Trebuchet MS"/>
              </a:rPr>
              <a:t>snížení</a:t>
            </a:r>
            <a:r>
              <a:rPr sz="3600" spc="-75" dirty="0">
                <a:solidFill>
                  <a:schemeClr val="accent3">
                    <a:lumMod val="75000"/>
                  </a:schemeClr>
                </a:solidFill>
                <a:latin typeface="Trebuchet MS"/>
                <a:cs typeface="Trebuchet MS"/>
              </a:rPr>
              <a:t> </a:t>
            </a:r>
            <a:r>
              <a:rPr sz="3600" spc="-125" dirty="0">
                <a:solidFill>
                  <a:schemeClr val="accent3">
                    <a:lumMod val="75000"/>
                  </a:schemeClr>
                </a:solidFill>
                <a:latin typeface="Trebuchet MS"/>
                <a:cs typeface="Trebuchet MS"/>
              </a:rPr>
              <a:t>počtu</a:t>
            </a:r>
            <a:r>
              <a:rPr sz="3600" spc="-75" dirty="0">
                <a:solidFill>
                  <a:schemeClr val="accent3">
                    <a:lumMod val="75000"/>
                  </a:schemeClr>
                </a:solidFill>
                <a:latin typeface="Trebuchet MS"/>
                <a:cs typeface="Trebuchet MS"/>
              </a:rPr>
              <a:t> </a:t>
            </a:r>
            <a:r>
              <a:rPr sz="3600" spc="-170" dirty="0">
                <a:solidFill>
                  <a:schemeClr val="accent3">
                    <a:lumMod val="75000"/>
                  </a:schemeClr>
                </a:solidFill>
                <a:latin typeface="Trebuchet MS"/>
                <a:cs typeface="Trebuchet MS"/>
              </a:rPr>
              <a:t>velkých</a:t>
            </a:r>
            <a:r>
              <a:rPr sz="3600" spc="-85" dirty="0">
                <a:solidFill>
                  <a:schemeClr val="accent3">
                    <a:lumMod val="75000"/>
                  </a:schemeClr>
                </a:solidFill>
                <a:latin typeface="Trebuchet MS"/>
                <a:cs typeface="Trebuchet MS"/>
              </a:rPr>
              <a:t> </a:t>
            </a:r>
            <a:r>
              <a:rPr sz="3600" spc="-150" dirty="0">
                <a:solidFill>
                  <a:schemeClr val="accent3">
                    <a:lumMod val="75000"/>
                  </a:schemeClr>
                </a:solidFill>
                <a:latin typeface="Trebuchet MS"/>
                <a:cs typeface="Trebuchet MS"/>
              </a:rPr>
              <a:t>dobytčích</a:t>
            </a:r>
            <a:r>
              <a:rPr sz="3600" spc="-85" dirty="0">
                <a:solidFill>
                  <a:schemeClr val="accent3">
                    <a:lumMod val="75000"/>
                  </a:schemeClr>
                </a:solidFill>
                <a:latin typeface="Trebuchet MS"/>
                <a:cs typeface="Trebuchet MS"/>
              </a:rPr>
              <a:t> </a:t>
            </a:r>
            <a:r>
              <a:rPr sz="3600" spc="-195" dirty="0">
                <a:solidFill>
                  <a:schemeClr val="accent3">
                    <a:lumMod val="75000"/>
                  </a:schemeClr>
                </a:solidFill>
                <a:latin typeface="Trebuchet MS"/>
                <a:cs typeface="Trebuchet MS"/>
              </a:rPr>
              <a:t>jednotek,</a:t>
            </a:r>
            <a:r>
              <a:rPr sz="3600" spc="-340" dirty="0">
                <a:solidFill>
                  <a:schemeClr val="accent3">
                    <a:lumMod val="75000"/>
                  </a:schemeClr>
                </a:solidFill>
                <a:latin typeface="Trebuchet MS"/>
                <a:cs typeface="Trebuchet MS"/>
              </a:rPr>
              <a:t> </a:t>
            </a:r>
            <a:r>
              <a:rPr sz="3600" spc="-125" dirty="0">
                <a:solidFill>
                  <a:schemeClr val="accent3">
                    <a:lumMod val="75000"/>
                  </a:schemeClr>
                </a:solidFill>
                <a:latin typeface="Trebuchet MS"/>
                <a:cs typeface="Trebuchet MS"/>
              </a:rPr>
              <a:t>které</a:t>
            </a:r>
            <a:r>
              <a:rPr sz="3600" spc="-55" dirty="0">
                <a:solidFill>
                  <a:schemeClr val="accent3">
                    <a:lumMod val="75000"/>
                  </a:schemeClr>
                </a:solidFill>
                <a:latin typeface="Trebuchet MS"/>
                <a:cs typeface="Trebuchet MS"/>
              </a:rPr>
              <a:t> </a:t>
            </a:r>
            <a:r>
              <a:rPr sz="3600" spc="-135" dirty="0">
                <a:solidFill>
                  <a:schemeClr val="accent3">
                    <a:lumMod val="75000"/>
                  </a:schemeClr>
                </a:solidFill>
                <a:latin typeface="Trebuchet MS"/>
                <a:cs typeface="Trebuchet MS"/>
              </a:rPr>
              <a:t>trvá</a:t>
            </a:r>
            <a:r>
              <a:rPr sz="3600" spc="-85" dirty="0">
                <a:solidFill>
                  <a:schemeClr val="accent3">
                    <a:lumMod val="75000"/>
                  </a:schemeClr>
                </a:solidFill>
                <a:latin typeface="Trebuchet MS"/>
                <a:cs typeface="Trebuchet MS"/>
              </a:rPr>
              <a:t> </a:t>
            </a:r>
            <a:r>
              <a:rPr sz="3600" spc="-190" dirty="0">
                <a:solidFill>
                  <a:schemeClr val="accent3">
                    <a:lumMod val="75000"/>
                  </a:schemeClr>
                </a:solidFill>
                <a:latin typeface="Trebuchet MS"/>
                <a:cs typeface="Trebuchet MS"/>
              </a:rPr>
              <a:t>nejvýše</a:t>
            </a:r>
            <a:r>
              <a:rPr sz="3600" spc="-80" dirty="0">
                <a:solidFill>
                  <a:schemeClr val="accent3">
                    <a:lumMod val="75000"/>
                  </a:schemeClr>
                </a:solidFill>
                <a:latin typeface="Trebuchet MS"/>
                <a:cs typeface="Trebuchet MS"/>
              </a:rPr>
              <a:t> </a:t>
            </a:r>
            <a:r>
              <a:rPr sz="3600" spc="-10" dirty="0">
                <a:solidFill>
                  <a:schemeClr val="accent3">
                    <a:lumMod val="75000"/>
                  </a:schemeClr>
                </a:solidFill>
                <a:latin typeface="Trebuchet MS"/>
                <a:cs typeface="Trebuchet MS"/>
              </a:rPr>
              <a:t>10</a:t>
            </a:r>
            <a:r>
              <a:rPr sz="3600" spc="-65" dirty="0">
                <a:solidFill>
                  <a:schemeClr val="accent3">
                    <a:lumMod val="75000"/>
                  </a:schemeClr>
                </a:solidFill>
                <a:latin typeface="Trebuchet MS"/>
                <a:cs typeface="Trebuchet MS"/>
              </a:rPr>
              <a:t> </a:t>
            </a:r>
            <a:r>
              <a:rPr sz="3600" spc="-30" dirty="0">
                <a:solidFill>
                  <a:schemeClr val="accent3">
                    <a:lumMod val="75000"/>
                  </a:schemeClr>
                </a:solidFill>
                <a:latin typeface="Trebuchet MS"/>
                <a:cs typeface="Trebuchet MS"/>
              </a:rPr>
              <a:t>po</a:t>
            </a:r>
            <a:r>
              <a:rPr sz="3600" spc="-70" dirty="0">
                <a:solidFill>
                  <a:schemeClr val="accent3">
                    <a:lumMod val="75000"/>
                  </a:schemeClr>
                </a:solidFill>
                <a:latin typeface="Trebuchet MS"/>
                <a:cs typeface="Trebuchet MS"/>
              </a:rPr>
              <a:t> </a:t>
            </a:r>
            <a:r>
              <a:rPr sz="3600" spc="-85" dirty="0">
                <a:solidFill>
                  <a:schemeClr val="accent3">
                    <a:lumMod val="75000"/>
                  </a:schemeClr>
                </a:solidFill>
                <a:latin typeface="Trebuchet MS"/>
                <a:cs typeface="Trebuchet MS"/>
              </a:rPr>
              <a:t>sobě</a:t>
            </a:r>
            <a:r>
              <a:rPr sz="3600" spc="-55" dirty="0">
                <a:solidFill>
                  <a:schemeClr val="accent3">
                    <a:lumMod val="75000"/>
                  </a:schemeClr>
                </a:solidFill>
                <a:latin typeface="Trebuchet MS"/>
                <a:cs typeface="Trebuchet MS"/>
              </a:rPr>
              <a:t> </a:t>
            </a:r>
            <a:r>
              <a:rPr sz="3600" spc="-10" dirty="0">
                <a:solidFill>
                  <a:schemeClr val="accent3">
                    <a:lumMod val="75000"/>
                  </a:schemeClr>
                </a:solidFill>
                <a:latin typeface="Trebuchet MS"/>
                <a:cs typeface="Trebuchet MS"/>
              </a:rPr>
              <a:t>jdoucích </a:t>
            </a:r>
            <a:r>
              <a:rPr sz="3600" spc="-165" dirty="0">
                <a:solidFill>
                  <a:schemeClr val="accent3">
                    <a:lumMod val="75000"/>
                  </a:schemeClr>
                </a:solidFill>
                <a:latin typeface="Trebuchet MS"/>
                <a:cs typeface="Trebuchet MS"/>
              </a:rPr>
              <a:t>kalendářních</a:t>
            </a:r>
            <a:r>
              <a:rPr sz="3600" spc="10" dirty="0">
                <a:solidFill>
                  <a:schemeClr val="accent3">
                    <a:lumMod val="75000"/>
                  </a:schemeClr>
                </a:solidFill>
                <a:latin typeface="Trebuchet MS"/>
                <a:cs typeface="Trebuchet MS"/>
              </a:rPr>
              <a:t> </a:t>
            </a:r>
            <a:r>
              <a:rPr sz="3600" spc="-20" dirty="0">
                <a:solidFill>
                  <a:schemeClr val="accent3">
                    <a:lumMod val="75000"/>
                  </a:schemeClr>
                </a:solidFill>
                <a:latin typeface="Trebuchet MS"/>
                <a:cs typeface="Trebuchet MS"/>
              </a:rPr>
              <a:t>dnů,</a:t>
            </a:r>
            <a:endParaRPr sz="3600" dirty="0">
              <a:solidFill>
                <a:schemeClr val="accent3">
                  <a:lumMod val="75000"/>
                </a:schemeClr>
              </a:solidFill>
              <a:latin typeface="Trebuchet MS"/>
              <a:cs typeface="Trebuchet MS"/>
            </a:endParaRPr>
          </a:p>
          <a:p>
            <a:pPr marL="856615" indent="-416559">
              <a:spcBef>
                <a:spcPts val="1760"/>
              </a:spcBef>
              <a:buClr>
                <a:srgbClr val="CDCE00"/>
              </a:buClr>
              <a:buFont typeface="Arial"/>
              <a:buChar char="•"/>
              <a:tabLst>
                <a:tab pos="856615" algn="l"/>
                <a:tab pos="857250" algn="l"/>
              </a:tabLst>
            </a:pPr>
            <a:r>
              <a:rPr sz="3600" spc="-215" dirty="0">
                <a:solidFill>
                  <a:schemeClr val="accent3">
                    <a:lumMod val="75000"/>
                  </a:schemeClr>
                </a:solidFill>
                <a:latin typeface="Trebuchet MS"/>
                <a:cs typeface="Trebuchet MS"/>
              </a:rPr>
              <a:t>zajistí</a:t>
            </a:r>
            <a:r>
              <a:rPr sz="3600" spc="-75" dirty="0">
                <a:solidFill>
                  <a:schemeClr val="accent3">
                    <a:lumMod val="75000"/>
                  </a:schemeClr>
                </a:solidFill>
                <a:latin typeface="Trebuchet MS"/>
                <a:cs typeface="Trebuchet MS"/>
              </a:rPr>
              <a:t> </a:t>
            </a:r>
            <a:r>
              <a:rPr sz="3600" spc="-145" dirty="0">
                <a:solidFill>
                  <a:schemeClr val="accent3">
                    <a:lumMod val="75000"/>
                  </a:schemeClr>
                </a:solidFill>
                <a:latin typeface="Trebuchet MS"/>
                <a:cs typeface="Trebuchet MS"/>
              </a:rPr>
              <a:t>všem</a:t>
            </a:r>
            <a:r>
              <a:rPr sz="3600" spc="-55" dirty="0">
                <a:solidFill>
                  <a:schemeClr val="accent3">
                    <a:lumMod val="75000"/>
                  </a:schemeClr>
                </a:solidFill>
                <a:latin typeface="Trebuchet MS"/>
                <a:cs typeface="Trebuchet MS"/>
              </a:rPr>
              <a:t> </a:t>
            </a:r>
            <a:r>
              <a:rPr sz="3600" spc="-165" dirty="0">
                <a:solidFill>
                  <a:schemeClr val="accent3">
                    <a:lumMod val="75000"/>
                  </a:schemeClr>
                </a:solidFill>
                <a:latin typeface="Trebuchet MS"/>
                <a:cs typeface="Trebuchet MS"/>
              </a:rPr>
              <a:t>odstaveným</a:t>
            </a:r>
            <a:r>
              <a:rPr sz="3600" spc="-90" dirty="0">
                <a:solidFill>
                  <a:schemeClr val="accent3">
                    <a:lumMod val="75000"/>
                  </a:schemeClr>
                </a:solidFill>
                <a:latin typeface="Trebuchet MS"/>
                <a:cs typeface="Trebuchet MS"/>
              </a:rPr>
              <a:t> </a:t>
            </a:r>
            <a:r>
              <a:rPr sz="3600" spc="-204" dirty="0">
                <a:solidFill>
                  <a:schemeClr val="accent3">
                    <a:lumMod val="75000"/>
                  </a:schemeClr>
                </a:solidFill>
                <a:latin typeface="Trebuchet MS"/>
                <a:cs typeface="Trebuchet MS"/>
              </a:rPr>
              <a:t>selatům,</a:t>
            </a:r>
            <a:r>
              <a:rPr sz="3600" spc="-360" dirty="0">
                <a:solidFill>
                  <a:schemeClr val="accent3">
                    <a:lumMod val="75000"/>
                  </a:schemeClr>
                </a:solidFill>
                <a:latin typeface="Trebuchet MS"/>
                <a:cs typeface="Trebuchet MS"/>
              </a:rPr>
              <a:t> </a:t>
            </a:r>
            <a:r>
              <a:rPr sz="3600" spc="-130" dirty="0">
                <a:solidFill>
                  <a:schemeClr val="accent3">
                    <a:lumMod val="75000"/>
                  </a:schemeClr>
                </a:solidFill>
                <a:latin typeface="Trebuchet MS"/>
                <a:cs typeface="Trebuchet MS"/>
              </a:rPr>
              <a:t>plochu</a:t>
            </a:r>
            <a:r>
              <a:rPr sz="3600" spc="-85" dirty="0">
                <a:solidFill>
                  <a:schemeClr val="accent3">
                    <a:lumMod val="75000"/>
                  </a:schemeClr>
                </a:solidFill>
                <a:latin typeface="Trebuchet MS"/>
                <a:cs typeface="Trebuchet MS"/>
              </a:rPr>
              <a:t> </a:t>
            </a:r>
            <a:r>
              <a:rPr sz="3600" spc="-60" dirty="0">
                <a:solidFill>
                  <a:schemeClr val="accent3">
                    <a:lumMod val="75000"/>
                  </a:schemeClr>
                </a:solidFill>
                <a:latin typeface="Trebuchet MS"/>
                <a:cs typeface="Trebuchet MS"/>
              </a:rPr>
              <a:t>prostoru</a:t>
            </a:r>
            <a:r>
              <a:rPr sz="3600" spc="-90" dirty="0">
                <a:solidFill>
                  <a:schemeClr val="accent3">
                    <a:lumMod val="75000"/>
                  </a:schemeClr>
                </a:solidFill>
                <a:latin typeface="Trebuchet MS"/>
                <a:cs typeface="Trebuchet MS"/>
              </a:rPr>
              <a:t> </a:t>
            </a:r>
            <a:r>
              <a:rPr sz="3600" spc="-190" dirty="0">
                <a:solidFill>
                  <a:schemeClr val="accent3">
                    <a:lumMod val="75000"/>
                  </a:schemeClr>
                </a:solidFill>
                <a:latin typeface="Trebuchet MS"/>
                <a:cs typeface="Trebuchet MS"/>
              </a:rPr>
              <a:t>minimálně</a:t>
            </a:r>
            <a:r>
              <a:rPr sz="3600" spc="-85" dirty="0">
                <a:solidFill>
                  <a:schemeClr val="accent3">
                    <a:lumMod val="75000"/>
                  </a:schemeClr>
                </a:solidFill>
                <a:latin typeface="Trebuchet MS"/>
                <a:cs typeface="Trebuchet MS"/>
              </a:rPr>
              <a:t> </a:t>
            </a:r>
            <a:r>
              <a:rPr sz="3600" spc="-160" dirty="0">
                <a:solidFill>
                  <a:schemeClr val="accent3">
                    <a:lumMod val="75000"/>
                  </a:schemeClr>
                </a:solidFill>
                <a:latin typeface="Trebuchet MS"/>
                <a:cs typeface="Trebuchet MS"/>
              </a:rPr>
              <a:t>0,24</a:t>
            </a:r>
            <a:r>
              <a:rPr sz="3600" spc="-85" dirty="0">
                <a:solidFill>
                  <a:schemeClr val="accent3">
                    <a:lumMod val="75000"/>
                  </a:schemeClr>
                </a:solidFill>
                <a:latin typeface="Trebuchet MS"/>
                <a:cs typeface="Trebuchet MS"/>
              </a:rPr>
              <a:t> </a:t>
            </a:r>
            <a:r>
              <a:rPr sz="3600" dirty="0">
                <a:solidFill>
                  <a:schemeClr val="accent3">
                    <a:lumMod val="75000"/>
                  </a:schemeClr>
                </a:solidFill>
                <a:latin typeface="Trebuchet MS"/>
                <a:cs typeface="Trebuchet MS"/>
              </a:rPr>
              <a:t>m</a:t>
            </a:r>
            <a:r>
              <a:rPr sz="3600" baseline="25396" dirty="0">
                <a:solidFill>
                  <a:schemeClr val="accent3">
                    <a:lumMod val="75000"/>
                  </a:schemeClr>
                </a:solidFill>
                <a:latin typeface="Trebuchet MS"/>
                <a:cs typeface="Trebuchet MS"/>
              </a:rPr>
              <a:t>2</a:t>
            </a:r>
            <a:r>
              <a:rPr sz="3600" spc="292" baseline="25396" dirty="0">
                <a:solidFill>
                  <a:schemeClr val="accent3">
                    <a:lumMod val="75000"/>
                  </a:schemeClr>
                </a:solidFill>
                <a:latin typeface="Trebuchet MS"/>
                <a:cs typeface="Trebuchet MS"/>
              </a:rPr>
              <a:t> </a:t>
            </a:r>
            <a:r>
              <a:rPr sz="3600" spc="-204" dirty="0">
                <a:solidFill>
                  <a:schemeClr val="accent3">
                    <a:lumMod val="75000"/>
                  </a:schemeClr>
                </a:solidFill>
                <a:latin typeface="Trebuchet MS"/>
                <a:cs typeface="Trebuchet MS"/>
              </a:rPr>
              <a:t>na</a:t>
            </a:r>
            <a:r>
              <a:rPr sz="3600" spc="-55" dirty="0">
                <a:solidFill>
                  <a:schemeClr val="accent3">
                    <a:lumMod val="75000"/>
                  </a:schemeClr>
                </a:solidFill>
                <a:latin typeface="Trebuchet MS"/>
                <a:cs typeface="Trebuchet MS"/>
              </a:rPr>
              <a:t> </a:t>
            </a:r>
            <a:r>
              <a:rPr sz="3600" spc="-80" dirty="0">
                <a:solidFill>
                  <a:schemeClr val="accent3">
                    <a:lumMod val="75000"/>
                  </a:schemeClr>
                </a:solidFill>
                <a:latin typeface="Trebuchet MS"/>
                <a:cs typeface="Trebuchet MS"/>
              </a:rPr>
              <a:t>kus</a:t>
            </a:r>
            <a:r>
              <a:rPr sz="3600" spc="-70" dirty="0">
                <a:solidFill>
                  <a:schemeClr val="accent3">
                    <a:lumMod val="75000"/>
                  </a:schemeClr>
                </a:solidFill>
                <a:latin typeface="Trebuchet MS"/>
                <a:cs typeface="Trebuchet MS"/>
              </a:rPr>
              <a:t> </a:t>
            </a:r>
            <a:r>
              <a:rPr sz="3600" spc="-80" dirty="0">
                <a:solidFill>
                  <a:schemeClr val="accent3">
                    <a:lumMod val="75000"/>
                  </a:schemeClr>
                </a:solidFill>
                <a:latin typeface="Trebuchet MS"/>
                <a:cs typeface="Trebuchet MS"/>
              </a:rPr>
              <a:t>(20</a:t>
            </a:r>
            <a:r>
              <a:rPr sz="3600" spc="-65" dirty="0">
                <a:solidFill>
                  <a:schemeClr val="accent3">
                    <a:lumMod val="75000"/>
                  </a:schemeClr>
                </a:solidFill>
                <a:latin typeface="Trebuchet MS"/>
                <a:cs typeface="Trebuchet MS"/>
              </a:rPr>
              <a:t> </a:t>
            </a:r>
            <a:r>
              <a:rPr sz="3600" spc="140" dirty="0">
                <a:solidFill>
                  <a:schemeClr val="accent3">
                    <a:lumMod val="75000"/>
                  </a:schemeClr>
                </a:solidFill>
                <a:latin typeface="Trebuchet MS"/>
                <a:cs typeface="Trebuchet MS"/>
              </a:rPr>
              <a:t>%</a:t>
            </a:r>
            <a:endParaRPr sz="3600" dirty="0">
              <a:solidFill>
                <a:schemeClr val="accent3">
                  <a:lumMod val="75000"/>
                </a:schemeClr>
              </a:solidFill>
              <a:latin typeface="Trebuchet MS"/>
              <a:cs typeface="Trebuchet MS"/>
            </a:endParaRPr>
          </a:p>
          <a:p>
            <a:pPr marL="856615">
              <a:spcBef>
                <a:spcPts val="935"/>
              </a:spcBef>
            </a:pPr>
            <a:r>
              <a:rPr sz="3600" spc="-170" dirty="0">
                <a:solidFill>
                  <a:schemeClr val="accent3">
                    <a:lumMod val="75000"/>
                  </a:schemeClr>
                </a:solidFill>
                <a:latin typeface="Trebuchet MS"/>
                <a:cs typeface="Trebuchet MS"/>
              </a:rPr>
              <a:t>navýšení</a:t>
            </a:r>
            <a:r>
              <a:rPr sz="3600" spc="-55" dirty="0">
                <a:solidFill>
                  <a:schemeClr val="accent3">
                    <a:lumMod val="75000"/>
                  </a:schemeClr>
                </a:solidFill>
                <a:latin typeface="Trebuchet MS"/>
                <a:cs typeface="Trebuchet MS"/>
              </a:rPr>
              <a:t> </a:t>
            </a:r>
            <a:r>
              <a:rPr sz="3600" spc="-110" dirty="0">
                <a:solidFill>
                  <a:schemeClr val="accent3">
                    <a:lumMod val="75000"/>
                  </a:schemeClr>
                </a:solidFill>
                <a:latin typeface="Trebuchet MS"/>
                <a:cs typeface="Trebuchet MS"/>
              </a:rPr>
              <a:t>proti</a:t>
            </a:r>
            <a:r>
              <a:rPr sz="3600" spc="-50" dirty="0">
                <a:solidFill>
                  <a:schemeClr val="accent3">
                    <a:lumMod val="75000"/>
                  </a:schemeClr>
                </a:solidFill>
                <a:latin typeface="Trebuchet MS"/>
                <a:cs typeface="Trebuchet MS"/>
              </a:rPr>
              <a:t> </a:t>
            </a:r>
            <a:r>
              <a:rPr sz="3600" spc="-170" dirty="0">
                <a:solidFill>
                  <a:schemeClr val="accent3">
                    <a:lumMod val="75000"/>
                  </a:schemeClr>
                </a:solidFill>
                <a:latin typeface="Trebuchet MS"/>
                <a:cs typeface="Trebuchet MS"/>
              </a:rPr>
              <a:t>vyhlášce</a:t>
            </a:r>
            <a:r>
              <a:rPr sz="3600" spc="-45" dirty="0">
                <a:solidFill>
                  <a:schemeClr val="accent3">
                    <a:lumMod val="75000"/>
                  </a:schemeClr>
                </a:solidFill>
                <a:latin typeface="Trebuchet MS"/>
                <a:cs typeface="Trebuchet MS"/>
              </a:rPr>
              <a:t> </a:t>
            </a:r>
            <a:r>
              <a:rPr sz="3600" spc="-290" dirty="0">
                <a:solidFill>
                  <a:schemeClr val="accent3">
                    <a:lumMod val="75000"/>
                  </a:schemeClr>
                </a:solidFill>
                <a:latin typeface="Trebuchet MS"/>
                <a:cs typeface="Trebuchet MS"/>
              </a:rPr>
              <a:t>č.</a:t>
            </a:r>
            <a:r>
              <a:rPr sz="3600" spc="-315" dirty="0">
                <a:solidFill>
                  <a:schemeClr val="accent3">
                    <a:lumMod val="75000"/>
                  </a:schemeClr>
                </a:solidFill>
                <a:latin typeface="Trebuchet MS"/>
                <a:cs typeface="Trebuchet MS"/>
              </a:rPr>
              <a:t> </a:t>
            </a:r>
            <a:r>
              <a:rPr sz="3600" spc="-150" dirty="0">
                <a:solidFill>
                  <a:schemeClr val="accent3">
                    <a:lumMod val="75000"/>
                  </a:schemeClr>
                </a:solidFill>
                <a:latin typeface="Trebuchet MS"/>
                <a:cs typeface="Trebuchet MS"/>
              </a:rPr>
              <a:t>208/2004</a:t>
            </a:r>
            <a:r>
              <a:rPr sz="3600" spc="-65" dirty="0">
                <a:solidFill>
                  <a:schemeClr val="accent3">
                    <a:lumMod val="75000"/>
                  </a:schemeClr>
                </a:solidFill>
                <a:latin typeface="Trebuchet MS"/>
                <a:cs typeface="Trebuchet MS"/>
              </a:rPr>
              <a:t> </a:t>
            </a:r>
            <a:r>
              <a:rPr sz="3600" spc="-35" dirty="0">
                <a:solidFill>
                  <a:schemeClr val="accent3">
                    <a:lumMod val="75000"/>
                  </a:schemeClr>
                </a:solidFill>
                <a:latin typeface="Trebuchet MS"/>
                <a:cs typeface="Trebuchet MS"/>
              </a:rPr>
              <a:t>Sb.),</a:t>
            </a:r>
            <a:endParaRPr sz="3600" dirty="0">
              <a:solidFill>
                <a:schemeClr val="accent3">
                  <a:lumMod val="75000"/>
                </a:schemeClr>
              </a:solidFill>
              <a:latin typeface="Trebuchet MS"/>
              <a:cs typeface="Trebuchet MS"/>
            </a:endParaRPr>
          </a:p>
          <a:p>
            <a:pPr marL="856615" indent="-416559">
              <a:spcBef>
                <a:spcPts val="1764"/>
              </a:spcBef>
              <a:buClr>
                <a:srgbClr val="CDCE00"/>
              </a:buClr>
              <a:buFont typeface="Arial"/>
              <a:buChar char="•"/>
              <a:tabLst>
                <a:tab pos="856615" algn="l"/>
                <a:tab pos="857250" algn="l"/>
              </a:tabLst>
            </a:pPr>
            <a:r>
              <a:rPr sz="3600" spc="-155" dirty="0">
                <a:solidFill>
                  <a:schemeClr val="accent3">
                    <a:lumMod val="75000"/>
                  </a:schemeClr>
                </a:solidFill>
                <a:latin typeface="Trebuchet MS"/>
                <a:cs typeface="Trebuchet MS"/>
              </a:rPr>
              <a:t>označí</a:t>
            </a:r>
            <a:r>
              <a:rPr sz="3600" spc="-25" dirty="0">
                <a:solidFill>
                  <a:schemeClr val="accent3">
                    <a:lumMod val="75000"/>
                  </a:schemeClr>
                </a:solidFill>
                <a:latin typeface="Trebuchet MS"/>
                <a:cs typeface="Trebuchet MS"/>
              </a:rPr>
              <a:t> </a:t>
            </a:r>
            <a:r>
              <a:rPr sz="3600" spc="-185" dirty="0">
                <a:solidFill>
                  <a:schemeClr val="accent3">
                    <a:lumMod val="75000"/>
                  </a:schemeClr>
                </a:solidFill>
                <a:latin typeface="Trebuchet MS"/>
                <a:cs typeface="Trebuchet MS"/>
              </a:rPr>
              <a:t>jednotlivé</a:t>
            </a:r>
            <a:r>
              <a:rPr sz="3600" spc="-45" dirty="0">
                <a:solidFill>
                  <a:schemeClr val="accent3">
                    <a:lumMod val="75000"/>
                  </a:schemeClr>
                </a:solidFill>
                <a:latin typeface="Trebuchet MS"/>
                <a:cs typeface="Trebuchet MS"/>
              </a:rPr>
              <a:t> </a:t>
            </a:r>
            <a:r>
              <a:rPr sz="3600" spc="-130" dirty="0">
                <a:solidFill>
                  <a:schemeClr val="accent3">
                    <a:lumMod val="75000"/>
                  </a:schemeClr>
                </a:solidFill>
                <a:latin typeface="Trebuchet MS"/>
                <a:cs typeface="Trebuchet MS"/>
              </a:rPr>
              <a:t>prostory,</a:t>
            </a:r>
            <a:r>
              <a:rPr sz="3600" spc="-330" dirty="0">
                <a:solidFill>
                  <a:schemeClr val="accent3">
                    <a:lumMod val="75000"/>
                  </a:schemeClr>
                </a:solidFill>
                <a:latin typeface="Trebuchet MS"/>
                <a:cs typeface="Trebuchet MS"/>
              </a:rPr>
              <a:t> </a:t>
            </a:r>
            <a:r>
              <a:rPr sz="3600" spc="-200" dirty="0">
                <a:solidFill>
                  <a:schemeClr val="accent3">
                    <a:lumMod val="75000"/>
                  </a:schemeClr>
                </a:solidFill>
                <a:latin typeface="Trebuchet MS"/>
                <a:cs typeface="Trebuchet MS"/>
              </a:rPr>
              <a:t>ve</a:t>
            </a:r>
            <a:r>
              <a:rPr sz="3600" spc="-20" dirty="0">
                <a:solidFill>
                  <a:schemeClr val="accent3">
                    <a:lumMod val="75000"/>
                  </a:schemeClr>
                </a:solidFill>
                <a:latin typeface="Trebuchet MS"/>
                <a:cs typeface="Trebuchet MS"/>
              </a:rPr>
              <a:t> </a:t>
            </a:r>
            <a:r>
              <a:rPr sz="3600" spc="-135" dirty="0">
                <a:solidFill>
                  <a:schemeClr val="accent3">
                    <a:lumMod val="75000"/>
                  </a:schemeClr>
                </a:solidFill>
                <a:latin typeface="Trebuchet MS"/>
                <a:cs typeface="Trebuchet MS"/>
              </a:rPr>
              <a:t>kterých</a:t>
            </a:r>
            <a:r>
              <a:rPr sz="3600" spc="-25" dirty="0">
                <a:solidFill>
                  <a:schemeClr val="accent3">
                    <a:lumMod val="75000"/>
                  </a:schemeClr>
                </a:solidFill>
                <a:latin typeface="Trebuchet MS"/>
                <a:cs typeface="Trebuchet MS"/>
              </a:rPr>
              <a:t> </a:t>
            </a:r>
            <a:r>
              <a:rPr sz="3600" spc="-145" dirty="0">
                <a:solidFill>
                  <a:schemeClr val="accent3">
                    <a:lumMod val="75000"/>
                  </a:schemeClr>
                </a:solidFill>
                <a:latin typeface="Trebuchet MS"/>
                <a:cs typeface="Trebuchet MS"/>
              </a:rPr>
              <a:t>jsou</a:t>
            </a:r>
            <a:r>
              <a:rPr sz="3600" spc="-30" dirty="0">
                <a:solidFill>
                  <a:schemeClr val="accent3">
                    <a:lumMod val="75000"/>
                  </a:schemeClr>
                </a:solidFill>
                <a:latin typeface="Trebuchet MS"/>
                <a:cs typeface="Trebuchet MS"/>
              </a:rPr>
              <a:t> </a:t>
            </a:r>
            <a:r>
              <a:rPr sz="3600" spc="-165" dirty="0">
                <a:solidFill>
                  <a:schemeClr val="accent3">
                    <a:lumMod val="75000"/>
                  </a:schemeClr>
                </a:solidFill>
                <a:latin typeface="Trebuchet MS"/>
                <a:cs typeface="Trebuchet MS"/>
              </a:rPr>
              <a:t>chována</a:t>
            </a:r>
            <a:r>
              <a:rPr sz="3600" spc="-30" dirty="0">
                <a:solidFill>
                  <a:schemeClr val="accent3">
                    <a:lumMod val="75000"/>
                  </a:schemeClr>
                </a:solidFill>
                <a:latin typeface="Trebuchet MS"/>
                <a:cs typeface="Trebuchet MS"/>
              </a:rPr>
              <a:t> </a:t>
            </a:r>
            <a:r>
              <a:rPr sz="3600" spc="-180" dirty="0">
                <a:solidFill>
                  <a:schemeClr val="accent3">
                    <a:lumMod val="75000"/>
                  </a:schemeClr>
                </a:solidFill>
                <a:latin typeface="Trebuchet MS"/>
                <a:cs typeface="Trebuchet MS"/>
              </a:rPr>
              <a:t>odstavená</a:t>
            </a:r>
            <a:r>
              <a:rPr sz="3600" spc="-45" dirty="0">
                <a:solidFill>
                  <a:schemeClr val="accent3">
                    <a:lumMod val="75000"/>
                  </a:schemeClr>
                </a:solidFill>
                <a:latin typeface="Trebuchet MS"/>
                <a:cs typeface="Trebuchet MS"/>
              </a:rPr>
              <a:t> </a:t>
            </a:r>
            <a:r>
              <a:rPr sz="3600" spc="-35" dirty="0">
                <a:solidFill>
                  <a:schemeClr val="accent3">
                    <a:lumMod val="75000"/>
                  </a:schemeClr>
                </a:solidFill>
                <a:latin typeface="Trebuchet MS"/>
                <a:cs typeface="Trebuchet MS"/>
              </a:rPr>
              <a:t>selata,</a:t>
            </a:r>
            <a:endParaRPr sz="3600" dirty="0">
              <a:solidFill>
                <a:schemeClr val="accent3">
                  <a:lumMod val="75000"/>
                </a:schemeClr>
              </a:solidFill>
              <a:latin typeface="Trebuchet MS"/>
              <a:cs typeface="Trebuchet MS"/>
            </a:endParaRPr>
          </a:p>
          <a:p>
            <a:pPr marL="856615" indent="-416559">
              <a:spcBef>
                <a:spcPts val="1760"/>
              </a:spcBef>
              <a:buClr>
                <a:srgbClr val="CDCE00"/>
              </a:buClr>
              <a:buFont typeface="Arial"/>
              <a:buChar char="•"/>
              <a:tabLst>
                <a:tab pos="856615" algn="l"/>
                <a:tab pos="857250" algn="l"/>
              </a:tabLst>
            </a:pPr>
            <a:r>
              <a:rPr sz="3600" spc="-190" dirty="0">
                <a:solidFill>
                  <a:schemeClr val="accent3">
                    <a:lumMod val="75000"/>
                  </a:schemeClr>
                </a:solidFill>
                <a:latin typeface="Trebuchet MS"/>
                <a:cs typeface="Trebuchet MS"/>
              </a:rPr>
              <a:t>vede</a:t>
            </a:r>
            <a:r>
              <a:rPr sz="3600" spc="-15" dirty="0">
                <a:solidFill>
                  <a:schemeClr val="accent3">
                    <a:lumMod val="75000"/>
                  </a:schemeClr>
                </a:solidFill>
                <a:latin typeface="Trebuchet MS"/>
                <a:cs typeface="Trebuchet MS"/>
              </a:rPr>
              <a:t> </a:t>
            </a:r>
            <a:r>
              <a:rPr sz="3600" spc="-175" dirty="0">
                <a:solidFill>
                  <a:schemeClr val="accent3">
                    <a:lumMod val="75000"/>
                  </a:schemeClr>
                </a:solidFill>
                <a:latin typeface="Trebuchet MS"/>
                <a:cs typeface="Trebuchet MS"/>
              </a:rPr>
              <a:t>evidenci</a:t>
            </a:r>
            <a:r>
              <a:rPr sz="3600" spc="-25" dirty="0">
                <a:solidFill>
                  <a:schemeClr val="accent3">
                    <a:lumMod val="75000"/>
                  </a:schemeClr>
                </a:solidFill>
                <a:latin typeface="Trebuchet MS"/>
                <a:cs typeface="Trebuchet MS"/>
              </a:rPr>
              <a:t> </a:t>
            </a:r>
            <a:r>
              <a:rPr sz="3600" spc="-160" dirty="0">
                <a:solidFill>
                  <a:schemeClr val="accent3">
                    <a:lumMod val="75000"/>
                  </a:schemeClr>
                </a:solidFill>
                <a:latin typeface="Trebuchet MS"/>
                <a:cs typeface="Trebuchet MS"/>
              </a:rPr>
              <a:t>odstavených</a:t>
            </a:r>
            <a:r>
              <a:rPr sz="3600" spc="-45" dirty="0">
                <a:solidFill>
                  <a:schemeClr val="accent3">
                    <a:lumMod val="75000"/>
                  </a:schemeClr>
                </a:solidFill>
                <a:latin typeface="Trebuchet MS"/>
                <a:cs typeface="Trebuchet MS"/>
              </a:rPr>
              <a:t> </a:t>
            </a:r>
            <a:r>
              <a:rPr sz="3600" spc="-35" dirty="0">
                <a:solidFill>
                  <a:schemeClr val="accent3">
                    <a:lumMod val="75000"/>
                  </a:schemeClr>
                </a:solidFill>
                <a:latin typeface="Trebuchet MS"/>
                <a:cs typeface="Trebuchet MS"/>
              </a:rPr>
              <a:t>selat,</a:t>
            </a:r>
            <a:endParaRPr sz="3600" dirty="0">
              <a:solidFill>
                <a:schemeClr val="accent3">
                  <a:lumMod val="75000"/>
                </a:schemeClr>
              </a:solidFill>
              <a:latin typeface="Trebuchet MS"/>
              <a:cs typeface="Trebuchet MS"/>
            </a:endParaRPr>
          </a:p>
          <a:p>
            <a:pPr marL="856615" indent="-416559">
              <a:spcBef>
                <a:spcPts val="1755"/>
              </a:spcBef>
              <a:buClr>
                <a:srgbClr val="CDCE00"/>
              </a:buClr>
              <a:buFont typeface="Arial"/>
              <a:buChar char="•"/>
              <a:tabLst>
                <a:tab pos="856615" algn="l"/>
                <a:tab pos="857250" algn="l"/>
              </a:tabLst>
            </a:pPr>
            <a:r>
              <a:rPr sz="3600" spc="-200" dirty="0">
                <a:solidFill>
                  <a:schemeClr val="accent3">
                    <a:lumMod val="75000"/>
                  </a:schemeClr>
                </a:solidFill>
                <a:latin typeface="Trebuchet MS"/>
                <a:cs typeface="Trebuchet MS"/>
              </a:rPr>
              <a:t>zasílá</a:t>
            </a:r>
            <a:r>
              <a:rPr sz="3600" spc="-65" dirty="0">
                <a:solidFill>
                  <a:schemeClr val="accent3">
                    <a:lumMod val="75000"/>
                  </a:schemeClr>
                </a:solidFill>
                <a:latin typeface="Trebuchet MS"/>
                <a:cs typeface="Trebuchet MS"/>
              </a:rPr>
              <a:t> </a:t>
            </a:r>
            <a:r>
              <a:rPr sz="3600" spc="-170" dirty="0">
                <a:solidFill>
                  <a:schemeClr val="accent3">
                    <a:lumMod val="75000"/>
                  </a:schemeClr>
                </a:solidFill>
                <a:latin typeface="Trebuchet MS"/>
                <a:cs typeface="Trebuchet MS"/>
              </a:rPr>
              <a:t>hlášení</a:t>
            </a:r>
            <a:r>
              <a:rPr sz="3600" spc="-80" dirty="0">
                <a:solidFill>
                  <a:schemeClr val="accent3">
                    <a:lumMod val="75000"/>
                  </a:schemeClr>
                </a:solidFill>
                <a:latin typeface="Trebuchet MS"/>
                <a:cs typeface="Trebuchet MS"/>
              </a:rPr>
              <a:t> </a:t>
            </a:r>
            <a:r>
              <a:rPr sz="3600" spc="-40" dirty="0">
                <a:solidFill>
                  <a:schemeClr val="accent3">
                    <a:lumMod val="75000"/>
                  </a:schemeClr>
                </a:solidFill>
                <a:latin typeface="Trebuchet MS"/>
                <a:cs typeface="Trebuchet MS"/>
              </a:rPr>
              <a:t>pro</a:t>
            </a:r>
            <a:r>
              <a:rPr sz="3600" spc="-60" dirty="0">
                <a:solidFill>
                  <a:schemeClr val="accent3">
                    <a:lumMod val="75000"/>
                  </a:schemeClr>
                </a:solidFill>
                <a:latin typeface="Trebuchet MS"/>
                <a:cs typeface="Trebuchet MS"/>
              </a:rPr>
              <a:t> </a:t>
            </a:r>
            <a:r>
              <a:rPr sz="3600" spc="-180" dirty="0">
                <a:solidFill>
                  <a:schemeClr val="accent3">
                    <a:lumMod val="75000"/>
                  </a:schemeClr>
                </a:solidFill>
                <a:latin typeface="Trebuchet MS"/>
                <a:cs typeface="Trebuchet MS"/>
              </a:rPr>
              <a:t>odstavená</a:t>
            </a:r>
            <a:r>
              <a:rPr sz="3600" spc="-60" dirty="0">
                <a:solidFill>
                  <a:schemeClr val="accent3">
                    <a:lumMod val="75000"/>
                  </a:schemeClr>
                </a:solidFill>
                <a:latin typeface="Trebuchet MS"/>
                <a:cs typeface="Trebuchet MS"/>
              </a:rPr>
              <a:t> </a:t>
            </a:r>
            <a:r>
              <a:rPr sz="3600" spc="-204" dirty="0">
                <a:solidFill>
                  <a:schemeClr val="accent3">
                    <a:lumMod val="75000"/>
                  </a:schemeClr>
                </a:solidFill>
                <a:latin typeface="Trebuchet MS"/>
                <a:cs typeface="Trebuchet MS"/>
              </a:rPr>
              <a:t>selata</a:t>
            </a:r>
            <a:r>
              <a:rPr sz="3600" spc="-65" dirty="0">
                <a:solidFill>
                  <a:schemeClr val="accent3">
                    <a:lumMod val="75000"/>
                  </a:schemeClr>
                </a:solidFill>
                <a:latin typeface="Trebuchet MS"/>
                <a:cs typeface="Trebuchet MS"/>
              </a:rPr>
              <a:t> </a:t>
            </a:r>
            <a:r>
              <a:rPr sz="3600" dirty="0">
                <a:solidFill>
                  <a:schemeClr val="accent3">
                    <a:lumMod val="75000"/>
                  </a:schemeClr>
                </a:solidFill>
                <a:latin typeface="Trebuchet MS"/>
                <a:cs typeface="Trebuchet MS"/>
              </a:rPr>
              <a:t>do</a:t>
            </a:r>
            <a:r>
              <a:rPr sz="3600" spc="-45" dirty="0">
                <a:solidFill>
                  <a:schemeClr val="accent3">
                    <a:lumMod val="75000"/>
                  </a:schemeClr>
                </a:solidFill>
                <a:latin typeface="Trebuchet MS"/>
                <a:cs typeface="Trebuchet MS"/>
              </a:rPr>
              <a:t> </a:t>
            </a:r>
            <a:r>
              <a:rPr sz="3600" spc="-215" dirty="0">
                <a:solidFill>
                  <a:schemeClr val="accent3">
                    <a:lumMod val="75000"/>
                  </a:schemeClr>
                </a:solidFill>
                <a:latin typeface="Trebuchet MS"/>
                <a:cs typeface="Trebuchet MS"/>
              </a:rPr>
              <a:t>databáze</a:t>
            </a:r>
            <a:r>
              <a:rPr sz="3600" spc="-55" dirty="0">
                <a:solidFill>
                  <a:schemeClr val="accent3">
                    <a:lumMod val="75000"/>
                  </a:schemeClr>
                </a:solidFill>
                <a:latin typeface="Trebuchet MS"/>
                <a:cs typeface="Trebuchet MS"/>
              </a:rPr>
              <a:t> </a:t>
            </a:r>
            <a:r>
              <a:rPr sz="3600" spc="-130" dirty="0">
                <a:solidFill>
                  <a:schemeClr val="accent3">
                    <a:lumMod val="75000"/>
                  </a:schemeClr>
                </a:solidFill>
                <a:latin typeface="Trebuchet MS"/>
                <a:cs typeface="Trebuchet MS"/>
              </a:rPr>
              <a:t>ústřední</a:t>
            </a:r>
            <a:r>
              <a:rPr sz="3600" spc="-75" dirty="0">
                <a:solidFill>
                  <a:schemeClr val="accent3">
                    <a:lumMod val="75000"/>
                  </a:schemeClr>
                </a:solidFill>
                <a:latin typeface="Trebuchet MS"/>
                <a:cs typeface="Trebuchet MS"/>
              </a:rPr>
              <a:t> </a:t>
            </a:r>
            <a:r>
              <a:rPr sz="3600" spc="-50" dirty="0">
                <a:solidFill>
                  <a:schemeClr val="accent3">
                    <a:lumMod val="75000"/>
                  </a:schemeClr>
                </a:solidFill>
                <a:latin typeface="Trebuchet MS"/>
                <a:cs typeface="Trebuchet MS"/>
              </a:rPr>
              <a:t>evidence,</a:t>
            </a:r>
            <a:endParaRPr sz="3600" dirty="0">
              <a:solidFill>
                <a:schemeClr val="accent3">
                  <a:lumMod val="75000"/>
                </a:schemeClr>
              </a:solidFill>
              <a:latin typeface="Trebuchet MS"/>
              <a:cs typeface="Trebuchet MS"/>
            </a:endParaRPr>
          </a:p>
          <a:p>
            <a:pPr marL="856615" marR="293370" indent="-415925">
              <a:lnSpc>
                <a:spcPct val="129400"/>
              </a:lnSpc>
              <a:spcBef>
                <a:spcPts val="830"/>
              </a:spcBef>
              <a:buClr>
                <a:srgbClr val="CDCE00"/>
              </a:buClr>
              <a:buFont typeface="Arial"/>
              <a:buChar char="•"/>
              <a:tabLst>
                <a:tab pos="856615" algn="l"/>
                <a:tab pos="857250" algn="l"/>
              </a:tabLst>
            </a:pPr>
            <a:r>
              <a:rPr sz="3600" spc="-215" dirty="0">
                <a:solidFill>
                  <a:schemeClr val="accent3">
                    <a:lumMod val="75000"/>
                  </a:schemeClr>
                </a:solidFill>
                <a:latin typeface="Trebuchet MS"/>
                <a:cs typeface="Trebuchet MS"/>
              </a:rPr>
              <a:t>zajistí</a:t>
            </a:r>
            <a:r>
              <a:rPr sz="3600" spc="-40" dirty="0">
                <a:solidFill>
                  <a:schemeClr val="accent3">
                    <a:lumMod val="75000"/>
                  </a:schemeClr>
                </a:solidFill>
                <a:latin typeface="Trebuchet MS"/>
                <a:cs typeface="Trebuchet MS"/>
              </a:rPr>
              <a:t> </a:t>
            </a:r>
            <a:r>
              <a:rPr sz="3600" spc="-165" dirty="0">
                <a:solidFill>
                  <a:schemeClr val="accent3">
                    <a:lumMod val="75000"/>
                  </a:schemeClr>
                </a:solidFill>
                <a:latin typeface="Trebuchet MS"/>
                <a:cs typeface="Trebuchet MS"/>
              </a:rPr>
              <a:t>odstaveným</a:t>
            </a:r>
            <a:r>
              <a:rPr sz="3600" spc="-65" dirty="0">
                <a:solidFill>
                  <a:schemeClr val="accent3">
                    <a:lumMod val="75000"/>
                  </a:schemeClr>
                </a:solidFill>
                <a:latin typeface="Trebuchet MS"/>
                <a:cs typeface="Trebuchet MS"/>
              </a:rPr>
              <a:t> </a:t>
            </a:r>
            <a:r>
              <a:rPr sz="3600" spc="-175" dirty="0">
                <a:solidFill>
                  <a:schemeClr val="accent3">
                    <a:lumMod val="75000"/>
                  </a:schemeClr>
                </a:solidFill>
                <a:latin typeface="Trebuchet MS"/>
                <a:cs typeface="Trebuchet MS"/>
              </a:rPr>
              <a:t>selatům</a:t>
            </a:r>
            <a:r>
              <a:rPr sz="3600" spc="-40" dirty="0">
                <a:solidFill>
                  <a:schemeClr val="accent3">
                    <a:lumMod val="75000"/>
                  </a:schemeClr>
                </a:solidFill>
                <a:latin typeface="Trebuchet MS"/>
                <a:cs typeface="Trebuchet MS"/>
              </a:rPr>
              <a:t> </a:t>
            </a:r>
            <a:r>
              <a:rPr sz="3600" spc="-145" dirty="0">
                <a:solidFill>
                  <a:schemeClr val="accent3">
                    <a:lumMod val="75000"/>
                  </a:schemeClr>
                </a:solidFill>
                <a:latin typeface="Trebuchet MS"/>
                <a:cs typeface="Trebuchet MS"/>
              </a:rPr>
              <a:t>v</a:t>
            </a:r>
            <a:r>
              <a:rPr sz="3600" spc="-35" dirty="0">
                <a:solidFill>
                  <a:schemeClr val="accent3">
                    <a:lumMod val="75000"/>
                  </a:schemeClr>
                </a:solidFill>
                <a:latin typeface="Trebuchet MS"/>
                <a:cs typeface="Trebuchet MS"/>
              </a:rPr>
              <a:t> </a:t>
            </a:r>
            <a:r>
              <a:rPr sz="3600" spc="-160" dirty="0">
                <a:solidFill>
                  <a:schemeClr val="accent3">
                    <a:lumMod val="75000"/>
                  </a:schemeClr>
                </a:solidFill>
                <a:latin typeface="Trebuchet MS"/>
                <a:cs typeface="Trebuchet MS"/>
              </a:rPr>
              <a:t>označených</a:t>
            </a:r>
            <a:r>
              <a:rPr sz="3600" spc="-50" dirty="0">
                <a:solidFill>
                  <a:schemeClr val="accent3">
                    <a:lumMod val="75000"/>
                  </a:schemeClr>
                </a:solidFill>
                <a:latin typeface="Trebuchet MS"/>
                <a:cs typeface="Trebuchet MS"/>
              </a:rPr>
              <a:t> </a:t>
            </a:r>
            <a:r>
              <a:rPr sz="3600" spc="-145" dirty="0">
                <a:solidFill>
                  <a:schemeClr val="accent3">
                    <a:lumMod val="75000"/>
                  </a:schemeClr>
                </a:solidFill>
                <a:latin typeface="Trebuchet MS"/>
                <a:cs typeface="Trebuchet MS"/>
              </a:rPr>
              <a:t>kotcích</a:t>
            </a:r>
            <a:r>
              <a:rPr sz="3600" spc="-45" dirty="0">
                <a:solidFill>
                  <a:schemeClr val="accent3">
                    <a:lumMod val="75000"/>
                  </a:schemeClr>
                </a:solidFill>
                <a:latin typeface="Trebuchet MS"/>
                <a:cs typeface="Trebuchet MS"/>
              </a:rPr>
              <a:t> </a:t>
            </a:r>
            <a:r>
              <a:rPr sz="3600" spc="-130" dirty="0">
                <a:solidFill>
                  <a:schemeClr val="accent3">
                    <a:lumMod val="75000"/>
                  </a:schemeClr>
                </a:solidFill>
                <a:latin typeface="Trebuchet MS"/>
                <a:cs typeface="Trebuchet MS"/>
              </a:rPr>
              <a:t>přístup</a:t>
            </a:r>
            <a:r>
              <a:rPr sz="3600" spc="-55" dirty="0">
                <a:solidFill>
                  <a:schemeClr val="accent3">
                    <a:lumMod val="75000"/>
                  </a:schemeClr>
                </a:solidFill>
                <a:latin typeface="Trebuchet MS"/>
                <a:cs typeface="Trebuchet MS"/>
              </a:rPr>
              <a:t> </a:t>
            </a:r>
            <a:r>
              <a:rPr sz="3600" dirty="0">
                <a:solidFill>
                  <a:schemeClr val="accent3">
                    <a:lumMod val="75000"/>
                  </a:schemeClr>
                </a:solidFill>
                <a:latin typeface="Trebuchet MS"/>
                <a:cs typeface="Trebuchet MS"/>
              </a:rPr>
              <a:t>k</a:t>
            </a:r>
            <a:r>
              <a:rPr sz="3600" spc="-35" dirty="0">
                <a:solidFill>
                  <a:schemeClr val="accent3">
                    <a:lumMod val="75000"/>
                  </a:schemeClr>
                </a:solidFill>
                <a:latin typeface="Trebuchet MS"/>
                <a:cs typeface="Trebuchet MS"/>
              </a:rPr>
              <a:t> </a:t>
            </a:r>
            <a:r>
              <a:rPr sz="3600" spc="-180" dirty="0">
                <a:solidFill>
                  <a:schemeClr val="accent3">
                    <a:lumMod val="75000"/>
                  </a:schemeClr>
                </a:solidFill>
                <a:latin typeface="Trebuchet MS"/>
                <a:cs typeface="Trebuchet MS"/>
              </a:rPr>
              <a:t>zavěšeným</a:t>
            </a:r>
            <a:r>
              <a:rPr sz="3600" spc="-45" dirty="0">
                <a:solidFill>
                  <a:schemeClr val="accent3">
                    <a:lumMod val="75000"/>
                  </a:schemeClr>
                </a:solidFill>
                <a:latin typeface="Trebuchet MS"/>
                <a:cs typeface="Trebuchet MS"/>
              </a:rPr>
              <a:t> </a:t>
            </a:r>
            <a:r>
              <a:rPr sz="3600" spc="-150" dirty="0">
                <a:solidFill>
                  <a:schemeClr val="accent3">
                    <a:lumMod val="75000"/>
                  </a:schemeClr>
                </a:solidFill>
                <a:latin typeface="Trebuchet MS"/>
                <a:cs typeface="Trebuchet MS"/>
              </a:rPr>
              <a:t>provazům</a:t>
            </a:r>
            <a:r>
              <a:rPr sz="3600" spc="-60" dirty="0">
                <a:solidFill>
                  <a:schemeClr val="accent3">
                    <a:lumMod val="75000"/>
                  </a:schemeClr>
                </a:solidFill>
                <a:latin typeface="Trebuchet MS"/>
                <a:cs typeface="Trebuchet MS"/>
              </a:rPr>
              <a:t> </a:t>
            </a:r>
            <a:r>
              <a:rPr sz="3600" spc="-50" dirty="0">
                <a:solidFill>
                  <a:schemeClr val="accent3">
                    <a:lumMod val="75000"/>
                  </a:schemeClr>
                </a:solidFill>
                <a:latin typeface="Trebuchet MS"/>
                <a:cs typeface="Trebuchet MS"/>
              </a:rPr>
              <a:t>z </a:t>
            </a:r>
            <a:r>
              <a:rPr sz="3600" spc="-120" dirty="0">
                <a:solidFill>
                  <a:schemeClr val="accent3">
                    <a:lumMod val="75000"/>
                  </a:schemeClr>
                </a:solidFill>
                <a:latin typeface="Trebuchet MS"/>
                <a:cs typeface="Trebuchet MS"/>
              </a:rPr>
              <a:t>přírodních</a:t>
            </a:r>
            <a:r>
              <a:rPr sz="3600" spc="-75" dirty="0">
                <a:solidFill>
                  <a:schemeClr val="accent3">
                    <a:lumMod val="75000"/>
                  </a:schemeClr>
                </a:solidFill>
                <a:latin typeface="Trebuchet MS"/>
                <a:cs typeface="Trebuchet MS"/>
              </a:rPr>
              <a:t> </a:t>
            </a:r>
            <a:r>
              <a:rPr sz="3600" spc="-204" dirty="0">
                <a:solidFill>
                  <a:schemeClr val="accent3">
                    <a:lumMod val="75000"/>
                  </a:schemeClr>
                </a:solidFill>
                <a:latin typeface="Trebuchet MS"/>
                <a:cs typeface="Trebuchet MS"/>
              </a:rPr>
              <a:t>materiálů,</a:t>
            </a:r>
            <a:r>
              <a:rPr sz="3600" spc="-345" dirty="0">
                <a:solidFill>
                  <a:schemeClr val="accent3">
                    <a:lumMod val="75000"/>
                  </a:schemeClr>
                </a:solidFill>
                <a:latin typeface="Trebuchet MS"/>
                <a:cs typeface="Trebuchet MS"/>
              </a:rPr>
              <a:t> </a:t>
            </a:r>
            <a:r>
              <a:rPr sz="3600" spc="-130" dirty="0">
                <a:solidFill>
                  <a:schemeClr val="accent3">
                    <a:lumMod val="75000"/>
                  </a:schemeClr>
                </a:solidFill>
                <a:latin typeface="Trebuchet MS"/>
                <a:cs typeface="Trebuchet MS"/>
              </a:rPr>
              <a:t>které</a:t>
            </a:r>
            <a:r>
              <a:rPr sz="3600" spc="-45" dirty="0">
                <a:solidFill>
                  <a:schemeClr val="accent3">
                    <a:lumMod val="75000"/>
                  </a:schemeClr>
                </a:solidFill>
                <a:latin typeface="Trebuchet MS"/>
                <a:cs typeface="Trebuchet MS"/>
              </a:rPr>
              <a:t> </a:t>
            </a:r>
            <a:r>
              <a:rPr sz="3600" spc="-254" dirty="0">
                <a:solidFill>
                  <a:schemeClr val="accent3">
                    <a:lumMod val="75000"/>
                  </a:schemeClr>
                </a:solidFill>
                <a:latin typeface="Trebuchet MS"/>
                <a:cs typeface="Trebuchet MS"/>
              </a:rPr>
              <a:t>jim</a:t>
            </a:r>
            <a:r>
              <a:rPr sz="3600" spc="-55" dirty="0">
                <a:solidFill>
                  <a:schemeClr val="accent3">
                    <a:lumMod val="75000"/>
                  </a:schemeClr>
                </a:solidFill>
                <a:latin typeface="Trebuchet MS"/>
                <a:cs typeface="Trebuchet MS"/>
              </a:rPr>
              <a:t> </a:t>
            </a:r>
            <a:r>
              <a:rPr sz="3600" spc="-135" dirty="0">
                <a:solidFill>
                  <a:schemeClr val="accent3">
                    <a:lumMod val="75000"/>
                  </a:schemeClr>
                </a:solidFill>
                <a:latin typeface="Trebuchet MS"/>
                <a:cs typeface="Trebuchet MS"/>
              </a:rPr>
              <a:t>umožní</a:t>
            </a:r>
            <a:r>
              <a:rPr sz="3600" spc="-55" dirty="0">
                <a:solidFill>
                  <a:schemeClr val="accent3">
                    <a:lumMod val="75000"/>
                  </a:schemeClr>
                </a:solidFill>
                <a:latin typeface="Trebuchet MS"/>
                <a:cs typeface="Trebuchet MS"/>
              </a:rPr>
              <a:t> </a:t>
            </a:r>
            <a:r>
              <a:rPr sz="3600" spc="-145" dirty="0">
                <a:solidFill>
                  <a:schemeClr val="accent3">
                    <a:lumMod val="75000"/>
                  </a:schemeClr>
                </a:solidFill>
                <a:latin typeface="Trebuchet MS"/>
                <a:cs typeface="Trebuchet MS"/>
              </a:rPr>
              <a:t>etologické</a:t>
            </a:r>
            <a:r>
              <a:rPr sz="3600" spc="-70" dirty="0">
                <a:solidFill>
                  <a:schemeClr val="accent3">
                    <a:lumMod val="75000"/>
                  </a:schemeClr>
                </a:solidFill>
                <a:latin typeface="Trebuchet MS"/>
                <a:cs typeface="Trebuchet MS"/>
              </a:rPr>
              <a:t> </a:t>
            </a:r>
            <a:r>
              <a:rPr sz="3600" spc="-180" dirty="0">
                <a:solidFill>
                  <a:schemeClr val="accent3">
                    <a:lumMod val="75000"/>
                  </a:schemeClr>
                </a:solidFill>
                <a:latin typeface="Trebuchet MS"/>
                <a:cs typeface="Trebuchet MS"/>
              </a:rPr>
              <a:t>aktivity</a:t>
            </a:r>
            <a:r>
              <a:rPr sz="3600" spc="-65" dirty="0">
                <a:solidFill>
                  <a:schemeClr val="accent3">
                    <a:lumMod val="75000"/>
                  </a:schemeClr>
                </a:solidFill>
                <a:latin typeface="Trebuchet MS"/>
                <a:cs typeface="Trebuchet MS"/>
              </a:rPr>
              <a:t> </a:t>
            </a:r>
            <a:r>
              <a:rPr sz="3600" spc="-190" dirty="0">
                <a:solidFill>
                  <a:schemeClr val="accent3">
                    <a:lumMod val="75000"/>
                  </a:schemeClr>
                </a:solidFill>
                <a:latin typeface="Trebuchet MS"/>
                <a:cs typeface="Trebuchet MS"/>
              </a:rPr>
              <a:t>(na</a:t>
            </a:r>
            <a:r>
              <a:rPr sz="3600" spc="-50" dirty="0">
                <a:solidFill>
                  <a:schemeClr val="accent3">
                    <a:lumMod val="75000"/>
                  </a:schemeClr>
                </a:solidFill>
                <a:latin typeface="Trebuchet MS"/>
                <a:cs typeface="Trebuchet MS"/>
              </a:rPr>
              <a:t> </a:t>
            </a:r>
            <a:r>
              <a:rPr sz="3600" spc="-170" dirty="0">
                <a:solidFill>
                  <a:schemeClr val="accent3">
                    <a:lumMod val="75000"/>
                  </a:schemeClr>
                </a:solidFill>
                <a:latin typeface="Trebuchet MS"/>
                <a:cs typeface="Trebuchet MS"/>
              </a:rPr>
              <a:t>každých</a:t>
            </a:r>
            <a:r>
              <a:rPr sz="3600" spc="-45" dirty="0">
                <a:solidFill>
                  <a:schemeClr val="accent3">
                    <a:lumMod val="75000"/>
                  </a:schemeClr>
                </a:solidFill>
                <a:latin typeface="Trebuchet MS"/>
                <a:cs typeface="Trebuchet MS"/>
              </a:rPr>
              <a:t> </a:t>
            </a:r>
            <a:r>
              <a:rPr sz="3600" spc="-10" dirty="0">
                <a:solidFill>
                  <a:schemeClr val="accent3">
                    <a:lumMod val="75000"/>
                  </a:schemeClr>
                </a:solidFill>
                <a:latin typeface="Trebuchet MS"/>
                <a:cs typeface="Trebuchet MS"/>
              </a:rPr>
              <a:t>15</a:t>
            </a:r>
            <a:r>
              <a:rPr sz="3600" spc="-35" dirty="0">
                <a:solidFill>
                  <a:schemeClr val="accent3">
                    <a:lumMod val="75000"/>
                  </a:schemeClr>
                </a:solidFill>
                <a:latin typeface="Trebuchet MS"/>
                <a:cs typeface="Trebuchet MS"/>
              </a:rPr>
              <a:t> </a:t>
            </a:r>
            <a:r>
              <a:rPr sz="3600" spc="-100" dirty="0">
                <a:solidFill>
                  <a:schemeClr val="accent3">
                    <a:lumMod val="75000"/>
                  </a:schemeClr>
                </a:solidFill>
                <a:latin typeface="Trebuchet MS"/>
                <a:cs typeface="Trebuchet MS"/>
              </a:rPr>
              <a:t>kusů</a:t>
            </a:r>
            <a:r>
              <a:rPr sz="3600" spc="-40" dirty="0">
                <a:solidFill>
                  <a:schemeClr val="accent3">
                    <a:lumMod val="75000"/>
                  </a:schemeClr>
                </a:solidFill>
                <a:latin typeface="Trebuchet MS"/>
                <a:cs typeface="Trebuchet MS"/>
              </a:rPr>
              <a:t> </a:t>
            </a:r>
            <a:r>
              <a:rPr sz="3600" spc="-10" dirty="0">
                <a:solidFill>
                  <a:schemeClr val="accent3">
                    <a:lumMod val="75000"/>
                  </a:schemeClr>
                </a:solidFill>
                <a:latin typeface="Trebuchet MS"/>
                <a:cs typeface="Trebuchet MS"/>
              </a:rPr>
              <a:t>selat </a:t>
            </a:r>
            <a:r>
              <a:rPr sz="3600" spc="-190" dirty="0">
                <a:solidFill>
                  <a:schemeClr val="accent3">
                    <a:lumMod val="75000"/>
                  </a:schemeClr>
                </a:solidFill>
                <a:latin typeface="Trebuchet MS"/>
                <a:cs typeface="Trebuchet MS"/>
              </a:rPr>
              <a:t>minimálně</a:t>
            </a:r>
            <a:r>
              <a:rPr sz="3600" spc="-70" dirty="0">
                <a:solidFill>
                  <a:schemeClr val="accent3">
                    <a:lumMod val="75000"/>
                  </a:schemeClr>
                </a:solidFill>
                <a:latin typeface="Trebuchet MS"/>
                <a:cs typeface="Trebuchet MS"/>
              </a:rPr>
              <a:t> </a:t>
            </a:r>
            <a:r>
              <a:rPr sz="3600" spc="-215" dirty="0">
                <a:solidFill>
                  <a:schemeClr val="accent3">
                    <a:lumMod val="75000"/>
                  </a:schemeClr>
                </a:solidFill>
                <a:latin typeface="Trebuchet MS"/>
                <a:cs typeface="Trebuchet MS"/>
              </a:rPr>
              <a:t>jeden</a:t>
            </a:r>
            <a:r>
              <a:rPr sz="3600" spc="-50" dirty="0">
                <a:solidFill>
                  <a:schemeClr val="accent3">
                    <a:lumMod val="75000"/>
                  </a:schemeClr>
                </a:solidFill>
                <a:latin typeface="Trebuchet MS"/>
                <a:cs typeface="Trebuchet MS"/>
              </a:rPr>
              <a:t> </a:t>
            </a:r>
            <a:r>
              <a:rPr sz="3600" spc="-140" dirty="0">
                <a:solidFill>
                  <a:schemeClr val="accent3">
                    <a:lumMod val="75000"/>
                  </a:schemeClr>
                </a:solidFill>
                <a:latin typeface="Trebuchet MS"/>
                <a:cs typeface="Trebuchet MS"/>
              </a:rPr>
              <a:t>provaz</a:t>
            </a:r>
            <a:r>
              <a:rPr sz="3600" spc="-40" dirty="0">
                <a:solidFill>
                  <a:schemeClr val="accent3">
                    <a:lumMod val="75000"/>
                  </a:schemeClr>
                </a:solidFill>
                <a:latin typeface="Trebuchet MS"/>
                <a:cs typeface="Trebuchet MS"/>
              </a:rPr>
              <a:t> </a:t>
            </a:r>
            <a:r>
              <a:rPr sz="3600" spc="340" dirty="0">
                <a:solidFill>
                  <a:schemeClr val="accent3">
                    <a:lumMod val="75000"/>
                  </a:schemeClr>
                </a:solidFill>
                <a:latin typeface="Trebuchet MS"/>
                <a:cs typeface="Trebuchet MS"/>
              </a:rPr>
              <a:t>–</a:t>
            </a:r>
            <a:r>
              <a:rPr sz="3600" spc="-55" dirty="0">
                <a:solidFill>
                  <a:schemeClr val="accent3">
                    <a:lumMod val="75000"/>
                  </a:schemeClr>
                </a:solidFill>
                <a:latin typeface="Trebuchet MS"/>
                <a:cs typeface="Trebuchet MS"/>
              </a:rPr>
              <a:t> </a:t>
            </a:r>
            <a:r>
              <a:rPr sz="3600" spc="-145" dirty="0">
                <a:solidFill>
                  <a:schemeClr val="accent3">
                    <a:lumMod val="75000"/>
                  </a:schemeClr>
                </a:solidFill>
                <a:latin typeface="Trebuchet MS"/>
                <a:cs typeface="Trebuchet MS"/>
              </a:rPr>
              <a:t>konopný,</a:t>
            </a:r>
            <a:r>
              <a:rPr sz="3600" spc="-335" dirty="0">
                <a:solidFill>
                  <a:schemeClr val="accent3">
                    <a:lumMod val="75000"/>
                  </a:schemeClr>
                </a:solidFill>
                <a:latin typeface="Trebuchet MS"/>
                <a:cs typeface="Trebuchet MS"/>
              </a:rPr>
              <a:t> </a:t>
            </a:r>
            <a:r>
              <a:rPr sz="3600" spc="-210" dirty="0">
                <a:solidFill>
                  <a:schemeClr val="accent3">
                    <a:lumMod val="75000"/>
                  </a:schemeClr>
                </a:solidFill>
                <a:latin typeface="Trebuchet MS"/>
                <a:cs typeface="Trebuchet MS"/>
              </a:rPr>
              <a:t>jutový,</a:t>
            </a:r>
            <a:r>
              <a:rPr sz="3600" spc="-335" dirty="0">
                <a:solidFill>
                  <a:schemeClr val="accent3">
                    <a:lumMod val="75000"/>
                  </a:schemeClr>
                </a:solidFill>
                <a:latin typeface="Trebuchet MS"/>
                <a:cs typeface="Trebuchet MS"/>
              </a:rPr>
              <a:t> </a:t>
            </a:r>
            <a:r>
              <a:rPr sz="3600" spc="-165" dirty="0">
                <a:solidFill>
                  <a:schemeClr val="accent3">
                    <a:lumMod val="75000"/>
                  </a:schemeClr>
                </a:solidFill>
                <a:latin typeface="Trebuchet MS"/>
                <a:cs typeface="Trebuchet MS"/>
              </a:rPr>
              <a:t>lněný</a:t>
            </a:r>
            <a:r>
              <a:rPr sz="3600" spc="-70" dirty="0">
                <a:solidFill>
                  <a:schemeClr val="accent3">
                    <a:lumMod val="75000"/>
                  </a:schemeClr>
                </a:solidFill>
                <a:latin typeface="Trebuchet MS"/>
                <a:cs typeface="Trebuchet MS"/>
              </a:rPr>
              <a:t> </a:t>
            </a:r>
            <a:r>
              <a:rPr sz="3600" spc="-110" dirty="0">
                <a:solidFill>
                  <a:schemeClr val="accent3">
                    <a:lumMod val="75000"/>
                  </a:schemeClr>
                </a:solidFill>
                <a:latin typeface="Trebuchet MS"/>
                <a:cs typeface="Trebuchet MS"/>
              </a:rPr>
              <a:t>nebo</a:t>
            </a:r>
            <a:r>
              <a:rPr sz="3600" spc="-55" dirty="0">
                <a:solidFill>
                  <a:schemeClr val="accent3">
                    <a:lumMod val="75000"/>
                  </a:schemeClr>
                </a:solidFill>
                <a:latin typeface="Trebuchet MS"/>
                <a:cs typeface="Trebuchet MS"/>
              </a:rPr>
              <a:t> </a:t>
            </a:r>
            <a:r>
              <a:rPr sz="3600" spc="-80" dirty="0">
                <a:solidFill>
                  <a:schemeClr val="accent3">
                    <a:lumMod val="75000"/>
                  </a:schemeClr>
                </a:solidFill>
                <a:latin typeface="Trebuchet MS"/>
                <a:cs typeface="Trebuchet MS"/>
              </a:rPr>
              <a:t>kokosový</a:t>
            </a:r>
            <a:r>
              <a:rPr sz="3600" spc="-45" dirty="0">
                <a:solidFill>
                  <a:schemeClr val="accent3">
                    <a:lumMod val="75000"/>
                  </a:schemeClr>
                </a:solidFill>
                <a:latin typeface="Trebuchet MS"/>
                <a:cs typeface="Trebuchet MS"/>
              </a:rPr>
              <a:t> </a:t>
            </a:r>
            <a:r>
              <a:rPr sz="3600" dirty="0">
                <a:solidFill>
                  <a:schemeClr val="accent3">
                    <a:lumMod val="75000"/>
                  </a:schemeClr>
                </a:solidFill>
                <a:latin typeface="Trebuchet MS"/>
                <a:cs typeface="Trebuchet MS"/>
              </a:rPr>
              <a:t>s</a:t>
            </a:r>
            <a:r>
              <a:rPr sz="3600" spc="-40" dirty="0">
                <a:solidFill>
                  <a:schemeClr val="accent3">
                    <a:lumMod val="75000"/>
                  </a:schemeClr>
                </a:solidFill>
                <a:latin typeface="Trebuchet MS"/>
                <a:cs typeface="Trebuchet MS"/>
              </a:rPr>
              <a:t> </a:t>
            </a:r>
            <a:r>
              <a:rPr sz="3600" spc="-140" dirty="0">
                <a:solidFill>
                  <a:schemeClr val="accent3">
                    <a:lumMod val="75000"/>
                  </a:schemeClr>
                </a:solidFill>
                <a:latin typeface="Trebuchet MS"/>
                <a:cs typeface="Trebuchet MS"/>
              </a:rPr>
              <a:t>průměrem</a:t>
            </a:r>
            <a:r>
              <a:rPr sz="3600" spc="-80" dirty="0">
                <a:solidFill>
                  <a:schemeClr val="accent3">
                    <a:lumMod val="75000"/>
                  </a:schemeClr>
                </a:solidFill>
                <a:latin typeface="Trebuchet MS"/>
                <a:cs typeface="Trebuchet MS"/>
              </a:rPr>
              <a:t> </a:t>
            </a:r>
            <a:r>
              <a:rPr sz="3600" spc="-150" dirty="0">
                <a:solidFill>
                  <a:schemeClr val="accent3">
                    <a:lumMod val="75000"/>
                  </a:schemeClr>
                </a:solidFill>
                <a:latin typeface="Trebuchet MS"/>
                <a:cs typeface="Trebuchet MS"/>
              </a:rPr>
              <a:t>alespoň</a:t>
            </a:r>
            <a:r>
              <a:rPr sz="3600" spc="-60" dirty="0">
                <a:solidFill>
                  <a:schemeClr val="accent3">
                    <a:lumMod val="75000"/>
                  </a:schemeClr>
                </a:solidFill>
                <a:latin typeface="Trebuchet MS"/>
                <a:cs typeface="Trebuchet MS"/>
              </a:rPr>
              <a:t> </a:t>
            </a:r>
            <a:r>
              <a:rPr sz="3600" spc="-50" dirty="0">
                <a:solidFill>
                  <a:schemeClr val="accent3">
                    <a:lumMod val="75000"/>
                  </a:schemeClr>
                </a:solidFill>
                <a:latin typeface="Trebuchet MS"/>
                <a:cs typeface="Trebuchet MS"/>
              </a:rPr>
              <a:t>8</a:t>
            </a:r>
            <a:endParaRPr sz="3600" dirty="0">
              <a:solidFill>
                <a:schemeClr val="accent3">
                  <a:lumMod val="75000"/>
                </a:schemeClr>
              </a:solidFill>
              <a:latin typeface="Trebuchet MS"/>
              <a:cs typeface="Trebuchet MS"/>
            </a:endParaRPr>
          </a:p>
          <a:p>
            <a:pPr marL="856615">
              <a:spcBef>
                <a:spcPts val="935"/>
              </a:spcBef>
            </a:pPr>
            <a:r>
              <a:rPr sz="3600" spc="-170" dirty="0">
                <a:solidFill>
                  <a:schemeClr val="accent3">
                    <a:lumMod val="75000"/>
                  </a:schemeClr>
                </a:solidFill>
                <a:latin typeface="Trebuchet MS"/>
                <a:cs typeface="Trebuchet MS"/>
              </a:rPr>
              <a:t>mm)</a:t>
            </a:r>
            <a:endParaRPr sz="3600" b="1" dirty="0">
              <a:solidFill>
                <a:srgbClr val="FF0000"/>
              </a:solidFill>
              <a:latin typeface="Trebuchet MS"/>
              <a:cs typeface="Trebuchet MS"/>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415" y="2273887"/>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sp>
        <p:nvSpPr>
          <p:cNvPr id="3" name="object 3"/>
          <p:cNvSpPr txBox="1">
            <a:spLocks noGrp="1"/>
          </p:cNvSpPr>
          <p:nvPr>
            <p:ph type="title"/>
          </p:nvPr>
        </p:nvSpPr>
        <p:spPr>
          <a:xfrm>
            <a:off x="2223393" y="2288055"/>
            <a:ext cx="13666469" cy="917879"/>
          </a:xfrm>
          <a:prstGeom prst="rect">
            <a:avLst/>
          </a:prstGeom>
        </p:spPr>
        <p:txBody>
          <a:bodyPr vert="horz" wrap="square" lIns="0" tIns="230822" rIns="0" bIns="0" rtlCol="0">
            <a:spAutoFit/>
          </a:bodyPr>
          <a:lstStyle/>
          <a:p>
            <a:pPr marL="297815">
              <a:spcBef>
                <a:spcPts val="100"/>
              </a:spcBef>
            </a:pPr>
            <a:r>
              <a:rPr sz="4450" spc="490" dirty="0"/>
              <a:t>DOBRÉ</a:t>
            </a:r>
            <a:r>
              <a:rPr sz="4450" spc="-90" dirty="0"/>
              <a:t> </a:t>
            </a:r>
            <a:r>
              <a:rPr sz="4450" spc="409" dirty="0"/>
              <a:t>ŽIVOTNÍ</a:t>
            </a:r>
            <a:r>
              <a:rPr sz="4450" spc="-85" dirty="0"/>
              <a:t> </a:t>
            </a:r>
            <a:r>
              <a:rPr sz="4450" spc="520" dirty="0"/>
              <a:t>PODMÍNKY</a:t>
            </a:r>
            <a:r>
              <a:rPr sz="4450" spc="-90" dirty="0"/>
              <a:t> </a:t>
            </a:r>
            <a:r>
              <a:rPr sz="4450" spc="350" dirty="0"/>
              <a:t>ZVÍŘAT</a:t>
            </a:r>
            <a:r>
              <a:rPr sz="4450" spc="-85" dirty="0"/>
              <a:t> </a:t>
            </a:r>
            <a:r>
              <a:rPr sz="4450" spc="370" dirty="0"/>
              <a:t>(DŽPZ)</a:t>
            </a:r>
            <a:endParaRPr sz="4450"/>
          </a:p>
        </p:txBody>
      </p:sp>
      <p:graphicFrame>
        <p:nvGraphicFramePr>
          <p:cNvPr id="4" name="object 4"/>
          <p:cNvGraphicFramePr>
            <a:graphicFrameLocks noGrp="1"/>
          </p:cNvGraphicFramePr>
          <p:nvPr/>
        </p:nvGraphicFramePr>
        <p:xfrm>
          <a:off x="852035" y="4166748"/>
          <a:ext cx="8307068" cy="7418700"/>
        </p:xfrm>
        <a:graphic>
          <a:graphicData uri="http://schemas.openxmlformats.org/drawingml/2006/table">
            <a:tbl>
              <a:tblPr firstRow="1" bandRow="1">
                <a:tableStyleId>{2D5ABB26-0587-4C30-8999-92F81FD0307C}</a:tableStyleId>
              </a:tblPr>
              <a:tblGrid>
                <a:gridCol w="3789679">
                  <a:extLst>
                    <a:ext uri="{9D8B030D-6E8A-4147-A177-3AD203B41FA5}">
                      <a16:colId xmlns:a16="http://schemas.microsoft.com/office/drawing/2014/main" xmlns="" val="20000"/>
                    </a:ext>
                  </a:extLst>
                </a:gridCol>
                <a:gridCol w="4517389">
                  <a:extLst>
                    <a:ext uri="{9D8B030D-6E8A-4147-A177-3AD203B41FA5}">
                      <a16:colId xmlns:a16="http://schemas.microsoft.com/office/drawing/2014/main" xmlns="" val="20001"/>
                    </a:ext>
                  </a:extLst>
                </a:gridCol>
              </a:tblGrid>
              <a:tr h="1221740">
                <a:tc>
                  <a:txBody>
                    <a:bodyPr/>
                    <a:lstStyle/>
                    <a:p>
                      <a:pPr marL="1905" algn="ctr">
                        <a:lnSpc>
                          <a:spcPct val="100000"/>
                        </a:lnSpc>
                        <a:spcBef>
                          <a:spcPts val="1400"/>
                        </a:spcBef>
                      </a:pPr>
                      <a:r>
                        <a:rPr sz="2650" b="1" spc="85" dirty="0">
                          <a:solidFill>
                            <a:srgbClr val="FFFFFF"/>
                          </a:solidFill>
                          <a:latin typeface="Trebuchet MS"/>
                          <a:cs typeface="Trebuchet MS"/>
                        </a:rPr>
                        <a:t>Druh</a:t>
                      </a:r>
                      <a:r>
                        <a:rPr sz="2650" b="1" spc="-80" dirty="0">
                          <a:solidFill>
                            <a:srgbClr val="FFFFFF"/>
                          </a:solidFill>
                          <a:latin typeface="Trebuchet MS"/>
                          <a:cs typeface="Trebuchet MS"/>
                        </a:rPr>
                        <a:t> </a:t>
                      </a:r>
                      <a:r>
                        <a:rPr sz="2650" b="1" dirty="0">
                          <a:solidFill>
                            <a:srgbClr val="FFFFFF"/>
                          </a:solidFill>
                          <a:latin typeface="Trebuchet MS"/>
                          <a:cs typeface="Trebuchet MS"/>
                        </a:rPr>
                        <a:t>a</a:t>
                      </a:r>
                      <a:r>
                        <a:rPr sz="2650" b="1" spc="-75" dirty="0">
                          <a:solidFill>
                            <a:srgbClr val="FFFFFF"/>
                          </a:solidFill>
                          <a:latin typeface="Trebuchet MS"/>
                          <a:cs typeface="Trebuchet MS"/>
                        </a:rPr>
                        <a:t> </a:t>
                      </a:r>
                      <a:r>
                        <a:rPr sz="2650" b="1" spc="-10" dirty="0">
                          <a:solidFill>
                            <a:srgbClr val="FFFFFF"/>
                          </a:solidFill>
                          <a:latin typeface="Trebuchet MS"/>
                          <a:cs typeface="Trebuchet MS"/>
                        </a:rPr>
                        <a:t>kategorie</a:t>
                      </a:r>
                      <a:endParaRPr sz="2650">
                        <a:latin typeface="Trebuchet MS"/>
                        <a:cs typeface="Trebuchet MS"/>
                      </a:endParaRPr>
                    </a:p>
                    <a:p>
                      <a:pPr algn="ctr">
                        <a:lnSpc>
                          <a:spcPct val="100000"/>
                        </a:lnSpc>
                        <a:spcBef>
                          <a:spcPts val="204"/>
                        </a:spcBef>
                      </a:pPr>
                      <a:r>
                        <a:rPr sz="2650" b="1" spc="-10" dirty="0">
                          <a:solidFill>
                            <a:srgbClr val="FFFFFF"/>
                          </a:solidFill>
                          <a:latin typeface="Trebuchet MS"/>
                          <a:cs typeface="Trebuchet MS"/>
                        </a:rPr>
                        <a:t>hospodářských</a:t>
                      </a:r>
                      <a:r>
                        <a:rPr sz="2650" b="1" spc="-100" dirty="0">
                          <a:solidFill>
                            <a:srgbClr val="FFFFFF"/>
                          </a:solidFill>
                          <a:latin typeface="Trebuchet MS"/>
                          <a:cs typeface="Trebuchet MS"/>
                        </a:rPr>
                        <a:t> </a:t>
                      </a:r>
                      <a:r>
                        <a:rPr sz="2650" b="1" spc="-10" dirty="0">
                          <a:solidFill>
                            <a:srgbClr val="FFFFFF"/>
                          </a:solidFill>
                          <a:latin typeface="Trebuchet MS"/>
                          <a:cs typeface="Trebuchet MS"/>
                        </a:rPr>
                        <a:t>zvířat</a:t>
                      </a:r>
                      <a:endParaRPr sz="2650">
                        <a:latin typeface="Trebuchet MS"/>
                        <a:cs typeface="Trebuchet MS"/>
                      </a:endParaRPr>
                    </a:p>
                  </a:txBody>
                  <a:tcPr marL="0" marR="0" marT="1778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0733C"/>
                    </a:solidFill>
                  </a:tcPr>
                </a:tc>
                <a:tc>
                  <a:txBody>
                    <a:bodyPr/>
                    <a:lstStyle/>
                    <a:p>
                      <a:pPr marL="474345" marR="24765" indent="-442595">
                        <a:lnSpc>
                          <a:spcPct val="106400"/>
                        </a:lnSpc>
                        <a:spcBef>
                          <a:spcPts val="1195"/>
                        </a:spcBef>
                      </a:pPr>
                      <a:r>
                        <a:rPr sz="2650" b="1" spc="-40" dirty="0">
                          <a:solidFill>
                            <a:srgbClr val="FFFFFF"/>
                          </a:solidFill>
                          <a:latin typeface="Trebuchet MS"/>
                          <a:cs typeface="Trebuchet MS"/>
                        </a:rPr>
                        <a:t>Koeficient</a:t>
                      </a:r>
                      <a:r>
                        <a:rPr sz="2650" b="1" spc="-140" dirty="0">
                          <a:solidFill>
                            <a:srgbClr val="FFFFFF"/>
                          </a:solidFill>
                          <a:latin typeface="Trebuchet MS"/>
                          <a:cs typeface="Trebuchet MS"/>
                        </a:rPr>
                        <a:t> </a:t>
                      </a:r>
                      <a:r>
                        <a:rPr sz="2650" b="1" dirty="0">
                          <a:solidFill>
                            <a:srgbClr val="FFFFFF"/>
                          </a:solidFill>
                          <a:latin typeface="Trebuchet MS"/>
                          <a:cs typeface="Trebuchet MS"/>
                        </a:rPr>
                        <a:t>přepočtu</a:t>
                      </a:r>
                      <a:r>
                        <a:rPr sz="2650" b="1" spc="-140" dirty="0">
                          <a:solidFill>
                            <a:srgbClr val="FFFFFF"/>
                          </a:solidFill>
                          <a:latin typeface="Trebuchet MS"/>
                          <a:cs typeface="Trebuchet MS"/>
                        </a:rPr>
                        <a:t> </a:t>
                      </a:r>
                      <a:r>
                        <a:rPr sz="2650" b="1" dirty="0">
                          <a:solidFill>
                            <a:srgbClr val="FFFFFF"/>
                          </a:solidFill>
                          <a:latin typeface="Trebuchet MS"/>
                          <a:cs typeface="Trebuchet MS"/>
                        </a:rPr>
                        <a:t>na</a:t>
                      </a:r>
                      <a:r>
                        <a:rPr sz="2650" b="1" spc="-114" dirty="0">
                          <a:solidFill>
                            <a:srgbClr val="FFFFFF"/>
                          </a:solidFill>
                          <a:latin typeface="Trebuchet MS"/>
                          <a:cs typeface="Trebuchet MS"/>
                        </a:rPr>
                        <a:t> </a:t>
                      </a:r>
                      <a:r>
                        <a:rPr sz="2650" b="1" spc="-40" dirty="0">
                          <a:solidFill>
                            <a:srgbClr val="FFFFFF"/>
                          </a:solidFill>
                          <a:latin typeface="Trebuchet MS"/>
                          <a:cs typeface="Trebuchet MS"/>
                        </a:rPr>
                        <a:t>velké </a:t>
                      </a:r>
                      <a:r>
                        <a:rPr sz="2650" b="1" spc="-20" dirty="0">
                          <a:solidFill>
                            <a:srgbClr val="FFFFFF"/>
                          </a:solidFill>
                          <a:latin typeface="Trebuchet MS"/>
                          <a:cs typeface="Trebuchet MS"/>
                        </a:rPr>
                        <a:t>dobytčí</a:t>
                      </a:r>
                      <a:r>
                        <a:rPr sz="2650" b="1" spc="-145" dirty="0">
                          <a:solidFill>
                            <a:srgbClr val="FFFFFF"/>
                          </a:solidFill>
                          <a:latin typeface="Trebuchet MS"/>
                          <a:cs typeface="Trebuchet MS"/>
                        </a:rPr>
                        <a:t> </a:t>
                      </a:r>
                      <a:r>
                        <a:rPr sz="2650" b="1" spc="-35" dirty="0">
                          <a:solidFill>
                            <a:srgbClr val="FFFFFF"/>
                          </a:solidFill>
                          <a:latin typeface="Trebuchet MS"/>
                          <a:cs typeface="Trebuchet MS"/>
                        </a:rPr>
                        <a:t>jednotky</a:t>
                      </a:r>
                      <a:r>
                        <a:rPr sz="2650" b="1" spc="-150" dirty="0">
                          <a:solidFill>
                            <a:srgbClr val="FFFFFF"/>
                          </a:solidFill>
                          <a:latin typeface="Trebuchet MS"/>
                          <a:cs typeface="Trebuchet MS"/>
                        </a:rPr>
                        <a:t> </a:t>
                      </a:r>
                      <a:r>
                        <a:rPr sz="2650" b="1" spc="-10" dirty="0">
                          <a:solidFill>
                            <a:srgbClr val="FFFFFF"/>
                          </a:solidFill>
                          <a:latin typeface="Trebuchet MS"/>
                          <a:cs typeface="Trebuchet MS"/>
                        </a:rPr>
                        <a:t>(VDJ)</a:t>
                      </a:r>
                      <a:endParaRPr sz="2650">
                        <a:latin typeface="Trebuchet MS"/>
                        <a:cs typeface="Trebuchet MS"/>
                      </a:endParaRPr>
                    </a:p>
                  </a:txBody>
                  <a:tcPr marL="0" marR="0" marT="151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0733C"/>
                    </a:solidFill>
                  </a:tcPr>
                </a:tc>
                <a:extLst>
                  <a:ext uri="{0D108BD9-81ED-4DB2-BD59-A6C34878D82A}">
                    <a16:rowId xmlns:a16="http://schemas.microsoft.com/office/drawing/2014/main" xmlns="" val="10000"/>
                  </a:ext>
                </a:extLst>
              </a:tr>
              <a:tr h="995044">
                <a:tc>
                  <a:txBody>
                    <a:bodyPr/>
                    <a:lstStyle/>
                    <a:p>
                      <a:pPr marL="7620">
                        <a:lnSpc>
                          <a:spcPct val="100000"/>
                        </a:lnSpc>
                        <a:spcBef>
                          <a:spcPts val="2200"/>
                        </a:spcBef>
                      </a:pPr>
                      <a:r>
                        <a:rPr sz="2650" b="1" spc="50" dirty="0">
                          <a:solidFill>
                            <a:srgbClr val="FFFFFF"/>
                          </a:solidFill>
                          <a:latin typeface="Trebuchet MS"/>
                          <a:cs typeface="Trebuchet MS"/>
                        </a:rPr>
                        <a:t>Skot</a:t>
                      </a:r>
                      <a:r>
                        <a:rPr sz="2650" b="1" spc="-114" dirty="0">
                          <a:solidFill>
                            <a:srgbClr val="FFFFFF"/>
                          </a:solidFill>
                          <a:latin typeface="Trebuchet MS"/>
                          <a:cs typeface="Trebuchet MS"/>
                        </a:rPr>
                        <a:t> </a:t>
                      </a:r>
                      <a:r>
                        <a:rPr sz="2650" b="1" dirty="0">
                          <a:solidFill>
                            <a:srgbClr val="FFFFFF"/>
                          </a:solidFill>
                          <a:latin typeface="Trebuchet MS"/>
                          <a:cs typeface="Trebuchet MS"/>
                        </a:rPr>
                        <a:t>nad</a:t>
                      </a:r>
                      <a:r>
                        <a:rPr sz="2650" b="1" spc="-135" dirty="0">
                          <a:solidFill>
                            <a:srgbClr val="FFFFFF"/>
                          </a:solidFill>
                          <a:latin typeface="Trebuchet MS"/>
                          <a:cs typeface="Trebuchet MS"/>
                        </a:rPr>
                        <a:t> </a:t>
                      </a:r>
                      <a:r>
                        <a:rPr sz="2650" b="1" dirty="0">
                          <a:solidFill>
                            <a:srgbClr val="FFFFFF"/>
                          </a:solidFill>
                          <a:latin typeface="Trebuchet MS"/>
                          <a:cs typeface="Trebuchet MS"/>
                        </a:rPr>
                        <a:t>2</a:t>
                      </a:r>
                      <a:r>
                        <a:rPr sz="2650" b="1" spc="-114" dirty="0">
                          <a:solidFill>
                            <a:srgbClr val="FFFFFF"/>
                          </a:solidFill>
                          <a:latin typeface="Trebuchet MS"/>
                          <a:cs typeface="Trebuchet MS"/>
                        </a:rPr>
                        <a:t> </a:t>
                      </a:r>
                      <a:r>
                        <a:rPr sz="2650" b="1" spc="-20" dirty="0">
                          <a:solidFill>
                            <a:srgbClr val="FFFFFF"/>
                          </a:solidFill>
                          <a:latin typeface="Trebuchet MS"/>
                          <a:cs typeface="Trebuchet MS"/>
                        </a:rPr>
                        <a:t>roky</a:t>
                      </a:r>
                      <a:endParaRPr sz="2650">
                        <a:latin typeface="Trebuchet MS"/>
                        <a:cs typeface="Trebuchet MS"/>
                      </a:endParaRPr>
                    </a:p>
                  </a:txBody>
                  <a:tcPr marL="0" marR="0" marT="2794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80733C"/>
                    </a:solidFill>
                  </a:tcPr>
                </a:tc>
                <a:tc>
                  <a:txBody>
                    <a:bodyPr/>
                    <a:lstStyle/>
                    <a:p>
                      <a:pPr marR="1961514" algn="r">
                        <a:lnSpc>
                          <a:spcPct val="100000"/>
                        </a:lnSpc>
                        <a:spcBef>
                          <a:spcPts val="2200"/>
                        </a:spcBef>
                      </a:pPr>
                      <a:r>
                        <a:rPr sz="2650" spc="-20" dirty="0">
                          <a:latin typeface="Trebuchet MS"/>
                          <a:cs typeface="Trebuchet MS"/>
                        </a:rPr>
                        <a:t>1,00</a:t>
                      </a:r>
                      <a:endParaRPr sz="2650">
                        <a:latin typeface="Trebuchet MS"/>
                        <a:cs typeface="Trebuchet MS"/>
                      </a:endParaRPr>
                    </a:p>
                  </a:txBody>
                  <a:tcPr marL="0" marR="0" marT="2794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7D4CE"/>
                    </a:solidFill>
                  </a:tcPr>
                </a:tc>
                <a:extLst>
                  <a:ext uri="{0D108BD9-81ED-4DB2-BD59-A6C34878D82A}">
                    <a16:rowId xmlns:a16="http://schemas.microsoft.com/office/drawing/2014/main" xmlns="" val="10001"/>
                  </a:ext>
                </a:extLst>
              </a:tr>
              <a:tr h="1221740">
                <a:tc>
                  <a:txBody>
                    <a:bodyPr/>
                    <a:lstStyle/>
                    <a:p>
                      <a:pPr marL="7620" marR="316865">
                        <a:lnSpc>
                          <a:spcPct val="106400"/>
                        </a:lnSpc>
                        <a:spcBef>
                          <a:spcPts val="1200"/>
                        </a:spcBef>
                      </a:pPr>
                      <a:r>
                        <a:rPr sz="2650" b="1" spc="50" dirty="0">
                          <a:solidFill>
                            <a:srgbClr val="FFFFFF"/>
                          </a:solidFill>
                          <a:latin typeface="Trebuchet MS"/>
                          <a:cs typeface="Trebuchet MS"/>
                        </a:rPr>
                        <a:t>Skot</a:t>
                      </a:r>
                      <a:r>
                        <a:rPr sz="2650" b="1" spc="-135" dirty="0">
                          <a:solidFill>
                            <a:srgbClr val="FFFFFF"/>
                          </a:solidFill>
                          <a:latin typeface="Trebuchet MS"/>
                          <a:cs typeface="Trebuchet MS"/>
                        </a:rPr>
                        <a:t> </a:t>
                      </a:r>
                      <a:r>
                        <a:rPr sz="2650" b="1" spc="-55" dirty="0">
                          <a:solidFill>
                            <a:srgbClr val="FFFFFF"/>
                          </a:solidFill>
                          <a:latin typeface="Trebuchet MS"/>
                          <a:cs typeface="Trebuchet MS"/>
                        </a:rPr>
                        <a:t>ve</a:t>
                      </a:r>
                      <a:r>
                        <a:rPr sz="2650" b="1" spc="-130" dirty="0">
                          <a:solidFill>
                            <a:srgbClr val="FFFFFF"/>
                          </a:solidFill>
                          <a:latin typeface="Trebuchet MS"/>
                          <a:cs typeface="Trebuchet MS"/>
                        </a:rPr>
                        <a:t> </a:t>
                      </a:r>
                      <a:r>
                        <a:rPr sz="2650" b="1" spc="-20" dirty="0">
                          <a:solidFill>
                            <a:srgbClr val="FFFFFF"/>
                          </a:solidFill>
                          <a:latin typeface="Trebuchet MS"/>
                          <a:cs typeface="Trebuchet MS"/>
                        </a:rPr>
                        <a:t>věku</a:t>
                      </a:r>
                      <a:r>
                        <a:rPr sz="2650" b="1" spc="-140" dirty="0">
                          <a:solidFill>
                            <a:srgbClr val="FFFFFF"/>
                          </a:solidFill>
                          <a:latin typeface="Trebuchet MS"/>
                          <a:cs typeface="Trebuchet MS"/>
                        </a:rPr>
                        <a:t> </a:t>
                      </a:r>
                      <a:r>
                        <a:rPr sz="2650" b="1" dirty="0">
                          <a:solidFill>
                            <a:srgbClr val="FFFFFF"/>
                          </a:solidFill>
                          <a:latin typeface="Trebuchet MS"/>
                          <a:cs typeface="Trebuchet MS"/>
                        </a:rPr>
                        <a:t>6</a:t>
                      </a:r>
                      <a:r>
                        <a:rPr sz="2650" b="1" spc="-130" dirty="0">
                          <a:solidFill>
                            <a:srgbClr val="FFFFFF"/>
                          </a:solidFill>
                          <a:latin typeface="Trebuchet MS"/>
                          <a:cs typeface="Trebuchet MS"/>
                        </a:rPr>
                        <a:t> </a:t>
                      </a:r>
                      <a:r>
                        <a:rPr sz="2650" b="1" spc="-10" dirty="0">
                          <a:solidFill>
                            <a:srgbClr val="FFFFFF"/>
                          </a:solidFill>
                          <a:latin typeface="Trebuchet MS"/>
                          <a:cs typeface="Trebuchet MS"/>
                        </a:rPr>
                        <a:t>měsíců </a:t>
                      </a:r>
                      <a:r>
                        <a:rPr sz="2650" b="1" dirty="0">
                          <a:solidFill>
                            <a:srgbClr val="FFFFFF"/>
                          </a:solidFill>
                          <a:latin typeface="Trebuchet MS"/>
                          <a:cs typeface="Trebuchet MS"/>
                        </a:rPr>
                        <a:t>do</a:t>
                      </a:r>
                      <a:r>
                        <a:rPr sz="2650" b="1" spc="-135" dirty="0">
                          <a:solidFill>
                            <a:srgbClr val="FFFFFF"/>
                          </a:solidFill>
                          <a:latin typeface="Trebuchet MS"/>
                          <a:cs typeface="Trebuchet MS"/>
                        </a:rPr>
                        <a:t> </a:t>
                      </a:r>
                      <a:r>
                        <a:rPr sz="2650" b="1" dirty="0">
                          <a:solidFill>
                            <a:srgbClr val="FFFFFF"/>
                          </a:solidFill>
                          <a:latin typeface="Trebuchet MS"/>
                          <a:cs typeface="Trebuchet MS"/>
                        </a:rPr>
                        <a:t>2</a:t>
                      </a:r>
                      <a:r>
                        <a:rPr sz="2650" b="1" spc="-114" dirty="0">
                          <a:solidFill>
                            <a:srgbClr val="FFFFFF"/>
                          </a:solidFill>
                          <a:latin typeface="Trebuchet MS"/>
                          <a:cs typeface="Trebuchet MS"/>
                        </a:rPr>
                        <a:t> </a:t>
                      </a:r>
                      <a:r>
                        <a:rPr sz="2650" b="1" spc="-10" dirty="0">
                          <a:solidFill>
                            <a:srgbClr val="FFFFFF"/>
                          </a:solidFill>
                          <a:latin typeface="Trebuchet MS"/>
                          <a:cs typeface="Trebuchet MS"/>
                        </a:rPr>
                        <a:t>let</a:t>
                      </a:r>
                      <a:r>
                        <a:rPr sz="2650" b="1" spc="-125" dirty="0">
                          <a:solidFill>
                            <a:srgbClr val="FFFFFF"/>
                          </a:solidFill>
                          <a:latin typeface="Trebuchet MS"/>
                          <a:cs typeface="Trebuchet MS"/>
                        </a:rPr>
                        <a:t> </a:t>
                      </a:r>
                      <a:r>
                        <a:rPr sz="2650" b="1" spc="-10" dirty="0">
                          <a:solidFill>
                            <a:srgbClr val="FFFFFF"/>
                          </a:solidFill>
                          <a:latin typeface="Trebuchet MS"/>
                          <a:cs typeface="Trebuchet MS"/>
                        </a:rPr>
                        <a:t>včetně</a:t>
                      </a:r>
                      <a:endParaRPr sz="2650">
                        <a:latin typeface="Trebuchet MS"/>
                        <a:cs typeface="Trebuchet MS"/>
                      </a:endParaRPr>
                    </a:p>
                  </a:txBody>
                  <a:tcPr marL="0" marR="0" marT="152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733C"/>
                    </a:solidFill>
                  </a:tcPr>
                </a:tc>
                <a:tc>
                  <a:txBody>
                    <a:bodyPr/>
                    <a:lstStyle/>
                    <a:p>
                      <a:pPr>
                        <a:lnSpc>
                          <a:spcPct val="100000"/>
                        </a:lnSpc>
                        <a:spcBef>
                          <a:spcPts val="50"/>
                        </a:spcBef>
                      </a:pPr>
                      <a:endParaRPr sz="2650">
                        <a:latin typeface="Times New Roman"/>
                        <a:cs typeface="Times New Roman"/>
                      </a:endParaRPr>
                    </a:p>
                    <a:p>
                      <a:pPr marR="1961514" algn="r">
                        <a:lnSpc>
                          <a:spcPct val="100000"/>
                        </a:lnSpc>
                      </a:pPr>
                      <a:r>
                        <a:rPr sz="2650" spc="-20" dirty="0">
                          <a:latin typeface="Trebuchet MS"/>
                          <a:cs typeface="Trebuchet MS"/>
                        </a:rPr>
                        <a:t>0,60</a:t>
                      </a:r>
                      <a:endParaRPr sz="2650">
                        <a:latin typeface="Trebuchet MS"/>
                        <a:cs typeface="Trebuchet MS"/>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BE8"/>
                    </a:solidFill>
                  </a:tcPr>
                </a:tc>
                <a:extLst>
                  <a:ext uri="{0D108BD9-81ED-4DB2-BD59-A6C34878D82A}">
                    <a16:rowId xmlns:a16="http://schemas.microsoft.com/office/drawing/2014/main" xmlns="" val="10002"/>
                  </a:ext>
                </a:extLst>
              </a:tr>
              <a:tr h="995044">
                <a:tc>
                  <a:txBody>
                    <a:bodyPr/>
                    <a:lstStyle/>
                    <a:p>
                      <a:pPr marL="7620">
                        <a:lnSpc>
                          <a:spcPct val="100000"/>
                        </a:lnSpc>
                        <a:spcBef>
                          <a:spcPts val="2205"/>
                        </a:spcBef>
                      </a:pPr>
                      <a:r>
                        <a:rPr sz="2650" b="1" spc="50" dirty="0">
                          <a:solidFill>
                            <a:srgbClr val="FFFFFF"/>
                          </a:solidFill>
                          <a:latin typeface="Trebuchet MS"/>
                          <a:cs typeface="Trebuchet MS"/>
                        </a:rPr>
                        <a:t>Skot</a:t>
                      </a:r>
                      <a:r>
                        <a:rPr sz="2650" b="1" spc="-85" dirty="0">
                          <a:solidFill>
                            <a:srgbClr val="FFFFFF"/>
                          </a:solidFill>
                          <a:latin typeface="Trebuchet MS"/>
                          <a:cs typeface="Trebuchet MS"/>
                        </a:rPr>
                        <a:t> </a:t>
                      </a:r>
                      <a:r>
                        <a:rPr sz="2650" b="1" dirty="0">
                          <a:solidFill>
                            <a:srgbClr val="FFFFFF"/>
                          </a:solidFill>
                          <a:latin typeface="Trebuchet MS"/>
                          <a:cs typeface="Trebuchet MS"/>
                        </a:rPr>
                        <a:t>do</a:t>
                      </a:r>
                      <a:r>
                        <a:rPr sz="2650" b="1" spc="-75" dirty="0">
                          <a:solidFill>
                            <a:srgbClr val="FFFFFF"/>
                          </a:solidFill>
                          <a:latin typeface="Trebuchet MS"/>
                          <a:cs typeface="Trebuchet MS"/>
                        </a:rPr>
                        <a:t> </a:t>
                      </a:r>
                      <a:r>
                        <a:rPr sz="2650" b="1" dirty="0">
                          <a:solidFill>
                            <a:srgbClr val="FFFFFF"/>
                          </a:solidFill>
                          <a:latin typeface="Trebuchet MS"/>
                          <a:cs typeface="Trebuchet MS"/>
                        </a:rPr>
                        <a:t>6</a:t>
                      </a:r>
                      <a:r>
                        <a:rPr sz="2650" b="1" spc="-105" dirty="0">
                          <a:solidFill>
                            <a:srgbClr val="FFFFFF"/>
                          </a:solidFill>
                          <a:latin typeface="Trebuchet MS"/>
                          <a:cs typeface="Trebuchet MS"/>
                        </a:rPr>
                        <a:t> </a:t>
                      </a:r>
                      <a:r>
                        <a:rPr sz="2650" b="1" spc="-10" dirty="0">
                          <a:solidFill>
                            <a:srgbClr val="FFFFFF"/>
                          </a:solidFill>
                          <a:latin typeface="Trebuchet MS"/>
                          <a:cs typeface="Trebuchet MS"/>
                        </a:rPr>
                        <a:t>měsíců</a:t>
                      </a:r>
                      <a:endParaRPr sz="2650">
                        <a:latin typeface="Trebuchet MS"/>
                        <a:cs typeface="Trebuchet MS"/>
                      </a:endParaRPr>
                    </a:p>
                  </a:txBody>
                  <a:tcPr marL="0" marR="0" marT="2800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733C"/>
                    </a:solidFill>
                  </a:tcPr>
                </a:tc>
                <a:tc>
                  <a:txBody>
                    <a:bodyPr/>
                    <a:lstStyle/>
                    <a:p>
                      <a:pPr marR="1961514" algn="r">
                        <a:lnSpc>
                          <a:spcPct val="100000"/>
                        </a:lnSpc>
                        <a:spcBef>
                          <a:spcPts val="2205"/>
                        </a:spcBef>
                      </a:pPr>
                      <a:r>
                        <a:rPr sz="2650" spc="-20" dirty="0">
                          <a:latin typeface="Trebuchet MS"/>
                          <a:cs typeface="Trebuchet MS"/>
                        </a:rPr>
                        <a:t>0,40</a:t>
                      </a:r>
                      <a:endParaRPr sz="2650">
                        <a:latin typeface="Trebuchet MS"/>
                        <a:cs typeface="Trebuchet MS"/>
                      </a:endParaRPr>
                    </a:p>
                  </a:txBody>
                  <a:tcPr marL="0" marR="0" marT="2800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7D4CE"/>
                    </a:solidFill>
                  </a:tcPr>
                </a:tc>
                <a:extLst>
                  <a:ext uri="{0D108BD9-81ED-4DB2-BD59-A6C34878D82A}">
                    <a16:rowId xmlns:a16="http://schemas.microsoft.com/office/drawing/2014/main" xmlns="" val="10003"/>
                  </a:ext>
                </a:extLst>
              </a:tr>
              <a:tr h="995044">
                <a:tc>
                  <a:txBody>
                    <a:bodyPr/>
                    <a:lstStyle/>
                    <a:p>
                      <a:pPr marL="7620">
                        <a:lnSpc>
                          <a:spcPct val="100000"/>
                        </a:lnSpc>
                        <a:spcBef>
                          <a:spcPts val="2205"/>
                        </a:spcBef>
                      </a:pPr>
                      <a:r>
                        <a:rPr sz="2650" b="1" dirty="0">
                          <a:solidFill>
                            <a:srgbClr val="FFFFFF"/>
                          </a:solidFill>
                          <a:latin typeface="Trebuchet MS"/>
                          <a:cs typeface="Trebuchet MS"/>
                        </a:rPr>
                        <a:t>Prasničky</a:t>
                      </a:r>
                      <a:r>
                        <a:rPr sz="2650" b="1" spc="-140" dirty="0">
                          <a:solidFill>
                            <a:srgbClr val="FFFFFF"/>
                          </a:solidFill>
                          <a:latin typeface="Trebuchet MS"/>
                          <a:cs typeface="Trebuchet MS"/>
                        </a:rPr>
                        <a:t> </a:t>
                      </a:r>
                      <a:r>
                        <a:rPr sz="2650" b="1" dirty="0">
                          <a:solidFill>
                            <a:srgbClr val="FFFFFF"/>
                          </a:solidFill>
                          <a:latin typeface="Trebuchet MS"/>
                          <a:cs typeface="Trebuchet MS"/>
                        </a:rPr>
                        <a:t>a</a:t>
                      </a:r>
                      <a:r>
                        <a:rPr sz="2650" b="1" spc="-125" dirty="0">
                          <a:solidFill>
                            <a:srgbClr val="FFFFFF"/>
                          </a:solidFill>
                          <a:latin typeface="Trebuchet MS"/>
                          <a:cs typeface="Trebuchet MS"/>
                        </a:rPr>
                        <a:t> </a:t>
                      </a:r>
                      <a:r>
                        <a:rPr sz="2650" b="1" spc="-10" dirty="0">
                          <a:solidFill>
                            <a:srgbClr val="FFFFFF"/>
                          </a:solidFill>
                          <a:latin typeface="Trebuchet MS"/>
                          <a:cs typeface="Trebuchet MS"/>
                        </a:rPr>
                        <a:t>prasnice</a:t>
                      </a:r>
                      <a:endParaRPr sz="2650">
                        <a:latin typeface="Trebuchet MS"/>
                        <a:cs typeface="Trebuchet MS"/>
                      </a:endParaRPr>
                    </a:p>
                  </a:txBody>
                  <a:tcPr marL="0" marR="0" marT="2800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733C"/>
                    </a:solidFill>
                  </a:tcPr>
                </a:tc>
                <a:tc>
                  <a:txBody>
                    <a:bodyPr/>
                    <a:lstStyle/>
                    <a:p>
                      <a:pPr marR="1961514" algn="r">
                        <a:lnSpc>
                          <a:spcPct val="100000"/>
                        </a:lnSpc>
                        <a:spcBef>
                          <a:spcPts val="2205"/>
                        </a:spcBef>
                      </a:pPr>
                      <a:r>
                        <a:rPr sz="2650" spc="-20" dirty="0">
                          <a:latin typeface="Trebuchet MS"/>
                          <a:cs typeface="Trebuchet MS"/>
                        </a:rPr>
                        <a:t>0,50</a:t>
                      </a:r>
                      <a:endParaRPr sz="2650">
                        <a:latin typeface="Trebuchet MS"/>
                        <a:cs typeface="Trebuchet MS"/>
                      </a:endParaRPr>
                    </a:p>
                  </a:txBody>
                  <a:tcPr marL="0" marR="0" marT="2800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BE8"/>
                    </a:solidFill>
                  </a:tcPr>
                </a:tc>
                <a:extLst>
                  <a:ext uri="{0D108BD9-81ED-4DB2-BD59-A6C34878D82A}">
                    <a16:rowId xmlns:a16="http://schemas.microsoft.com/office/drawing/2014/main" xmlns="" val="10004"/>
                  </a:ext>
                </a:extLst>
              </a:tr>
              <a:tr h="995044">
                <a:tc>
                  <a:txBody>
                    <a:bodyPr/>
                    <a:lstStyle/>
                    <a:p>
                      <a:pPr marL="7620">
                        <a:lnSpc>
                          <a:spcPct val="100000"/>
                        </a:lnSpc>
                        <a:spcBef>
                          <a:spcPts val="2205"/>
                        </a:spcBef>
                      </a:pPr>
                      <a:r>
                        <a:rPr sz="2650" b="1" spc="-10" dirty="0">
                          <a:solidFill>
                            <a:srgbClr val="FFFFFF"/>
                          </a:solidFill>
                          <a:latin typeface="Trebuchet MS"/>
                          <a:cs typeface="Trebuchet MS"/>
                        </a:rPr>
                        <a:t>Selata</a:t>
                      </a:r>
                      <a:endParaRPr sz="2650">
                        <a:latin typeface="Trebuchet MS"/>
                        <a:cs typeface="Trebuchet MS"/>
                      </a:endParaRPr>
                    </a:p>
                  </a:txBody>
                  <a:tcPr marL="0" marR="0" marT="2800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733C"/>
                    </a:solidFill>
                  </a:tcPr>
                </a:tc>
                <a:tc>
                  <a:txBody>
                    <a:bodyPr/>
                    <a:lstStyle/>
                    <a:p>
                      <a:pPr marR="1961514" algn="r">
                        <a:lnSpc>
                          <a:spcPct val="100000"/>
                        </a:lnSpc>
                        <a:spcBef>
                          <a:spcPts val="2205"/>
                        </a:spcBef>
                      </a:pPr>
                      <a:r>
                        <a:rPr sz="2650" spc="-20" dirty="0">
                          <a:latin typeface="Trebuchet MS"/>
                          <a:cs typeface="Trebuchet MS"/>
                        </a:rPr>
                        <a:t>0,03</a:t>
                      </a:r>
                      <a:endParaRPr sz="2650">
                        <a:latin typeface="Trebuchet MS"/>
                        <a:cs typeface="Trebuchet MS"/>
                      </a:endParaRPr>
                    </a:p>
                  </a:txBody>
                  <a:tcPr marL="0" marR="0" marT="2800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7D4CE"/>
                    </a:solidFill>
                  </a:tcPr>
                </a:tc>
                <a:extLst>
                  <a:ext uri="{0D108BD9-81ED-4DB2-BD59-A6C34878D82A}">
                    <a16:rowId xmlns:a16="http://schemas.microsoft.com/office/drawing/2014/main" xmlns="" val="10005"/>
                  </a:ext>
                </a:extLst>
              </a:tr>
              <a:tr h="995044">
                <a:tc>
                  <a:txBody>
                    <a:bodyPr/>
                    <a:lstStyle/>
                    <a:p>
                      <a:pPr marL="7620">
                        <a:lnSpc>
                          <a:spcPct val="100000"/>
                        </a:lnSpc>
                        <a:spcBef>
                          <a:spcPts val="2210"/>
                        </a:spcBef>
                      </a:pPr>
                      <a:r>
                        <a:rPr sz="2650" b="1" spc="50" dirty="0">
                          <a:solidFill>
                            <a:srgbClr val="FFFFFF"/>
                          </a:solidFill>
                          <a:latin typeface="Trebuchet MS"/>
                          <a:cs typeface="Trebuchet MS"/>
                        </a:rPr>
                        <a:t>Ostatní</a:t>
                      </a:r>
                      <a:r>
                        <a:rPr sz="2650" b="1" spc="-90" dirty="0">
                          <a:solidFill>
                            <a:srgbClr val="FFFFFF"/>
                          </a:solidFill>
                          <a:latin typeface="Trebuchet MS"/>
                          <a:cs typeface="Trebuchet MS"/>
                        </a:rPr>
                        <a:t> </a:t>
                      </a:r>
                      <a:r>
                        <a:rPr sz="2650" b="1" spc="-10" dirty="0">
                          <a:solidFill>
                            <a:srgbClr val="FFFFFF"/>
                          </a:solidFill>
                          <a:latin typeface="Trebuchet MS"/>
                          <a:cs typeface="Trebuchet MS"/>
                        </a:rPr>
                        <a:t>prasata</a:t>
                      </a:r>
                      <a:endParaRPr sz="2650">
                        <a:latin typeface="Trebuchet MS"/>
                        <a:cs typeface="Trebuchet MS"/>
                      </a:endParaRPr>
                    </a:p>
                  </a:txBody>
                  <a:tcPr marL="0" marR="0" marT="280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733C"/>
                    </a:solidFill>
                  </a:tcPr>
                </a:tc>
                <a:tc>
                  <a:txBody>
                    <a:bodyPr/>
                    <a:lstStyle/>
                    <a:p>
                      <a:pPr marR="1961514" algn="r">
                        <a:lnSpc>
                          <a:spcPct val="100000"/>
                        </a:lnSpc>
                        <a:spcBef>
                          <a:spcPts val="2210"/>
                        </a:spcBef>
                      </a:pPr>
                      <a:r>
                        <a:rPr sz="2650" spc="-20" dirty="0">
                          <a:latin typeface="Trebuchet MS"/>
                          <a:cs typeface="Trebuchet MS"/>
                        </a:rPr>
                        <a:t>0,30</a:t>
                      </a:r>
                      <a:endParaRPr sz="2650">
                        <a:latin typeface="Trebuchet MS"/>
                        <a:cs typeface="Trebuchet MS"/>
                      </a:endParaRPr>
                    </a:p>
                  </a:txBody>
                  <a:tcPr marL="0" marR="0" marT="280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BE8"/>
                    </a:solidFill>
                  </a:tcPr>
                </a:tc>
                <a:extLst>
                  <a:ext uri="{0D108BD9-81ED-4DB2-BD59-A6C34878D82A}">
                    <a16:rowId xmlns:a16="http://schemas.microsoft.com/office/drawing/2014/main" xmlns="" val="10006"/>
                  </a:ext>
                </a:extLst>
              </a:tr>
            </a:tbl>
          </a:graphicData>
        </a:graphic>
      </p:graphicFrame>
      <p:graphicFrame>
        <p:nvGraphicFramePr>
          <p:cNvPr id="5" name="object 5"/>
          <p:cNvGraphicFramePr>
            <a:graphicFrameLocks noGrp="1"/>
          </p:cNvGraphicFramePr>
          <p:nvPr/>
        </p:nvGraphicFramePr>
        <p:xfrm>
          <a:off x="9590027" y="4166748"/>
          <a:ext cx="9652000" cy="7418700"/>
        </p:xfrm>
        <a:graphic>
          <a:graphicData uri="http://schemas.openxmlformats.org/drawingml/2006/table">
            <a:tbl>
              <a:tblPr firstRow="1" bandRow="1">
                <a:tableStyleId>{2D5ABB26-0587-4C30-8999-92F81FD0307C}</a:tableStyleId>
              </a:tblPr>
              <a:tblGrid>
                <a:gridCol w="6362065">
                  <a:extLst>
                    <a:ext uri="{9D8B030D-6E8A-4147-A177-3AD203B41FA5}">
                      <a16:colId xmlns:a16="http://schemas.microsoft.com/office/drawing/2014/main" xmlns="" val="20000"/>
                    </a:ext>
                  </a:extLst>
                </a:gridCol>
                <a:gridCol w="3289935">
                  <a:extLst>
                    <a:ext uri="{9D8B030D-6E8A-4147-A177-3AD203B41FA5}">
                      <a16:colId xmlns:a16="http://schemas.microsoft.com/office/drawing/2014/main" xmlns="" val="20001"/>
                    </a:ext>
                  </a:extLst>
                </a:gridCol>
              </a:tblGrid>
              <a:tr h="1221740">
                <a:tc>
                  <a:txBody>
                    <a:bodyPr/>
                    <a:lstStyle/>
                    <a:p>
                      <a:pPr>
                        <a:lnSpc>
                          <a:spcPct val="100000"/>
                        </a:lnSpc>
                        <a:spcBef>
                          <a:spcPts val="45"/>
                        </a:spcBef>
                      </a:pPr>
                      <a:endParaRPr sz="2650">
                        <a:latin typeface="Times New Roman"/>
                        <a:cs typeface="Times New Roman"/>
                      </a:endParaRPr>
                    </a:p>
                    <a:p>
                      <a:pPr marL="635" algn="ctr">
                        <a:lnSpc>
                          <a:spcPct val="100000"/>
                        </a:lnSpc>
                      </a:pPr>
                      <a:r>
                        <a:rPr sz="2650" b="1" spc="-10" dirty="0">
                          <a:solidFill>
                            <a:srgbClr val="FFFFFF"/>
                          </a:solidFill>
                          <a:latin typeface="Trebuchet MS"/>
                          <a:cs typeface="Trebuchet MS"/>
                        </a:rPr>
                        <a:t>Titul</a:t>
                      </a:r>
                      <a:endParaRPr sz="2650">
                        <a:latin typeface="Trebuchet MS"/>
                        <a:cs typeface="Trebuchet MS"/>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49612"/>
                    </a:solidFill>
                  </a:tcPr>
                </a:tc>
                <a:tc>
                  <a:txBody>
                    <a:bodyPr/>
                    <a:lstStyle/>
                    <a:p>
                      <a:pPr marL="799465" marR="791210" indent="380365">
                        <a:lnSpc>
                          <a:spcPct val="127200"/>
                        </a:lnSpc>
                        <a:spcBef>
                          <a:spcPts val="204"/>
                        </a:spcBef>
                      </a:pPr>
                      <a:r>
                        <a:rPr sz="2650" b="1" spc="-10" dirty="0">
                          <a:solidFill>
                            <a:srgbClr val="FFFFFF"/>
                          </a:solidFill>
                          <a:latin typeface="Trebuchet MS"/>
                          <a:cs typeface="Trebuchet MS"/>
                        </a:rPr>
                        <a:t>Sazba </a:t>
                      </a:r>
                      <a:r>
                        <a:rPr sz="2650" b="1" spc="55" dirty="0">
                          <a:solidFill>
                            <a:srgbClr val="FFFFFF"/>
                          </a:solidFill>
                          <a:latin typeface="Trebuchet MS"/>
                          <a:cs typeface="Trebuchet MS"/>
                        </a:rPr>
                        <a:t>(EUR/VDJ)</a:t>
                      </a:r>
                      <a:endParaRPr sz="2650">
                        <a:latin typeface="Trebuchet MS"/>
                        <a:cs typeface="Trebuchet MS"/>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49612"/>
                    </a:solidFill>
                  </a:tcPr>
                </a:tc>
                <a:extLst>
                  <a:ext uri="{0D108BD9-81ED-4DB2-BD59-A6C34878D82A}">
                    <a16:rowId xmlns:a16="http://schemas.microsoft.com/office/drawing/2014/main" xmlns="" val="10000"/>
                  </a:ext>
                </a:extLst>
              </a:tr>
              <a:tr h="995044">
                <a:tc>
                  <a:txBody>
                    <a:bodyPr/>
                    <a:lstStyle/>
                    <a:p>
                      <a:pPr marL="8255">
                        <a:lnSpc>
                          <a:spcPts val="3170"/>
                        </a:lnSpc>
                        <a:spcBef>
                          <a:spcPts val="755"/>
                        </a:spcBef>
                      </a:pPr>
                      <a:r>
                        <a:rPr sz="2650" b="1" dirty="0">
                          <a:solidFill>
                            <a:srgbClr val="FFFFFF"/>
                          </a:solidFill>
                          <a:latin typeface="Trebuchet MS"/>
                          <a:cs typeface="Trebuchet MS"/>
                        </a:rPr>
                        <a:t>Zlepšení</a:t>
                      </a:r>
                      <a:r>
                        <a:rPr sz="2650" b="1" spc="114" dirty="0">
                          <a:solidFill>
                            <a:srgbClr val="FFFFFF"/>
                          </a:solidFill>
                          <a:latin typeface="Trebuchet MS"/>
                          <a:cs typeface="Trebuchet MS"/>
                        </a:rPr>
                        <a:t> </a:t>
                      </a:r>
                      <a:r>
                        <a:rPr sz="2650" b="1" spc="-10" dirty="0">
                          <a:solidFill>
                            <a:srgbClr val="FFFFFF"/>
                          </a:solidFill>
                          <a:latin typeface="Trebuchet MS"/>
                          <a:cs typeface="Trebuchet MS"/>
                        </a:rPr>
                        <a:t>stájového</a:t>
                      </a:r>
                      <a:r>
                        <a:rPr sz="2650" b="1" spc="114" dirty="0">
                          <a:solidFill>
                            <a:srgbClr val="FFFFFF"/>
                          </a:solidFill>
                          <a:latin typeface="Trebuchet MS"/>
                          <a:cs typeface="Trebuchet MS"/>
                        </a:rPr>
                        <a:t> </a:t>
                      </a:r>
                      <a:r>
                        <a:rPr sz="2650" b="1" dirty="0">
                          <a:solidFill>
                            <a:srgbClr val="FFFFFF"/>
                          </a:solidFill>
                          <a:latin typeface="Trebuchet MS"/>
                          <a:cs typeface="Trebuchet MS"/>
                        </a:rPr>
                        <a:t>prostředí</a:t>
                      </a:r>
                      <a:r>
                        <a:rPr sz="2650" b="1" spc="120" dirty="0">
                          <a:solidFill>
                            <a:srgbClr val="FFFFFF"/>
                          </a:solidFill>
                          <a:latin typeface="Trebuchet MS"/>
                          <a:cs typeface="Trebuchet MS"/>
                        </a:rPr>
                        <a:t> </a:t>
                      </a:r>
                      <a:r>
                        <a:rPr sz="2650" b="1" dirty="0">
                          <a:solidFill>
                            <a:srgbClr val="FFFFFF"/>
                          </a:solidFill>
                          <a:latin typeface="Trebuchet MS"/>
                          <a:cs typeface="Trebuchet MS"/>
                        </a:rPr>
                        <a:t>-</a:t>
                      </a:r>
                      <a:r>
                        <a:rPr sz="2650" b="1" spc="114" dirty="0">
                          <a:solidFill>
                            <a:srgbClr val="FFFFFF"/>
                          </a:solidFill>
                          <a:latin typeface="Trebuchet MS"/>
                          <a:cs typeface="Trebuchet MS"/>
                        </a:rPr>
                        <a:t> </a:t>
                      </a:r>
                      <a:r>
                        <a:rPr sz="2650" b="1" spc="-20" dirty="0">
                          <a:solidFill>
                            <a:srgbClr val="FFFFFF"/>
                          </a:solidFill>
                          <a:latin typeface="Trebuchet MS"/>
                          <a:cs typeface="Trebuchet MS"/>
                        </a:rPr>
                        <a:t>dojnice</a:t>
                      </a:r>
                      <a:r>
                        <a:rPr sz="2650" b="1" spc="114" dirty="0">
                          <a:solidFill>
                            <a:srgbClr val="FFFFFF"/>
                          </a:solidFill>
                          <a:latin typeface="Trebuchet MS"/>
                          <a:cs typeface="Trebuchet MS"/>
                        </a:rPr>
                        <a:t> </a:t>
                      </a:r>
                      <a:r>
                        <a:rPr sz="2650" b="1" spc="-50" dirty="0">
                          <a:solidFill>
                            <a:srgbClr val="FFFFFF"/>
                          </a:solidFill>
                          <a:latin typeface="Trebuchet MS"/>
                          <a:cs typeface="Trebuchet MS"/>
                        </a:rPr>
                        <a:t>a </a:t>
                      </a:r>
                      <a:r>
                        <a:rPr sz="2650" b="1" spc="-10" dirty="0">
                          <a:solidFill>
                            <a:srgbClr val="FFFFFF"/>
                          </a:solidFill>
                          <a:latin typeface="Trebuchet MS"/>
                          <a:cs typeface="Trebuchet MS"/>
                        </a:rPr>
                        <a:t>telata</a:t>
                      </a:r>
                      <a:r>
                        <a:rPr sz="2650" b="1" spc="-114" dirty="0">
                          <a:solidFill>
                            <a:srgbClr val="FFFFFF"/>
                          </a:solidFill>
                          <a:latin typeface="Trebuchet MS"/>
                          <a:cs typeface="Trebuchet MS"/>
                        </a:rPr>
                        <a:t> </a:t>
                      </a:r>
                      <a:r>
                        <a:rPr sz="2650" b="1" spc="-40" dirty="0">
                          <a:solidFill>
                            <a:srgbClr val="FFFFFF"/>
                          </a:solidFill>
                          <a:latin typeface="Trebuchet MS"/>
                          <a:cs typeface="Trebuchet MS"/>
                        </a:rPr>
                        <a:t>dojeného</a:t>
                      </a:r>
                      <a:r>
                        <a:rPr sz="2650" b="1" spc="-140" dirty="0">
                          <a:solidFill>
                            <a:srgbClr val="FFFFFF"/>
                          </a:solidFill>
                          <a:latin typeface="Trebuchet MS"/>
                          <a:cs typeface="Trebuchet MS"/>
                        </a:rPr>
                        <a:t> </a:t>
                      </a:r>
                      <a:r>
                        <a:rPr sz="2650" b="1" dirty="0">
                          <a:solidFill>
                            <a:srgbClr val="FFFFFF"/>
                          </a:solidFill>
                          <a:latin typeface="Trebuchet MS"/>
                          <a:cs typeface="Trebuchet MS"/>
                        </a:rPr>
                        <a:t>skotu</a:t>
                      </a:r>
                      <a:r>
                        <a:rPr sz="2650" b="1" spc="-125" dirty="0">
                          <a:solidFill>
                            <a:srgbClr val="FFFFFF"/>
                          </a:solidFill>
                          <a:latin typeface="Trebuchet MS"/>
                          <a:cs typeface="Trebuchet MS"/>
                        </a:rPr>
                        <a:t> </a:t>
                      </a:r>
                      <a:r>
                        <a:rPr sz="2650" b="1" dirty="0">
                          <a:solidFill>
                            <a:srgbClr val="FFFFFF"/>
                          </a:solidFill>
                          <a:latin typeface="Trebuchet MS"/>
                          <a:cs typeface="Trebuchet MS"/>
                        </a:rPr>
                        <a:t>do</a:t>
                      </a:r>
                      <a:r>
                        <a:rPr sz="2650" b="1" spc="-125" dirty="0">
                          <a:solidFill>
                            <a:srgbClr val="FFFFFF"/>
                          </a:solidFill>
                          <a:latin typeface="Trebuchet MS"/>
                          <a:cs typeface="Trebuchet MS"/>
                        </a:rPr>
                        <a:t> </a:t>
                      </a:r>
                      <a:r>
                        <a:rPr sz="2650" b="1" dirty="0">
                          <a:solidFill>
                            <a:srgbClr val="FFFFFF"/>
                          </a:solidFill>
                          <a:latin typeface="Trebuchet MS"/>
                          <a:cs typeface="Trebuchet MS"/>
                        </a:rPr>
                        <a:t>2</a:t>
                      </a:r>
                      <a:r>
                        <a:rPr sz="2650" b="1" spc="-110" dirty="0">
                          <a:solidFill>
                            <a:srgbClr val="FFFFFF"/>
                          </a:solidFill>
                          <a:latin typeface="Trebuchet MS"/>
                          <a:cs typeface="Trebuchet MS"/>
                        </a:rPr>
                        <a:t> </a:t>
                      </a:r>
                      <a:r>
                        <a:rPr sz="2650" b="1" dirty="0">
                          <a:solidFill>
                            <a:srgbClr val="FFFFFF"/>
                          </a:solidFill>
                          <a:latin typeface="Trebuchet MS"/>
                          <a:cs typeface="Trebuchet MS"/>
                        </a:rPr>
                        <a:t>měsíců</a:t>
                      </a:r>
                      <a:r>
                        <a:rPr sz="2650" b="1" spc="-135" dirty="0">
                          <a:solidFill>
                            <a:srgbClr val="FFFFFF"/>
                          </a:solidFill>
                          <a:latin typeface="Trebuchet MS"/>
                          <a:cs typeface="Trebuchet MS"/>
                        </a:rPr>
                        <a:t> </a:t>
                      </a:r>
                      <a:r>
                        <a:rPr sz="2650" b="1" spc="-20" dirty="0">
                          <a:solidFill>
                            <a:srgbClr val="FFFFFF"/>
                          </a:solidFill>
                          <a:latin typeface="Trebuchet MS"/>
                          <a:cs typeface="Trebuchet MS"/>
                        </a:rPr>
                        <a:t>věku</a:t>
                      </a:r>
                      <a:endParaRPr sz="2650">
                        <a:latin typeface="Trebuchet MS"/>
                        <a:cs typeface="Trebuchet MS"/>
                      </a:endParaRPr>
                    </a:p>
                  </a:txBody>
                  <a:tcPr marL="0" marR="0" marT="958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49612"/>
                    </a:solidFill>
                  </a:tcPr>
                </a:tc>
                <a:tc>
                  <a:txBody>
                    <a:bodyPr/>
                    <a:lstStyle/>
                    <a:p>
                      <a:pPr marL="635" algn="ctr">
                        <a:lnSpc>
                          <a:spcPct val="100000"/>
                        </a:lnSpc>
                        <a:spcBef>
                          <a:spcPts val="2230"/>
                        </a:spcBef>
                      </a:pPr>
                      <a:r>
                        <a:rPr sz="2650" spc="-25" dirty="0">
                          <a:latin typeface="Trebuchet MS"/>
                          <a:cs typeface="Trebuchet MS"/>
                        </a:rPr>
                        <a:t>60</a:t>
                      </a:r>
                      <a:endParaRPr sz="2650">
                        <a:latin typeface="Trebuchet MS"/>
                        <a:cs typeface="Trebuchet MS"/>
                      </a:endParaRPr>
                    </a:p>
                  </a:txBody>
                  <a:tcPr marL="0" marR="0" marT="2832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ADDCC"/>
                    </a:solidFill>
                  </a:tcPr>
                </a:tc>
                <a:extLst>
                  <a:ext uri="{0D108BD9-81ED-4DB2-BD59-A6C34878D82A}">
                    <a16:rowId xmlns:a16="http://schemas.microsoft.com/office/drawing/2014/main" xmlns="" val="10001"/>
                  </a:ext>
                </a:extLst>
              </a:tr>
              <a:tr h="1221740">
                <a:tc>
                  <a:txBody>
                    <a:bodyPr/>
                    <a:lstStyle/>
                    <a:p>
                      <a:pPr marL="8255">
                        <a:lnSpc>
                          <a:spcPts val="3170"/>
                        </a:lnSpc>
                        <a:spcBef>
                          <a:spcPts val="1645"/>
                        </a:spcBef>
                        <a:tabLst>
                          <a:tab pos="1662430" algn="l"/>
                          <a:tab pos="3278504" algn="l"/>
                          <a:tab pos="4953635" algn="l"/>
                          <a:tab pos="5439410" algn="l"/>
                        </a:tabLst>
                      </a:pPr>
                      <a:r>
                        <a:rPr sz="2650" b="1" spc="-10" dirty="0">
                          <a:solidFill>
                            <a:srgbClr val="FFFFFF"/>
                          </a:solidFill>
                          <a:latin typeface="Trebuchet MS"/>
                          <a:cs typeface="Trebuchet MS"/>
                        </a:rPr>
                        <a:t>Zvětšení</a:t>
                      </a:r>
                      <a:r>
                        <a:rPr sz="2650" b="1" dirty="0">
                          <a:solidFill>
                            <a:srgbClr val="FFFFFF"/>
                          </a:solidFill>
                          <a:latin typeface="Trebuchet MS"/>
                          <a:cs typeface="Trebuchet MS"/>
                        </a:rPr>
                        <a:t>	</a:t>
                      </a:r>
                      <a:r>
                        <a:rPr sz="2650" b="1" spc="-10" dirty="0">
                          <a:solidFill>
                            <a:srgbClr val="FFFFFF"/>
                          </a:solidFill>
                          <a:latin typeface="Trebuchet MS"/>
                          <a:cs typeface="Trebuchet MS"/>
                        </a:rPr>
                        <a:t>lehacího</a:t>
                      </a:r>
                      <a:r>
                        <a:rPr sz="2650" b="1" dirty="0">
                          <a:solidFill>
                            <a:srgbClr val="FFFFFF"/>
                          </a:solidFill>
                          <a:latin typeface="Trebuchet MS"/>
                          <a:cs typeface="Trebuchet MS"/>
                        </a:rPr>
                        <a:t>	</a:t>
                      </a:r>
                      <a:r>
                        <a:rPr sz="2650" b="1" spc="-10" dirty="0">
                          <a:solidFill>
                            <a:srgbClr val="FFFFFF"/>
                          </a:solidFill>
                          <a:latin typeface="Trebuchet MS"/>
                          <a:cs typeface="Trebuchet MS"/>
                        </a:rPr>
                        <a:t>prostoru</a:t>
                      </a:r>
                      <a:r>
                        <a:rPr sz="2650" b="1" dirty="0">
                          <a:solidFill>
                            <a:srgbClr val="FFFFFF"/>
                          </a:solidFill>
                          <a:latin typeface="Trebuchet MS"/>
                          <a:cs typeface="Trebuchet MS"/>
                        </a:rPr>
                        <a:t>	</a:t>
                      </a:r>
                      <a:r>
                        <a:rPr sz="2650" b="1" spc="-50" dirty="0">
                          <a:solidFill>
                            <a:srgbClr val="FFFFFF"/>
                          </a:solidFill>
                          <a:latin typeface="Trebuchet MS"/>
                          <a:cs typeface="Trebuchet MS"/>
                        </a:rPr>
                        <a:t>v</a:t>
                      </a:r>
                      <a:r>
                        <a:rPr sz="2650" b="1" dirty="0">
                          <a:solidFill>
                            <a:srgbClr val="FFFFFF"/>
                          </a:solidFill>
                          <a:latin typeface="Trebuchet MS"/>
                          <a:cs typeface="Trebuchet MS"/>
                        </a:rPr>
                        <a:t>	</a:t>
                      </a:r>
                      <a:r>
                        <a:rPr sz="2650" b="1" spc="-50" dirty="0">
                          <a:solidFill>
                            <a:srgbClr val="FFFFFF"/>
                          </a:solidFill>
                          <a:latin typeface="Trebuchet MS"/>
                          <a:cs typeface="Trebuchet MS"/>
                        </a:rPr>
                        <a:t>chovu </a:t>
                      </a:r>
                      <a:r>
                        <a:rPr sz="2650" b="1" spc="-10" dirty="0">
                          <a:solidFill>
                            <a:srgbClr val="FFFFFF"/>
                          </a:solidFill>
                          <a:latin typeface="Trebuchet MS"/>
                          <a:cs typeface="Trebuchet MS"/>
                        </a:rPr>
                        <a:t>dojnic</a:t>
                      </a:r>
                      <a:endParaRPr sz="2650">
                        <a:latin typeface="Trebuchet MS"/>
                        <a:cs typeface="Trebuchet MS"/>
                      </a:endParaRPr>
                    </a:p>
                  </a:txBody>
                  <a:tcPr marL="0" marR="0" marT="2089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9612"/>
                    </a:solidFill>
                  </a:tcPr>
                </a:tc>
                <a:tc>
                  <a:txBody>
                    <a:bodyPr/>
                    <a:lstStyle/>
                    <a:p>
                      <a:pPr>
                        <a:lnSpc>
                          <a:spcPct val="100000"/>
                        </a:lnSpc>
                        <a:spcBef>
                          <a:spcPts val="20"/>
                        </a:spcBef>
                      </a:pPr>
                      <a:endParaRPr sz="2700">
                        <a:latin typeface="Times New Roman"/>
                        <a:cs typeface="Times New Roman"/>
                      </a:endParaRPr>
                    </a:p>
                    <a:p>
                      <a:pPr marL="635" algn="ctr">
                        <a:lnSpc>
                          <a:spcPct val="100000"/>
                        </a:lnSpc>
                      </a:pPr>
                      <a:r>
                        <a:rPr sz="2650" spc="-25" dirty="0">
                          <a:latin typeface="Trebuchet MS"/>
                          <a:cs typeface="Trebuchet MS"/>
                        </a:rPr>
                        <a:t>16</a:t>
                      </a:r>
                      <a:endParaRPr sz="2650">
                        <a:latin typeface="Trebuchet MS"/>
                        <a:cs typeface="Trebuchet MS"/>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extLst>
                  <a:ext uri="{0D108BD9-81ED-4DB2-BD59-A6C34878D82A}">
                    <a16:rowId xmlns:a16="http://schemas.microsoft.com/office/drawing/2014/main" xmlns="" val="10002"/>
                  </a:ext>
                </a:extLst>
              </a:tr>
              <a:tr h="995044">
                <a:tc>
                  <a:txBody>
                    <a:bodyPr/>
                    <a:lstStyle/>
                    <a:p>
                      <a:pPr marL="8255" marR="1270">
                        <a:lnSpc>
                          <a:spcPts val="3170"/>
                        </a:lnSpc>
                        <a:spcBef>
                          <a:spcPts val="755"/>
                        </a:spcBef>
                        <a:tabLst>
                          <a:tab pos="1510665" algn="l"/>
                          <a:tab pos="2971800" algn="l"/>
                          <a:tab pos="3527425" algn="l"/>
                          <a:tab pos="4799965" algn="l"/>
                          <a:tab pos="5498465" algn="l"/>
                        </a:tabLst>
                      </a:pPr>
                      <a:r>
                        <a:rPr sz="2650" b="1" spc="-10" dirty="0">
                          <a:solidFill>
                            <a:srgbClr val="FFFFFF"/>
                          </a:solidFill>
                          <a:latin typeface="Trebuchet MS"/>
                          <a:cs typeface="Trebuchet MS"/>
                        </a:rPr>
                        <a:t>Zajištění</a:t>
                      </a:r>
                      <a:r>
                        <a:rPr sz="2650" b="1" dirty="0">
                          <a:solidFill>
                            <a:srgbClr val="FFFFFF"/>
                          </a:solidFill>
                          <a:latin typeface="Trebuchet MS"/>
                          <a:cs typeface="Trebuchet MS"/>
                        </a:rPr>
                        <a:t>	</a:t>
                      </a:r>
                      <a:r>
                        <a:rPr sz="2650" b="1" spc="-10" dirty="0">
                          <a:solidFill>
                            <a:srgbClr val="FFFFFF"/>
                          </a:solidFill>
                          <a:latin typeface="Trebuchet MS"/>
                          <a:cs typeface="Trebuchet MS"/>
                        </a:rPr>
                        <a:t>přístupu</a:t>
                      </a:r>
                      <a:r>
                        <a:rPr sz="2650" b="1" dirty="0">
                          <a:solidFill>
                            <a:srgbClr val="FFFFFF"/>
                          </a:solidFill>
                          <a:latin typeface="Trebuchet MS"/>
                          <a:cs typeface="Trebuchet MS"/>
                        </a:rPr>
                        <a:t>	</a:t>
                      </a:r>
                      <a:r>
                        <a:rPr sz="2650" b="1" spc="-25" dirty="0">
                          <a:solidFill>
                            <a:srgbClr val="FFFFFF"/>
                          </a:solidFill>
                          <a:latin typeface="Trebuchet MS"/>
                          <a:cs typeface="Trebuchet MS"/>
                        </a:rPr>
                        <a:t>do</a:t>
                      </a:r>
                      <a:r>
                        <a:rPr sz="2650" b="1" dirty="0">
                          <a:solidFill>
                            <a:srgbClr val="FFFFFF"/>
                          </a:solidFill>
                          <a:latin typeface="Trebuchet MS"/>
                          <a:cs typeface="Trebuchet MS"/>
                        </a:rPr>
                        <a:t>	</a:t>
                      </a:r>
                      <a:r>
                        <a:rPr sz="2650" b="1" spc="-10" dirty="0">
                          <a:solidFill>
                            <a:srgbClr val="FFFFFF"/>
                          </a:solidFill>
                          <a:latin typeface="Trebuchet MS"/>
                          <a:cs typeface="Trebuchet MS"/>
                        </a:rPr>
                        <a:t>výběhu</a:t>
                      </a:r>
                      <a:r>
                        <a:rPr sz="2650" b="1" dirty="0">
                          <a:solidFill>
                            <a:srgbClr val="FFFFFF"/>
                          </a:solidFill>
                          <a:latin typeface="Trebuchet MS"/>
                          <a:cs typeface="Trebuchet MS"/>
                        </a:rPr>
                        <a:t>	</a:t>
                      </a:r>
                      <a:r>
                        <a:rPr sz="2650" b="1" spc="-25" dirty="0">
                          <a:solidFill>
                            <a:srgbClr val="FFFFFF"/>
                          </a:solidFill>
                          <a:latin typeface="Trebuchet MS"/>
                          <a:cs typeface="Trebuchet MS"/>
                        </a:rPr>
                        <a:t>pro</a:t>
                      </a:r>
                      <a:r>
                        <a:rPr sz="2650" b="1" dirty="0">
                          <a:solidFill>
                            <a:srgbClr val="FFFFFF"/>
                          </a:solidFill>
                          <a:latin typeface="Trebuchet MS"/>
                          <a:cs typeface="Trebuchet MS"/>
                        </a:rPr>
                        <a:t>	</a:t>
                      </a:r>
                      <a:r>
                        <a:rPr sz="2650" b="1" spc="-30" dirty="0">
                          <a:solidFill>
                            <a:srgbClr val="FFFFFF"/>
                          </a:solidFill>
                          <a:latin typeface="Trebuchet MS"/>
                          <a:cs typeface="Trebuchet MS"/>
                        </a:rPr>
                        <a:t>krávy </a:t>
                      </a:r>
                      <a:r>
                        <a:rPr sz="2650" b="1" spc="-55" dirty="0">
                          <a:solidFill>
                            <a:srgbClr val="FFFFFF"/>
                          </a:solidFill>
                          <a:latin typeface="Trebuchet MS"/>
                          <a:cs typeface="Trebuchet MS"/>
                        </a:rPr>
                        <a:t>stojící</a:t>
                      </a:r>
                      <a:r>
                        <a:rPr sz="2650" b="1" spc="-125" dirty="0">
                          <a:solidFill>
                            <a:srgbClr val="FFFFFF"/>
                          </a:solidFill>
                          <a:latin typeface="Trebuchet MS"/>
                          <a:cs typeface="Trebuchet MS"/>
                        </a:rPr>
                        <a:t> </a:t>
                      </a:r>
                      <a:r>
                        <a:rPr sz="2650" b="1" dirty="0">
                          <a:solidFill>
                            <a:srgbClr val="FFFFFF"/>
                          </a:solidFill>
                          <a:latin typeface="Trebuchet MS"/>
                          <a:cs typeface="Trebuchet MS"/>
                        </a:rPr>
                        <a:t>na</a:t>
                      </a:r>
                      <a:r>
                        <a:rPr sz="2650" b="1" spc="-100" dirty="0">
                          <a:solidFill>
                            <a:srgbClr val="FFFFFF"/>
                          </a:solidFill>
                          <a:latin typeface="Trebuchet MS"/>
                          <a:cs typeface="Trebuchet MS"/>
                        </a:rPr>
                        <a:t> </a:t>
                      </a:r>
                      <a:r>
                        <a:rPr sz="2650" b="1" spc="-20" dirty="0">
                          <a:solidFill>
                            <a:srgbClr val="FFFFFF"/>
                          </a:solidFill>
                          <a:latin typeface="Trebuchet MS"/>
                          <a:cs typeface="Trebuchet MS"/>
                        </a:rPr>
                        <a:t>sucho</a:t>
                      </a:r>
                      <a:endParaRPr sz="2650">
                        <a:latin typeface="Trebuchet MS"/>
                        <a:cs typeface="Trebuchet MS"/>
                      </a:endParaRPr>
                    </a:p>
                  </a:txBody>
                  <a:tcPr marL="0" marR="0" marT="958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9612"/>
                    </a:solidFill>
                  </a:tcPr>
                </a:tc>
                <a:tc>
                  <a:txBody>
                    <a:bodyPr/>
                    <a:lstStyle/>
                    <a:p>
                      <a:pPr marL="635" algn="ctr">
                        <a:lnSpc>
                          <a:spcPct val="100000"/>
                        </a:lnSpc>
                        <a:spcBef>
                          <a:spcPts val="2235"/>
                        </a:spcBef>
                      </a:pPr>
                      <a:r>
                        <a:rPr sz="2650" spc="-25" dirty="0">
                          <a:latin typeface="Trebuchet MS"/>
                          <a:cs typeface="Trebuchet MS"/>
                        </a:rPr>
                        <a:t>44</a:t>
                      </a:r>
                      <a:endParaRPr sz="2650">
                        <a:latin typeface="Trebuchet MS"/>
                        <a:cs typeface="Trebuchet MS"/>
                      </a:endParaRPr>
                    </a:p>
                  </a:txBody>
                  <a:tcPr marL="0" marR="0" marT="283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DDCC"/>
                    </a:solidFill>
                  </a:tcPr>
                </a:tc>
                <a:extLst>
                  <a:ext uri="{0D108BD9-81ED-4DB2-BD59-A6C34878D82A}">
                    <a16:rowId xmlns:a16="http://schemas.microsoft.com/office/drawing/2014/main" xmlns="" val="10003"/>
                  </a:ext>
                </a:extLst>
              </a:tr>
              <a:tr h="995044">
                <a:tc>
                  <a:txBody>
                    <a:bodyPr/>
                    <a:lstStyle/>
                    <a:p>
                      <a:pPr marL="8255">
                        <a:lnSpc>
                          <a:spcPct val="100000"/>
                        </a:lnSpc>
                        <a:spcBef>
                          <a:spcPts val="2225"/>
                        </a:spcBef>
                      </a:pPr>
                      <a:r>
                        <a:rPr sz="2650" b="1" dirty="0">
                          <a:solidFill>
                            <a:srgbClr val="FFFFFF"/>
                          </a:solidFill>
                          <a:latin typeface="Trebuchet MS"/>
                          <a:cs typeface="Trebuchet MS"/>
                        </a:rPr>
                        <a:t>Zlepšení</a:t>
                      </a:r>
                      <a:r>
                        <a:rPr sz="2650" b="1" spc="-95" dirty="0">
                          <a:solidFill>
                            <a:srgbClr val="FFFFFF"/>
                          </a:solidFill>
                          <a:latin typeface="Trebuchet MS"/>
                          <a:cs typeface="Trebuchet MS"/>
                        </a:rPr>
                        <a:t> </a:t>
                      </a:r>
                      <a:r>
                        <a:rPr sz="2650" b="1" spc="-35" dirty="0">
                          <a:solidFill>
                            <a:srgbClr val="FFFFFF"/>
                          </a:solidFill>
                          <a:latin typeface="Trebuchet MS"/>
                          <a:cs typeface="Trebuchet MS"/>
                        </a:rPr>
                        <a:t>životních</a:t>
                      </a:r>
                      <a:r>
                        <a:rPr sz="2650" b="1" spc="-95" dirty="0">
                          <a:solidFill>
                            <a:srgbClr val="FFFFFF"/>
                          </a:solidFill>
                          <a:latin typeface="Trebuchet MS"/>
                          <a:cs typeface="Trebuchet MS"/>
                        </a:rPr>
                        <a:t> </a:t>
                      </a:r>
                      <a:r>
                        <a:rPr sz="2650" b="1" dirty="0">
                          <a:solidFill>
                            <a:srgbClr val="FFFFFF"/>
                          </a:solidFill>
                          <a:latin typeface="Trebuchet MS"/>
                          <a:cs typeface="Trebuchet MS"/>
                        </a:rPr>
                        <a:t>podmínek</a:t>
                      </a:r>
                      <a:r>
                        <a:rPr sz="2650" b="1" spc="-130" dirty="0">
                          <a:solidFill>
                            <a:srgbClr val="FFFFFF"/>
                          </a:solidFill>
                          <a:latin typeface="Trebuchet MS"/>
                          <a:cs typeface="Trebuchet MS"/>
                        </a:rPr>
                        <a:t> </a:t>
                      </a:r>
                      <a:r>
                        <a:rPr sz="2650" b="1" dirty="0">
                          <a:solidFill>
                            <a:srgbClr val="FFFFFF"/>
                          </a:solidFill>
                          <a:latin typeface="Trebuchet MS"/>
                          <a:cs typeface="Trebuchet MS"/>
                        </a:rPr>
                        <a:t>-</a:t>
                      </a:r>
                      <a:r>
                        <a:rPr sz="2650" b="1" spc="-80" dirty="0">
                          <a:solidFill>
                            <a:srgbClr val="FFFFFF"/>
                          </a:solidFill>
                          <a:latin typeface="Trebuchet MS"/>
                          <a:cs typeface="Trebuchet MS"/>
                        </a:rPr>
                        <a:t> </a:t>
                      </a:r>
                      <a:r>
                        <a:rPr sz="2650" b="1" spc="-10" dirty="0">
                          <a:solidFill>
                            <a:srgbClr val="FFFFFF"/>
                          </a:solidFill>
                          <a:latin typeface="Trebuchet MS"/>
                          <a:cs typeface="Trebuchet MS"/>
                        </a:rPr>
                        <a:t>prasničky</a:t>
                      </a:r>
                      <a:endParaRPr sz="2650">
                        <a:latin typeface="Trebuchet MS"/>
                        <a:cs typeface="Trebuchet MS"/>
                      </a:endParaRPr>
                    </a:p>
                  </a:txBody>
                  <a:tcPr marL="0" marR="0" marT="282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9612"/>
                    </a:solidFill>
                  </a:tcPr>
                </a:tc>
                <a:tc>
                  <a:txBody>
                    <a:bodyPr/>
                    <a:lstStyle/>
                    <a:p>
                      <a:pPr marL="635" algn="ctr">
                        <a:lnSpc>
                          <a:spcPct val="100000"/>
                        </a:lnSpc>
                        <a:spcBef>
                          <a:spcPts val="2235"/>
                        </a:spcBef>
                      </a:pPr>
                      <a:r>
                        <a:rPr sz="2650" spc="-25" dirty="0">
                          <a:latin typeface="Trebuchet MS"/>
                          <a:cs typeface="Trebuchet MS"/>
                        </a:rPr>
                        <a:t>52</a:t>
                      </a:r>
                      <a:endParaRPr sz="2650">
                        <a:latin typeface="Trebuchet MS"/>
                        <a:cs typeface="Trebuchet MS"/>
                      </a:endParaRPr>
                    </a:p>
                  </a:txBody>
                  <a:tcPr marL="0" marR="0" marT="283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extLst>
                  <a:ext uri="{0D108BD9-81ED-4DB2-BD59-A6C34878D82A}">
                    <a16:rowId xmlns:a16="http://schemas.microsoft.com/office/drawing/2014/main" xmlns="" val="10004"/>
                  </a:ext>
                </a:extLst>
              </a:tr>
              <a:tr h="995044">
                <a:tc>
                  <a:txBody>
                    <a:bodyPr/>
                    <a:lstStyle/>
                    <a:p>
                      <a:pPr marL="8255">
                        <a:lnSpc>
                          <a:spcPct val="100000"/>
                        </a:lnSpc>
                        <a:spcBef>
                          <a:spcPts val="2225"/>
                        </a:spcBef>
                      </a:pPr>
                      <a:r>
                        <a:rPr sz="2650" b="1" dirty="0">
                          <a:solidFill>
                            <a:srgbClr val="FFFFFF"/>
                          </a:solidFill>
                          <a:latin typeface="Trebuchet MS"/>
                          <a:cs typeface="Trebuchet MS"/>
                        </a:rPr>
                        <a:t>Zlepšení</a:t>
                      </a:r>
                      <a:r>
                        <a:rPr sz="2650" b="1" spc="-95" dirty="0">
                          <a:solidFill>
                            <a:srgbClr val="FFFFFF"/>
                          </a:solidFill>
                          <a:latin typeface="Trebuchet MS"/>
                          <a:cs typeface="Trebuchet MS"/>
                        </a:rPr>
                        <a:t> </a:t>
                      </a:r>
                      <a:r>
                        <a:rPr sz="2650" b="1" spc="-35" dirty="0">
                          <a:solidFill>
                            <a:srgbClr val="FFFFFF"/>
                          </a:solidFill>
                          <a:latin typeface="Trebuchet MS"/>
                          <a:cs typeface="Trebuchet MS"/>
                        </a:rPr>
                        <a:t>životních</a:t>
                      </a:r>
                      <a:r>
                        <a:rPr sz="2650" b="1" spc="-95" dirty="0">
                          <a:solidFill>
                            <a:srgbClr val="FFFFFF"/>
                          </a:solidFill>
                          <a:latin typeface="Trebuchet MS"/>
                          <a:cs typeface="Trebuchet MS"/>
                        </a:rPr>
                        <a:t> </a:t>
                      </a:r>
                      <a:r>
                        <a:rPr sz="2650" b="1" dirty="0">
                          <a:solidFill>
                            <a:srgbClr val="FFFFFF"/>
                          </a:solidFill>
                          <a:latin typeface="Trebuchet MS"/>
                          <a:cs typeface="Trebuchet MS"/>
                        </a:rPr>
                        <a:t>podmínek</a:t>
                      </a:r>
                      <a:r>
                        <a:rPr sz="2650" b="1" spc="-130" dirty="0">
                          <a:solidFill>
                            <a:srgbClr val="FFFFFF"/>
                          </a:solidFill>
                          <a:latin typeface="Trebuchet MS"/>
                          <a:cs typeface="Trebuchet MS"/>
                        </a:rPr>
                        <a:t> </a:t>
                      </a:r>
                      <a:r>
                        <a:rPr sz="2650" b="1" dirty="0">
                          <a:solidFill>
                            <a:srgbClr val="FFFFFF"/>
                          </a:solidFill>
                          <a:latin typeface="Trebuchet MS"/>
                          <a:cs typeface="Trebuchet MS"/>
                        </a:rPr>
                        <a:t>-</a:t>
                      </a:r>
                      <a:r>
                        <a:rPr sz="2650" b="1" spc="-80" dirty="0">
                          <a:solidFill>
                            <a:srgbClr val="FFFFFF"/>
                          </a:solidFill>
                          <a:latin typeface="Trebuchet MS"/>
                          <a:cs typeface="Trebuchet MS"/>
                        </a:rPr>
                        <a:t> </a:t>
                      </a:r>
                      <a:r>
                        <a:rPr sz="2650" b="1" spc="-10" dirty="0">
                          <a:solidFill>
                            <a:srgbClr val="FFFFFF"/>
                          </a:solidFill>
                          <a:latin typeface="Trebuchet MS"/>
                          <a:cs typeface="Trebuchet MS"/>
                        </a:rPr>
                        <a:t>prasnice</a:t>
                      </a:r>
                      <a:endParaRPr sz="2650">
                        <a:latin typeface="Trebuchet MS"/>
                        <a:cs typeface="Trebuchet MS"/>
                      </a:endParaRPr>
                    </a:p>
                  </a:txBody>
                  <a:tcPr marL="0" marR="0" marT="282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9612"/>
                    </a:solidFill>
                  </a:tcPr>
                </a:tc>
                <a:tc>
                  <a:txBody>
                    <a:bodyPr/>
                    <a:lstStyle/>
                    <a:p>
                      <a:pPr marL="635" algn="ctr">
                        <a:lnSpc>
                          <a:spcPct val="100000"/>
                        </a:lnSpc>
                        <a:spcBef>
                          <a:spcPts val="2235"/>
                        </a:spcBef>
                      </a:pPr>
                      <a:r>
                        <a:rPr sz="2650" spc="-25" dirty="0">
                          <a:latin typeface="Trebuchet MS"/>
                          <a:cs typeface="Trebuchet MS"/>
                        </a:rPr>
                        <a:t>82</a:t>
                      </a:r>
                      <a:endParaRPr sz="2650">
                        <a:latin typeface="Trebuchet MS"/>
                        <a:cs typeface="Trebuchet MS"/>
                      </a:endParaRPr>
                    </a:p>
                  </a:txBody>
                  <a:tcPr marL="0" marR="0" marT="283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DDCC"/>
                    </a:solidFill>
                  </a:tcPr>
                </a:tc>
                <a:extLst>
                  <a:ext uri="{0D108BD9-81ED-4DB2-BD59-A6C34878D82A}">
                    <a16:rowId xmlns:a16="http://schemas.microsoft.com/office/drawing/2014/main" xmlns="" val="10005"/>
                  </a:ext>
                </a:extLst>
              </a:tr>
              <a:tr h="995044">
                <a:tc>
                  <a:txBody>
                    <a:bodyPr/>
                    <a:lstStyle/>
                    <a:p>
                      <a:pPr marL="8255">
                        <a:lnSpc>
                          <a:spcPct val="100000"/>
                        </a:lnSpc>
                        <a:spcBef>
                          <a:spcPts val="2225"/>
                        </a:spcBef>
                      </a:pPr>
                      <a:r>
                        <a:rPr sz="2650" b="1" dirty="0">
                          <a:solidFill>
                            <a:srgbClr val="FFFFFF"/>
                          </a:solidFill>
                          <a:latin typeface="Trebuchet MS"/>
                          <a:cs typeface="Trebuchet MS"/>
                        </a:rPr>
                        <a:t>Zvětšení</a:t>
                      </a:r>
                      <a:r>
                        <a:rPr sz="2650" b="1" spc="-100" dirty="0">
                          <a:solidFill>
                            <a:srgbClr val="FFFFFF"/>
                          </a:solidFill>
                          <a:latin typeface="Trebuchet MS"/>
                          <a:cs typeface="Trebuchet MS"/>
                        </a:rPr>
                        <a:t> </a:t>
                      </a:r>
                      <a:r>
                        <a:rPr sz="2650" b="1" spc="-30" dirty="0">
                          <a:solidFill>
                            <a:srgbClr val="FFFFFF"/>
                          </a:solidFill>
                          <a:latin typeface="Trebuchet MS"/>
                          <a:cs typeface="Trebuchet MS"/>
                        </a:rPr>
                        <a:t>plochy</a:t>
                      </a:r>
                      <a:r>
                        <a:rPr sz="2650" b="1" spc="-105" dirty="0">
                          <a:solidFill>
                            <a:srgbClr val="FFFFFF"/>
                          </a:solidFill>
                          <a:latin typeface="Trebuchet MS"/>
                          <a:cs typeface="Trebuchet MS"/>
                        </a:rPr>
                        <a:t> </a:t>
                      </a:r>
                      <a:r>
                        <a:rPr sz="2650" b="1" dirty="0">
                          <a:solidFill>
                            <a:srgbClr val="FFFFFF"/>
                          </a:solidFill>
                          <a:latin typeface="Trebuchet MS"/>
                          <a:cs typeface="Trebuchet MS"/>
                        </a:rPr>
                        <a:t>pro</a:t>
                      </a:r>
                      <a:r>
                        <a:rPr sz="2650" b="1" spc="-105" dirty="0">
                          <a:solidFill>
                            <a:srgbClr val="FFFFFF"/>
                          </a:solidFill>
                          <a:latin typeface="Trebuchet MS"/>
                          <a:cs typeface="Trebuchet MS"/>
                        </a:rPr>
                        <a:t> </a:t>
                      </a:r>
                      <a:r>
                        <a:rPr sz="2650" b="1" spc="-25" dirty="0">
                          <a:solidFill>
                            <a:srgbClr val="FFFFFF"/>
                          </a:solidFill>
                          <a:latin typeface="Trebuchet MS"/>
                          <a:cs typeface="Trebuchet MS"/>
                        </a:rPr>
                        <a:t>odstavená</a:t>
                      </a:r>
                      <a:r>
                        <a:rPr sz="2650" b="1" spc="-110" dirty="0">
                          <a:solidFill>
                            <a:srgbClr val="FFFFFF"/>
                          </a:solidFill>
                          <a:latin typeface="Trebuchet MS"/>
                          <a:cs typeface="Trebuchet MS"/>
                        </a:rPr>
                        <a:t> </a:t>
                      </a:r>
                      <a:r>
                        <a:rPr sz="2650" b="1" spc="-10" dirty="0">
                          <a:solidFill>
                            <a:srgbClr val="FFFFFF"/>
                          </a:solidFill>
                          <a:latin typeface="Trebuchet MS"/>
                          <a:cs typeface="Trebuchet MS"/>
                        </a:rPr>
                        <a:t>selata</a:t>
                      </a:r>
                      <a:endParaRPr sz="2650">
                        <a:latin typeface="Trebuchet MS"/>
                        <a:cs typeface="Trebuchet MS"/>
                      </a:endParaRPr>
                    </a:p>
                  </a:txBody>
                  <a:tcPr marL="0" marR="0" marT="282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9612"/>
                    </a:solidFill>
                  </a:tcPr>
                </a:tc>
                <a:tc>
                  <a:txBody>
                    <a:bodyPr/>
                    <a:lstStyle/>
                    <a:p>
                      <a:pPr marL="635" algn="ctr">
                        <a:lnSpc>
                          <a:spcPct val="100000"/>
                        </a:lnSpc>
                        <a:spcBef>
                          <a:spcPts val="2235"/>
                        </a:spcBef>
                      </a:pPr>
                      <a:r>
                        <a:rPr sz="2650" spc="-25" dirty="0">
                          <a:latin typeface="Trebuchet MS"/>
                          <a:cs typeface="Trebuchet MS"/>
                        </a:rPr>
                        <a:t>75</a:t>
                      </a:r>
                      <a:endParaRPr sz="2650">
                        <a:latin typeface="Trebuchet MS"/>
                        <a:cs typeface="Trebuchet MS"/>
                      </a:endParaRPr>
                    </a:p>
                  </a:txBody>
                  <a:tcPr marL="0" marR="0" marT="283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ED57D34-39D3-4055-B163-A22CF98D93C9}"/>
              </a:ext>
            </a:extLst>
          </p:cNvPr>
          <p:cNvSpPr>
            <a:spLocks noGrp="1"/>
          </p:cNvSpPr>
          <p:nvPr>
            <p:ph type="title"/>
          </p:nvPr>
        </p:nvSpPr>
        <p:spPr>
          <a:xfrm>
            <a:off x="1340272" y="1340556"/>
            <a:ext cx="13956152" cy="1247069"/>
          </a:xfrm>
        </p:spPr>
        <p:txBody>
          <a:bodyPr>
            <a:normAutofit fontScale="90000"/>
          </a:bodyPr>
          <a:lstStyle/>
          <a:p>
            <a:pPr algn="ctr"/>
            <a:r>
              <a:rPr lang="cs-CZ" b="1" dirty="0"/>
              <a:t>NEJČASTĚJŠÍ CHYBY - DŽPZ </a:t>
            </a:r>
            <a:endParaRPr lang="cs-CZ" dirty="0"/>
          </a:p>
        </p:txBody>
      </p:sp>
      <p:sp>
        <p:nvSpPr>
          <p:cNvPr id="3" name="Zástupný symbol pro obsah 2">
            <a:extLst>
              <a:ext uri="{FF2B5EF4-FFF2-40B4-BE49-F238E27FC236}">
                <a16:creationId xmlns:a16="http://schemas.microsoft.com/office/drawing/2014/main" xmlns="" id="{46B1F9A8-A53E-4EB8-A6D0-E15770700D1D}"/>
              </a:ext>
            </a:extLst>
          </p:cNvPr>
          <p:cNvSpPr>
            <a:spLocks noGrp="1"/>
          </p:cNvSpPr>
          <p:nvPr>
            <p:ph idx="1"/>
          </p:nvPr>
        </p:nvSpPr>
        <p:spPr>
          <a:xfrm>
            <a:off x="1340271" y="3349625"/>
            <a:ext cx="14883979" cy="11731625"/>
          </a:xfrm>
        </p:spPr>
        <p:txBody>
          <a:bodyPr>
            <a:normAutofit fontScale="92500" lnSpcReduction="10000"/>
          </a:bodyPr>
          <a:lstStyle/>
          <a:p>
            <a:endParaRPr lang="cs-CZ" dirty="0"/>
          </a:p>
          <a:p>
            <a:pPr marL="0" indent="0">
              <a:buNone/>
            </a:pPr>
            <a:r>
              <a:rPr lang="cs-CZ" dirty="0">
                <a:solidFill>
                  <a:schemeClr val="accent4">
                    <a:lumMod val="75000"/>
                  </a:schemeClr>
                </a:solidFill>
              </a:rPr>
              <a:t>PODOPATŘENÍ ZAMĚŘENÁ DO CHOVU DOJNIC ATELAT: </a:t>
            </a:r>
          </a:p>
          <a:p>
            <a:r>
              <a:rPr lang="cs-CZ" dirty="0"/>
              <a:t>u dojnice nebyla splněna podmínka včasnosti hlášení </a:t>
            </a:r>
          </a:p>
          <a:p>
            <a:r>
              <a:rPr lang="cs-CZ" dirty="0"/>
              <a:t>nedeklarování všech trvalých objektů, ve kterých jsou chovány dojnice </a:t>
            </a:r>
          </a:p>
          <a:p>
            <a:r>
              <a:rPr lang="cs-CZ" dirty="0"/>
              <a:t>žadatel má v ústřední evidenci evidováno více dojnic, než kolik je maximální kapacita hospodářství </a:t>
            </a:r>
          </a:p>
          <a:p>
            <a:r>
              <a:rPr lang="cs-CZ" dirty="0"/>
              <a:t>podmínky desinsekce nejsou plněny u telat do 2 měsíců věku, přestože jsou přítomna na deklarovaném hospodářství </a:t>
            </a:r>
          </a:p>
          <a:p>
            <a:endParaRPr lang="cs-CZ" dirty="0"/>
          </a:p>
          <a:p>
            <a:pPr marL="0" indent="0">
              <a:buNone/>
            </a:pPr>
            <a:r>
              <a:rPr lang="cs-CZ" dirty="0">
                <a:solidFill>
                  <a:schemeClr val="accent4">
                    <a:lumMod val="75000"/>
                  </a:schemeClr>
                </a:solidFill>
              </a:rPr>
              <a:t>PODOPATŘENÍ ZAMĚŘENÁ DO CHOVU PRASAT: </a:t>
            </a:r>
          </a:p>
          <a:p>
            <a:r>
              <a:rPr lang="cs-CZ" dirty="0"/>
              <a:t>žadatel deklaroval do žádosti o XY kusů zvířat více, než kolik jich nahlásil v měsíčním hlášení o denních stavech prasat a nepodal změnovou žádost po konci retenčního období, aby snížil deklarované počty na reálné </a:t>
            </a:r>
          </a:p>
          <a:p>
            <a:r>
              <a:rPr lang="cs-CZ" dirty="0"/>
              <a:t>žadatel nezaslal do IZR všechna měsíční hlášení o denních stavech prasat</a:t>
            </a:r>
          </a:p>
          <a:p>
            <a:endParaRPr lang="cs-CZ" dirty="0"/>
          </a:p>
          <a:p>
            <a:endParaRPr lang="cs-CZ" dirty="0"/>
          </a:p>
        </p:txBody>
      </p:sp>
    </p:spTree>
    <p:extLst>
      <p:ext uri="{BB962C8B-B14F-4D97-AF65-F5344CB8AC3E}">
        <p14:creationId xmlns:p14="http://schemas.microsoft.com/office/powerpoint/2010/main" val="345395268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2420" y="2273883"/>
            <a:ext cx="659130" cy="10539095"/>
            <a:chOff x="372420" y="387932"/>
            <a:chExt cx="659130" cy="10539095"/>
          </a:xfrm>
        </p:grpSpPr>
        <p:sp>
          <p:nvSpPr>
            <p:cNvPr id="3" name="object 3"/>
            <p:cNvSpPr/>
            <p:nvPr/>
          </p:nvSpPr>
          <p:spPr>
            <a:xfrm>
              <a:off x="372414" y="387936"/>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pic>
          <p:nvPicPr>
            <p:cNvPr id="4" name="object 4"/>
            <p:cNvPicPr/>
            <p:nvPr/>
          </p:nvPicPr>
          <p:blipFill>
            <a:blip r:embed="rId2" cstate="print"/>
            <a:stretch>
              <a:fillRect/>
            </a:stretch>
          </p:blipFill>
          <p:spPr>
            <a:xfrm>
              <a:off x="811245" y="2256193"/>
              <a:ext cx="219861" cy="234937"/>
            </a:xfrm>
            <a:prstGeom prst="rect">
              <a:avLst/>
            </a:prstGeom>
          </p:spPr>
        </p:pic>
        <p:pic>
          <p:nvPicPr>
            <p:cNvPr id="5" name="object 5"/>
            <p:cNvPicPr/>
            <p:nvPr/>
          </p:nvPicPr>
          <p:blipFill>
            <a:blip r:embed="rId2" cstate="print"/>
            <a:stretch>
              <a:fillRect/>
            </a:stretch>
          </p:blipFill>
          <p:spPr>
            <a:xfrm>
              <a:off x="811245" y="3189661"/>
              <a:ext cx="219861" cy="234937"/>
            </a:xfrm>
            <a:prstGeom prst="rect">
              <a:avLst/>
            </a:prstGeom>
          </p:spPr>
        </p:pic>
        <p:pic>
          <p:nvPicPr>
            <p:cNvPr id="6" name="object 6"/>
            <p:cNvPicPr/>
            <p:nvPr/>
          </p:nvPicPr>
          <p:blipFill>
            <a:blip r:embed="rId2" cstate="print"/>
            <a:stretch>
              <a:fillRect/>
            </a:stretch>
          </p:blipFill>
          <p:spPr>
            <a:xfrm>
              <a:off x="811245" y="4773917"/>
              <a:ext cx="219861" cy="234937"/>
            </a:xfrm>
            <a:prstGeom prst="rect">
              <a:avLst/>
            </a:prstGeom>
          </p:spPr>
        </p:pic>
        <p:pic>
          <p:nvPicPr>
            <p:cNvPr id="7" name="object 7"/>
            <p:cNvPicPr/>
            <p:nvPr/>
          </p:nvPicPr>
          <p:blipFill>
            <a:blip r:embed="rId2" cstate="print"/>
            <a:stretch>
              <a:fillRect/>
            </a:stretch>
          </p:blipFill>
          <p:spPr>
            <a:xfrm>
              <a:off x="811245" y="7669802"/>
              <a:ext cx="219861" cy="234937"/>
            </a:xfrm>
            <a:prstGeom prst="rect">
              <a:avLst/>
            </a:prstGeom>
          </p:spPr>
        </p:pic>
      </p:grpSp>
      <p:sp>
        <p:nvSpPr>
          <p:cNvPr id="8" name="object 8"/>
          <p:cNvSpPr txBox="1">
            <a:spLocks noGrp="1"/>
          </p:cNvSpPr>
          <p:nvPr>
            <p:ph type="title"/>
          </p:nvPr>
        </p:nvSpPr>
        <p:spPr>
          <a:xfrm>
            <a:off x="1031107" y="530225"/>
            <a:ext cx="14583543" cy="1184299"/>
          </a:xfrm>
          <a:prstGeom prst="rect">
            <a:avLst/>
          </a:prstGeom>
        </p:spPr>
        <p:txBody>
          <a:bodyPr vert="horz" wrap="square" lIns="0" tIns="80645" rIns="0" bIns="0" rtlCol="0">
            <a:spAutoFit/>
          </a:bodyPr>
          <a:lstStyle/>
          <a:p>
            <a:pPr marL="12700" marR="5080">
              <a:lnSpc>
                <a:spcPts val="4280"/>
              </a:lnSpc>
              <a:spcBef>
                <a:spcPts val="635"/>
              </a:spcBef>
            </a:pPr>
            <a:r>
              <a:rPr sz="3950" spc="405" dirty="0"/>
              <a:t>ZVÝŠENÍ</a:t>
            </a:r>
            <a:r>
              <a:rPr sz="3950" spc="-75" dirty="0"/>
              <a:t> </a:t>
            </a:r>
            <a:r>
              <a:rPr sz="3950" spc="480" dirty="0"/>
              <a:t>OBRANYSCHOPNOSTI</a:t>
            </a:r>
            <a:r>
              <a:rPr sz="3950" spc="-665" dirty="0"/>
              <a:t> </a:t>
            </a:r>
            <a:r>
              <a:rPr sz="3950" spc="365" dirty="0"/>
              <a:t>V</a:t>
            </a:r>
            <a:r>
              <a:rPr sz="3950" spc="-75" dirty="0"/>
              <a:t> </a:t>
            </a:r>
            <a:r>
              <a:rPr sz="3950" spc="505" dirty="0"/>
              <a:t>CHOVU</a:t>
            </a:r>
            <a:r>
              <a:rPr sz="3950" spc="-75" dirty="0"/>
              <a:t> </a:t>
            </a:r>
            <a:r>
              <a:rPr sz="3950" spc="330" dirty="0"/>
              <a:t>PRASAT</a:t>
            </a:r>
            <a:r>
              <a:rPr sz="3950" spc="-680" dirty="0"/>
              <a:t> </a:t>
            </a:r>
            <a:r>
              <a:rPr sz="3950" spc="425" dirty="0"/>
              <a:t>VAKCINACÍ</a:t>
            </a:r>
            <a:endParaRPr sz="3950" dirty="0"/>
          </a:p>
        </p:txBody>
      </p:sp>
      <p:sp>
        <p:nvSpPr>
          <p:cNvPr id="9" name="object 9"/>
          <p:cNvSpPr txBox="1"/>
          <p:nvPr/>
        </p:nvSpPr>
        <p:spPr>
          <a:xfrm>
            <a:off x="770559" y="2273887"/>
            <a:ext cx="17130091" cy="13498566"/>
          </a:xfrm>
          <a:prstGeom prst="rect">
            <a:avLst/>
          </a:prstGeom>
        </p:spPr>
        <p:txBody>
          <a:bodyPr vert="horz" wrap="square" lIns="0" tIns="58419" rIns="0" bIns="0" rtlCol="0">
            <a:spAutoFit/>
          </a:bodyPr>
          <a:lstStyle/>
          <a:p>
            <a:pPr marL="427990" marR="831850">
              <a:lnSpc>
                <a:spcPts val="2850"/>
              </a:lnSpc>
              <a:spcBef>
                <a:spcPts val="459"/>
              </a:spcBef>
            </a:pPr>
            <a:r>
              <a:rPr sz="3600" spc="-105" dirty="0">
                <a:latin typeface="Trebuchet MS"/>
                <a:cs typeface="Trebuchet MS"/>
              </a:rPr>
              <a:t>Aktivní</a:t>
            </a:r>
            <a:r>
              <a:rPr sz="3600" spc="-55" dirty="0">
                <a:latin typeface="Trebuchet MS"/>
                <a:cs typeface="Trebuchet MS"/>
              </a:rPr>
              <a:t> </a:t>
            </a:r>
            <a:r>
              <a:rPr sz="3600" spc="-155" dirty="0">
                <a:latin typeface="Trebuchet MS"/>
                <a:cs typeface="Trebuchet MS"/>
              </a:rPr>
              <a:t>budování</a:t>
            </a:r>
            <a:r>
              <a:rPr sz="3600" spc="-35" dirty="0">
                <a:latin typeface="Trebuchet MS"/>
                <a:cs typeface="Trebuchet MS"/>
              </a:rPr>
              <a:t> </a:t>
            </a:r>
            <a:r>
              <a:rPr sz="3600" spc="-170" dirty="0">
                <a:latin typeface="Trebuchet MS"/>
                <a:cs typeface="Trebuchet MS"/>
              </a:rPr>
              <a:t>imunity</a:t>
            </a:r>
            <a:r>
              <a:rPr sz="3600" spc="-50" dirty="0">
                <a:latin typeface="Trebuchet MS"/>
                <a:cs typeface="Trebuchet MS"/>
              </a:rPr>
              <a:t> </a:t>
            </a:r>
            <a:r>
              <a:rPr sz="3600" spc="-110" dirty="0">
                <a:latin typeface="Trebuchet MS"/>
                <a:cs typeface="Trebuchet MS"/>
              </a:rPr>
              <a:t>proti</a:t>
            </a:r>
            <a:r>
              <a:rPr sz="3600" spc="-50" dirty="0">
                <a:latin typeface="Trebuchet MS"/>
                <a:cs typeface="Trebuchet MS"/>
              </a:rPr>
              <a:t> </a:t>
            </a:r>
            <a:r>
              <a:rPr sz="3600" spc="-160" dirty="0">
                <a:latin typeface="Trebuchet MS"/>
                <a:cs typeface="Trebuchet MS"/>
              </a:rPr>
              <a:t>stanoveným</a:t>
            </a:r>
            <a:r>
              <a:rPr sz="3600" spc="-45" dirty="0">
                <a:latin typeface="Trebuchet MS"/>
                <a:cs typeface="Trebuchet MS"/>
              </a:rPr>
              <a:t> </a:t>
            </a:r>
            <a:r>
              <a:rPr sz="3600" spc="-180" dirty="0">
                <a:latin typeface="Trebuchet MS"/>
                <a:cs typeface="Trebuchet MS"/>
              </a:rPr>
              <a:t>bakteriálním</a:t>
            </a:r>
            <a:r>
              <a:rPr sz="3600" spc="-60" dirty="0">
                <a:latin typeface="Trebuchet MS"/>
                <a:cs typeface="Trebuchet MS"/>
              </a:rPr>
              <a:t> </a:t>
            </a:r>
            <a:r>
              <a:rPr sz="3600" spc="-280" dirty="0">
                <a:latin typeface="Trebuchet MS"/>
                <a:cs typeface="Trebuchet MS"/>
              </a:rPr>
              <a:t>a</a:t>
            </a:r>
            <a:r>
              <a:rPr sz="3600" spc="-30" dirty="0">
                <a:latin typeface="Trebuchet MS"/>
                <a:cs typeface="Trebuchet MS"/>
              </a:rPr>
              <a:t> </a:t>
            </a:r>
            <a:r>
              <a:rPr sz="3600" spc="-130" dirty="0">
                <a:latin typeface="Trebuchet MS"/>
                <a:cs typeface="Trebuchet MS"/>
              </a:rPr>
              <a:t>virovým</a:t>
            </a:r>
            <a:r>
              <a:rPr sz="3600" spc="-35" dirty="0">
                <a:latin typeface="Trebuchet MS"/>
                <a:cs typeface="Trebuchet MS"/>
              </a:rPr>
              <a:t> </a:t>
            </a:r>
            <a:r>
              <a:rPr sz="3600" spc="-135" dirty="0">
                <a:latin typeface="Trebuchet MS"/>
                <a:cs typeface="Trebuchet MS"/>
              </a:rPr>
              <a:t>původcům</a:t>
            </a:r>
            <a:r>
              <a:rPr sz="3600" spc="-60" dirty="0">
                <a:latin typeface="Trebuchet MS"/>
                <a:cs typeface="Trebuchet MS"/>
              </a:rPr>
              <a:t> </a:t>
            </a:r>
            <a:r>
              <a:rPr sz="3600" spc="-135" dirty="0">
                <a:latin typeface="Trebuchet MS"/>
                <a:cs typeface="Trebuchet MS"/>
              </a:rPr>
              <a:t>onemocnění</a:t>
            </a:r>
            <a:r>
              <a:rPr sz="3600" spc="-55" dirty="0">
                <a:latin typeface="Trebuchet MS"/>
                <a:cs typeface="Trebuchet MS"/>
              </a:rPr>
              <a:t> </a:t>
            </a:r>
            <a:r>
              <a:rPr sz="3600" spc="-165" dirty="0">
                <a:latin typeface="Trebuchet MS"/>
                <a:cs typeface="Trebuchet MS"/>
              </a:rPr>
              <a:t>zvířat</a:t>
            </a:r>
            <a:r>
              <a:rPr sz="3600" spc="-30" dirty="0">
                <a:latin typeface="Trebuchet MS"/>
                <a:cs typeface="Trebuchet MS"/>
              </a:rPr>
              <a:t> </a:t>
            </a:r>
            <a:r>
              <a:rPr sz="3600" spc="-105" dirty="0">
                <a:latin typeface="Trebuchet MS"/>
                <a:cs typeface="Trebuchet MS"/>
              </a:rPr>
              <a:t>pomocí</a:t>
            </a:r>
            <a:r>
              <a:rPr sz="3600" spc="-50" dirty="0">
                <a:latin typeface="Trebuchet MS"/>
                <a:cs typeface="Trebuchet MS"/>
              </a:rPr>
              <a:t> </a:t>
            </a:r>
            <a:r>
              <a:rPr sz="3600" spc="-170" dirty="0">
                <a:latin typeface="Trebuchet MS"/>
                <a:cs typeface="Trebuchet MS"/>
              </a:rPr>
              <a:t>vakcín</a:t>
            </a:r>
            <a:r>
              <a:rPr sz="3600" spc="-25" dirty="0">
                <a:latin typeface="Trebuchet MS"/>
                <a:cs typeface="Trebuchet MS"/>
              </a:rPr>
              <a:t> </a:t>
            </a:r>
            <a:r>
              <a:rPr sz="3600" spc="135" dirty="0">
                <a:latin typeface="Trebuchet MS"/>
                <a:cs typeface="Trebuchet MS"/>
              </a:rPr>
              <a:t>=</a:t>
            </a:r>
            <a:r>
              <a:rPr sz="3600" spc="-15" dirty="0">
                <a:latin typeface="Trebuchet MS"/>
                <a:cs typeface="Trebuchet MS"/>
              </a:rPr>
              <a:t> </a:t>
            </a:r>
            <a:r>
              <a:rPr sz="3600" spc="-170" dirty="0">
                <a:latin typeface="Trebuchet MS"/>
                <a:cs typeface="Trebuchet MS"/>
              </a:rPr>
              <a:t>prevence</a:t>
            </a:r>
            <a:r>
              <a:rPr sz="3600" spc="-40" dirty="0">
                <a:latin typeface="Trebuchet MS"/>
                <a:cs typeface="Trebuchet MS"/>
              </a:rPr>
              <a:t> </a:t>
            </a:r>
            <a:r>
              <a:rPr sz="3600" spc="-50" dirty="0">
                <a:latin typeface="Trebuchet MS"/>
                <a:cs typeface="Trebuchet MS"/>
              </a:rPr>
              <a:t>v </a:t>
            </a:r>
            <a:r>
              <a:rPr sz="3600" spc="-145" dirty="0">
                <a:latin typeface="Trebuchet MS"/>
                <a:cs typeface="Trebuchet MS"/>
              </a:rPr>
              <a:t>chovech</a:t>
            </a:r>
            <a:r>
              <a:rPr sz="3600" spc="-30" dirty="0">
                <a:latin typeface="Trebuchet MS"/>
                <a:cs typeface="Trebuchet MS"/>
              </a:rPr>
              <a:t> </a:t>
            </a:r>
            <a:r>
              <a:rPr sz="3600" spc="-170" dirty="0">
                <a:latin typeface="Trebuchet MS"/>
                <a:cs typeface="Trebuchet MS"/>
              </a:rPr>
              <a:t>prasat</a:t>
            </a:r>
            <a:r>
              <a:rPr sz="3600" spc="-40" dirty="0">
                <a:latin typeface="Trebuchet MS"/>
                <a:cs typeface="Trebuchet MS"/>
              </a:rPr>
              <a:t> </a:t>
            </a:r>
            <a:r>
              <a:rPr sz="3600" spc="-75" dirty="0">
                <a:latin typeface="Trebuchet MS"/>
                <a:cs typeface="Trebuchet MS"/>
              </a:rPr>
              <a:t>(pro</a:t>
            </a:r>
            <a:r>
              <a:rPr sz="3600" spc="-30" dirty="0">
                <a:latin typeface="Trebuchet MS"/>
                <a:cs typeface="Trebuchet MS"/>
              </a:rPr>
              <a:t> </a:t>
            </a:r>
            <a:r>
              <a:rPr sz="3600" spc="-150" dirty="0">
                <a:latin typeface="Trebuchet MS"/>
                <a:cs typeface="Trebuchet MS"/>
              </a:rPr>
              <a:t>kategorie</a:t>
            </a:r>
            <a:r>
              <a:rPr sz="3600" spc="-30" dirty="0">
                <a:latin typeface="Trebuchet MS"/>
                <a:cs typeface="Trebuchet MS"/>
              </a:rPr>
              <a:t> </a:t>
            </a:r>
            <a:r>
              <a:rPr sz="3600" spc="-180" dirty="0">
                <a:latin typeface="Trebuchet MS"/>
                <a:cs typeface="Trebuchet MS"/>
              </a:rPr>
              <a:t>odstavená</a:t>
            </a:r>
            <a:r>
              <a:rPr sz="3600" spc="-45" dirty="0">
                <a:latin typeface="Trebuchet MS"/>
                <a:cs typeface="Trebuchet MS"/>
              </a:rPr>
              <a:t> </a:t>
            </a:r>
            <a:r>
              <a:rPr sz="3600" spc="-229" dirty="0">
                <a:latin typeface="Trebuchet MS"/>
                <a:cs typeface="Trebuchet MS"/>
              </a:rPr>
              <a:t>selata,</a:t>
            </a:r>
            <a:r>
              <a:rPr sz="3600" spc="-320" dirty="0">
                <a:latin typeface="Trebuchet MS"/>
                <a:cs typeface="Trebuchet MS"/>
              </a:rPr>
              <a:t> </a:t>
            </a:r>
            <a:r>
              <a:rPr sz="3600" spc="-185" dirty="0">
                <a:latin typeface="Trebuchet MS"/>
                <a:cs typeface="Trebuchet MS"/>
              </a:rPr>
              <a:t>prasata</a:t>
            </a:r>
            <a:r>
              <a:rPr sz="3600" spc="-40" dirty="0">
                <a:latin typeface="Trebuchet MS"/>
                <a:cs typeface="Trebuchet MS"/>
              </a:rPr>
              <a:t> </a:t>
            </a:r>
            <a:r>
              <a:rPr sz="3600" spc="-200" dirty="0">
                <a:latin typeface="Trebuchet MS"/>
                <a:cs typeface="Trebuchet MS"/>
              </a:rPr>
              <a:t>ve</a:t>
            </a:r>
            <a:r>
              <a:rPr sz="3600" spc="-25" dirty="0">
                <a:latin typeface="Trebuchet MS"/>
                <a:cs typeface="Trebuchet MS"/>
              </a:rPr>
              <a:t> </a:t>
            </a:r>
            <a:r>
              <a:rPr sz="3600" spc="-170" dirty="0">
                <a:latin typeface="Trebuchet MS"/>
                <a:cs typeface="Trebuchet MS"/>
              </a:rPr>
              <a:t>výkrmu,</a:t>
            </a:r>
            <a:r>
              <a:rPr sz="3600" spc="-320" dirty="0">
                <a:latin typeface="Trebuchet MS"/>
                <a:cs typeface="Trebuchet MS"/>
              </a:rPr>
              <a:t> </a:t>
            </a:r>
            <a:r>
              <a:rPr sz="3600" spc="-145" dirty="0">
                <a:latin typeface="Trebuchet MS"/>
                <a:cs typeface="Trebuchet MS"/>
              </a:rPr>
              <a:t>prasničky</a:t>
            </a:r>
            <a:r>
              <a:rPr sz="3600" spc="-50" dirty="0">
                <a:latin typeface="Trebuchet MS"/>
                <a:cs typeface="Trebuchet MS"/>
              </a:rPr>
              <a:t> </a:t>
            </a:r>
            <a:r>
              <a:rPr sz="3600" spc="-265" dirty="0">
                <a:latin typeface="Trebuchet MS"/>
                <a:cs typeface="Trebuchet MS"/>
              </a:rPr>
              <a:t>a</a:t>
            </a:r>
            <a:r>
              <a:rPr sz="3600" spc="-25" dirty="0">
                <a:latin typeface="Trebuchet MS"/>
                <a:cs typeface="Trebuchet MS"/>
              </a:rPr>
              <a:t> </a:t>
            </a:r>
            <a:r>
              <a:rPr sz="3600" spc="-155" dirty="0">
                <a:latin typeface="Trebuchet MS"/>
                <a:cs typeface="Trebuchet MS"/>
              </a:rPr>
              <a:t>prasnice)</a:t>
            </a:r>
            <a:r>
              <a:rPr sz="3600" spc="-50" dirty="0">
                <a:latin typeface="Trebuchet MS"/>
                <a:cs typeface="Trebuchet MS"/>
              </a:rPr>
              <a:t> </a:t>
            </a:r>
            <a:r>
              <a:rPr sz="3600" spc="-265" dirty="0">
                <a:latin typeface="Trebuchet MS"/>
                <a:cs typeface="Trebuchet MS"/>
              </a:rPr>
              <a:t>a</a:t>
            </a:r>
            <a:r>
              <a:rPr sz="3600" spc="-10" dirty="0">
                <a:latin typeface="Trebuchet MS"/>
                <a:cs typeface="Trebuchet MS"/>
              </a:rPr>
              <a:t> </a:t>
            </a:r>
            <a:r>
              <a:rPr sz="3600" spc="-160" dirty="0">
                <a:latin typeface="Trebuchet MS"/>
                <a:cs typeface="Trebuchet MS"/>
              </a:rPr>
              <a:t>snížení</a:t>
            </a:r>
            <a:r>
              <a:rPr sz="3600" spc="-25" dirty="0">
                <a:latin typeface="Trebuchet MS"/>
                <a:cs typeface="Trebuchet MS"/>
              </a:rPr>
              <a:t> </a:t>
            </a:r>
            <a:r>
              <a:rPr sz="3600" spc="-160" dirty="0">
                <a:latin typeface="Trebuchet MS"/>
                <a:cs typeface="Trebuchet MS"/>
              </a:rPr>
              <a:t>používání</a:t>
            </a:r>
            <a:r>
              <a:rPr sz="3600" spc="-50" dirty="0">
                <a:latin typeface="Trebuchet MS"/>
                <a:cs typeface="Trebuchet MS"/>
              </a:rPr>
              <a:t> </a:t>
            </a:r>
            <a:r>
              <a:rPr sz="3600" spc="-30" dirty="0">
                <a:latin typeface="Trebuchet MS"/>
                <a:cs typeface="Trebuchet MS"/>
              </a:rPr>
              <a:t>antimikrobik.</a:t>
            </a:r>
            <a:endParaRPr sz="3600" dirty="0">
              <a:latin typeface="Trebuchet MS"/>
              <a:cs typeface="Trebuchet MS"/>
            </a:endParaRPr>
          </a:p>
          <a:p>
            <a:pPr marL="427990">
              <a:spcBef>
                <a:spcPts val="1280"/>
              </a:spcBef>
            </a:pPr>
            <a:r>
              <a:rPr sz="3600" b="1" spc="-10" dirty="0">
                <a:solidFill>
                  <a:srgbClr val="CDCE00"/>
                </a:solidFill>
                <a:latin typeface="Trebuchet MS"/>
                <a:cs typeface="Trebuchet MS"/>
              </a:rPr>
              <a:t>Žadatel</a:t>
            </a:r>
            <a:endParaRPr sz="3600" dirty="0">
              <a:latin typeface="Trebuchet MS"/>
              <a:cs typeface="Trebuchet MS"/>
            </a:endParaRPr>
          </a:p>
          <a:p>
            <a:pPr marL="843915" indent="-416559">
              <a:spcBef>
                <a:spcPts val="810"/>
              </a:spcBef>
              <a:buClr>
                <a:srgbClr val="CDCE00"/>
              </a:buClr>
              <a:buFont typeface="Arial"/>
              <a:buChar char="•"/>
              <a:tabLst>
                <a:tab pos="843915" algn="l"/>
                <a:tab pos="844550" algn="l"/>
              </a:tabLst>
            </a:pPr>
            <a:r>
              <a:rPr sz="3600" spc="-170" dirty="0">
                <a:latin typeface="Trebuchet MS"/>
                <a:cs typeface="Trebuchet MS"/>
              </a:rPr>
              <a:t>chovatel</a:t>
            </a:r>
            <a:r>
              <a:rPr sz="3600" spc="-80" dirty="0">
                <a:latin typeface="Trebuchet MS"/>
                <a:cs typeface="Trebuchet MS"/>
              </a:rPr>
              <a:t> </a:t>
            </a:r>
            <a:r>
              <a:rPr sz="3600" spc="-165" dirty="0">
                <a:latin typeface="Trebuchet MS"/>
                <a:cs typeface="Trebuchet MS"/>
              </a:rPr>
              <a:t>prasat</a:t>
            </a:r>
            <a:r>
              <a:rPr sz="3600" spc="-80" dirty="0">
                <a:latin typeface="Trebuchet MS"/>
                <a:cs typeface="Trebuchet MS"/>
              </a:rPr>
              <a:t> </a:t>
            </a:r>
            <a:r>
              <a:rPr sz="3600" dirty="0">
                <a:latin typeface="Trebuchet MS"/>
                <a:cs typeface="Trebuchet MS"/>
              </a:rPr>
              <a:t>s</a:t>
            </a:r>
            <a:r>
              <a:rPr sz="3600" spc="-60" dirty="0">
                <a:latin typeface="Trebuchet MS"/>
                <a:cs typeface="Trebuchet MS"/>
              </a:rPr>
              <a:t> </a:t>
            </a:r>
            <a:r>
              <a:rPr sz="3600" spc="-190" dirty="0">
                <a:latin typeface="Trebuchet MS"/>
                <a:cs typeface="Trebuchet MS"/>
              </a:rPr>
              <a:t>minimálně</a:t>
            </a:r>
            <a:r>
              <a:rPr sz="3600" spc="-95" dirty="0">
                <a:latin typeface="Trebuchet MS"/>
                <a:cs typeface="Trebuchet MS"/>
              </a:rPr>
              <a:t> </a:t>
            </a:r>
            <a:r>
              <a:rPr sz="3600" spc="-75" dirty="0">
                <a:latin typeface="Trebuchet MS"/>
                <a:cs typeface="Trebuchet MS"/>
              </a:rPr>
              <a:t>3</a:t>
            </a:r>
            <a:r>
              <a:rPr sz="3600" spc="-455" dirty="0">
                <a:latin typeface="Trebuchet MS"/>
                <a:cs typeface="Trebuchet MS"/>
              </a:rPr>
              <a:t> </a:t>
            </a:r>
            <a:r>
              <a:rPr sz="3600" spc="-45" dirty="0">
                <a:latin typeface="Trebuchet MS"/>
                <a:cs typeface="Trebuchet MS"/>
              </a:rPr>
              <a:t>VDJ</a:t>
            </a:r>
            <a:r>
              <a:rPr sz="3600" spc="-60" dirty="0">
                <a:latin typeface="Trebuchet MS"/>
                <a:cs typeface="Trebuchet MS"/>
              </a:rPr>
              <a:t> </a:t>
            </a:r>
            <a:r>
              <a:rPr sz="3600" spc="-10" dirty="0">
                <a:latin typeface="Trebuchet MS"/>
                <a:cs typeface="Trebuchet MS"/>
              </a:rPr>
              <a:t>prasat</a:t>
            </a:r>
            <a:endParaRPr sz="3600" dirty="0">
              <a:latin typeface="Trebuchet MS"/>
              <a:cs typeface="Trebuchet MS"/>
            </a:endParaRPr>
          </a:p>
          <a:p>
            <a:pPr marL="843915" indent="-416559">
              <a:spcBef>
                <a:spcPts val="815"/>
              </a:spcBef>
              <a:buClr>
                <a:srgbClr val="CDCE00"/>
              </a:buClr>
              <a:buFont typeface="Arial"/>
              <a:buChar char="•"/>
              <a:tabLst>
                <a:tab pos="843915" algn="l"/>
                <a:tab pos="844550" algn="l"/>
              </a:tabLst>
            </a:pPr>
            <a:r>
              <a:rPr sz="3600" b="1" dirty="0">
                <a:solidFill>
                  <a:srgbClr val="FF0000"/>
                </a:solidFill>
                <a:latin typeface="Trebuchet MS"/>
                <a:cs typeface="Trebuchet MS"/>
              </a:rPr>
              <a:t>také</a:t>
            </a:r>
            <a:r>
              <a:rPr sz="3600" b="1" spc="-120" dirty="0">
                <a:solidFill>
                  <a:srgbClr val="FF0000"/>
                </a:solidFill>
                <a:latin typeface="Trebuchet MS"/>
                <a:cs typeface="Trebuchet MS"/>
              </a:rPr>
              <a:t> </a:t>
            </a:r>
            <a:r>
              <a:rPr sz="3600" b="1" spc="-30" dirty="0">
                <a:solidFill>
                  <a:srgbClr val="FF0000"/>
                </a:solidFill>
                <a:latin typeface="Trebuchet MS"/>
                <a:cs typeface="Trebuchet MS"/>
              </a:rPr>
              <a:t>chovatel</a:t>
            </a:r>
            <a:r>
              <a:rPr sz="3600" b="1" spc="-140" dirty="0">
                <a:solidFill>
                  <a:srgbClr val="FF0000"/>
                </a:solidFill>
                <a:latin typeface="Trebuchet MS"/>
                <a:cs typeface="Trebuchet MS"/>
              </a:rPr>
              <a:t> </a:t>
            </a:r>
            <a:r>
              <a:rPr sz="3600" b="1" dirty="0">
                <a:solidFill>
                  <a:srgbClr val="FF0000"/>
                </a:solidFill>
                <a:latin typeface="Trebuchet MS"/>
                <a:cs typeface="Trebuchet MS"/>
              </a:rPr>
              <a:t>v</a:t>
            </a:r>
            <a:r>
              <a:rPr sz="3600" b="1" spc="-105" dirty="0">
                <a:solidFill>
                  <a:srgbClr val="FF0000"/>
                </a:solidFill>
                <a:latin typeface="Trebuchet MS"/>
                <a:cs typeface="Trebuchet MS"/>
              </a:rPr>
              <a:t> </a:t>
            </a:r>
            <a:r>
              <a:rPr sz="3600" b="1" dirty="0">
                <a:solidFill>
                  <a:srgbClr val="FF0000"/>
                </a:solidFill>
                <a:latin typeface="Trebuchet MS"/>
                <a:cs typeface="Trebuchet MS"/>
              </a:rPr>
              <a:t>režimu</a:t>
            </a:r>
            <a:r>
              <a:rPr sz="3600" b="1" spc="-135" dirty="0">
                <a:solidFill>
                  <a:srgbClr val="FF0000"/>
                </a:solidFill>
                <a:latin typeface="Trebuchet MS"/>
                <a:cs typeface="Trebuchet MS"/>
              </a:rPr>
              <a:t> </a:t>
            </a:r>
            <a:r>
              <a:rPr sz="3600" b="1" spc="225" dirty="0">
                <a:solidFill>
                  <a:srgbClr val="FF0000"/>
                </a:solidFill>
                <a:latin typeface="Trebuchet MS"/>
                <a:cs typeface="Trebuchet MS"/>
              </a:rPr>
              <a:t>EZ</a:t>
            </a:r>
            <a:endParaRPr sz="3600" dirty="0">
              <a:latin typeface="Trebuchet MS"/>
              <a:cs typeface="Trebuchet MS"/>
            </a:endParaRPr>
          </a:p>
          <a:p>
            <a:pPr marL="427990">
              <a:spcBef>
                <a:spcPts val="1310"/>
              </a:spcBef>
            </a:pPr>
            <a:r>
              <a:rPr sz="3600" b="1" spc="-10" dirty="0">
                <a:solidFill>
                  <a:srgbClr val="CDCE00"/>
                </a:solidFill>
                <a:latin typeface="Trebuchet MS"/>
                <a:cs typeface="Trebuchet MS"/>
              </a:rPr>
              <a:t>Podmínky</a:t>
            </a:r>
            <a:endParaRPr sz="3600" dirty="0">
              <a:latin typeface="Trebuchet MS"/>
              <a:cs typeface="Trebuchet MS"/>
            </a:endParaRPr>
          </a:p>
          <a:p>
            <a:pPr marL="843915" indent="-416559">
              <a:spcBef>
                <a:spcPts val="819"/>
              </a:spcBef>
              <a:buClr>
                <a:srgbClr val="CDCE00"/>
              </a:buClr>
              <a:buFont typeface="Arial"/>
              <a:buChar char="•"/>
              <a:tabLst>
                <a:tab pos="843915" algn="l"/>
                <a:tab pos="844550" algn="l"/>
              </a:tabLst>
            </a:pPr>
            <a:r>
              <a:rPr sz="3600" spc="-180" dirty="0">
                <a:latin typeface="Trebuchet MS"/>
                <a:cs typeface="Trebuchet MS"/>
              </a:rPr>
              <a:t>ke</a:t>
            </a:r>
            <a:r>
              <a:rPr sz="3600" spc="-45" dirty="0">
                <a:latin typeface="Trebuchet MS"/>
                <a:cs typeface="Trebuchet MS"/>
              </a:rPr>
              <a:t> </a:t>
            </a:r>
            <a:r>
              <a:rPr sz="3600" spc="-155" dirty="0">
                <a:latin typeface="Trebuchet MS"/>
                <a:cs typeface="Trebuchet MS"/>
              </a:rPr>
              <a:t>dni</a:t>
            </a:r>
            <a:r>
              <a:rPr sz="3600" spc="-45" dirty="0">
                <a:latin typeface="Trebuchet MS"/>
                <a:cs typeface="Trebuchet MS"/>
              </a:rPr>
              <a:t> </a:t>
            </a:r>
            <a:r>
              <a:rPr sz="3600" spc="-155" dirty="0">
                <a:latin typeface="Trebuchet MS"/>
                <a:cs typeface="Trebuchet MS"/>
              </a:rPr>
              <a:t>podání</a:t>
            </a:r>
            <a:r>
              <a:rPr sz="3600" spc="-65" dirty="0">
                <a:latin typeface="Trebuchet MS"/>
                <a:cs typeface="Trebuchet MS"/>
              </a:rPr>
              <a:t> </a:t>
            </a:r>
            <a:r>
              <a:rPr sz="3600" spc="-150" dirty="0">
                <a:latin typeface="Trebuchet MS"/>
                <a:cs typeface="Trebuchet MS"/>
              </a:rPr>
              <a:t>žádosti</a:t>
            </a:r>
            <a:r>
              <a:rPr sz="3600" spc="-50" dirty="0">
                <a:latin typeface="Trebuchet MS"/>
                <a:cs typeface="Trebuchet MS"/>
              </a:rPr>
              <a:t> </a:t>
            </a:r>
            <a:r>
              <a:rPr sz="3600" spc="-145" dirty="0">
                <a:latin typeface="Trebuchet MS"/>
                <a:cs typeface="Trebuchet MS"/>
              </a:rPr>
              <a:t>musí</a:t>
            </a:r>
            <a:r>
              <a:rPr sz="3600" spc="-50" dirty="0">
                <a:latin typeface="Trebuchet MS"/>
                <a:cs typeface="Trebuchet MS"/>
              </a:rPr>
              <a:t> </a:t>
            </a:r>
            <a:r>
              <a:rPr sz="3600" spc="-175" dirty="0">
                <a:latin typeface="Trebuchet MS"/>
                <a:cs typeface="Trebuchet MS"/>
              </a:rPr>
              <a:t>být</a:t>
            </a:r>
            <a:r>
              <a:rPr sz="3600" spc="-60" dirty="0">
                <a:latin typeface="Trebuchet MS"/>
                <a:cs typeface="Trebuchet MS"/>
              </a:rPr>
              <a:t> </a:t>
            </a:r>
            <a:r>
              <a:rPr sz="3600" spc="-155" dirty="0">
                <a:latin typeface="Trebuchet MS"/>
                <a:cs typeface="Trebuchet MS"/>
              </a:rPr>
              <a:t>chovány</a:t>
            </a:r>
            <a:r>
              <a:rPr sz="3600" spc="-80" dirty="0">
                <a:latin typeface="Trebuchet MS"/>
                <a:cs typeface="Trebuchet MS"/>
              </a:rPr>
              <a:t> </a:t>
            </a:r>
            <a:r>
              <a:rPr sz="3600" spc="-225" dirty="0">
                <a:latin typeface="Trebuchet MS"/>
                <a:cs typeface="Trebuchet MS"/>
              </a:rPr>
              <a:t>min.</a:t>
            </a:r>
            <a:r>
              <a:rPr sz="3600" spc="-340" dirty="0">
                <a:latin typeface="Trebuchet MS"/>
                <a:cs typeface="Trebuchet MS"/>
              </a:rPr>
              <a:t> </a:t>
            </a:r>
            <a:r>
              <a:rPr sz="3600" spc="-75" dirty="0">
                <a:latin typeface="Trebuchet MS"/>
                <a:cs typeface="Trebuchet MS"/>
              </a:rPr>
              <a:t>3</a:t>
            </a:r>
            <a:r>
              <a:rPr sz="3600" spc="-459" dirty="0">
                <a:latin typeface="Trebuchet MS"/>
                <a:cs typeface="Trebuchet MS"/>
              </a:rPr>
              <a:t> </a:t>
            </a:r>
            <a:r>
              <a:rPr sz="3600" spc="-45" dirty="0">
                <a:latin typeface="Trebuchet MS"/>
                <a:cs typeface="Trebuchet MS"/>
              </a:rPr>
              <a:t>VDJ </a:t>
            </a:r>
            <a:r>
              <a:rPr sz="3600" spc="-10" dirty="0">
                <a:latin typeface="Trebuchet MS"/>
                <a:cs typeface="Trebuchet MS"/>
              </a:rPr>
              <a:t>prasat</a:t>
            </a:r>
            <a:endParaRPr sz="3600" dirty="0">
              <a:latin typeface="Trebuchet MS"/>
              <a:cs typeface="Trebuchet MS"/>
            </a:endParaRPr>
          </a:p>
          <a:p>
            <a:pPr marL="843915" marR="687070" indent="-415925">
              <a:lnSpc>
                <a:spcPts val="3170"/>
              </a:lnSpc>
              <a:spcBef>
                <a:spcPts val="919"/>
              </a:spcBef>
              <a:buClr>
                <a:srgbClr val="CDCE00"/>
              </a:buClr>
              <a:buFont typeface="Arial"/>
              <a:buChar char="•"/>
              <a:tabLst>
                <a:tab pos="843915" algn="l"/>
                <a:tab pos="844550" algn="l"/>
              </a:tabLst>
            </a:pPr>
            <a:r>
              <a:rPr sz="3600" spc="-175" dirty="0">
                <a:latin typeface="Trebuchet MS"/>
                <a:cs typeface="Trebuchet MS"/>
              </a:rPr>
              <a:t>dle</a:t>
            </a:r>
            <a:r>
              <a:rPr sz="3600" spc="-35" dirty="0">
                <a:latin typeface="Trebuchet MS"/>
                <a:cs typeface="Trebuchet MS"/>
              </a:rPr>
              <a:t> </a:t>
            </a:r>
            <a:r>
              <a:rPr sz="3600" spc="-160" dirty="0">
                <a:latin typeface="Trebuchet MS"/>
                <a:cs typeface="Trebuchet MS"/>
              </a:rPr>
              <a:t>imunizačního</a:t>
            </a:r>
            <a:r>
              <a:rPr sz="3600" spc="-75" dirty="0">
                <a:latin typeface="Trebuchet MS"/>
                <a:cs typeface="Trebuchet MS"/>
              </a:rPr>
              <a:t> </a:t>
            </a:r>
            <a:r>
              <a:rPr sz="3600" spc="-130" dirty="0">
                <a:latin typeface="Trebuchet MS"/>
                <a:cs typeface="Trebuchet MS"/>
              </a:rPr>
              <a:t>programu</a:t>
            </a:r>
            <a:r>
              <a:rPr sz="3600" spc="-80" dirty="0">
                <a:latin typeface="Trebuchet MS"/>
                <a:cs typeface="Trebuchet MS"/>
              </a:rPr>
              <a:t> </a:t>
            </a:r>
            <a:r>
              <a:rPr sz="3600" spc="-295" dirty="0">
                <a:latin typeface="Trebuchet MS"/>
                <a:cs typeface="Trebuchet MS"/>
              </a:rPr>
              <a:t>je</a:t>
            </a:r>
            <a:r>
              <a:rPr sz="3600" spc="-40" dirty="0">
                <a:latin typeface="Trebuchet MS"/>
                <a:cs typeface="Trebuchet MS"/>
              </a:rPr>
              <a:t> </a:t>
            </a:r>
            <a:r>
              <a:rPr sz="3600" spc="-155" dirty="0">
                <a:latin typeface="Trebuchet MS"/>
                <a:cs typeface="Trebuchet MS"/>
              </a:rPr>
              <a:t>stanoven</a:t>
            </a:r>
            <a:r>
              <a:rPr sz="3600" spc="-75" dirty="0">
                <a:latin typeface="Trebuchet MS"/>
                <a:cs typeface="Trebuchet MS"/>
              </a:rPr>
              <a:t> </a:t>
            </a:r>
            <a:r>
              <a:rPr sz="3600" spc="-40" dirty="0">
                <a:latin typeface="Trebuchet MS"/>
                <a:cs typeface="Trebuchet MS"/>
              </a:rPr>
              <a:t>pro</a:t>
            </a:r>
            <a:r>
              <a:rPr sz="3600" spc="-50" dirty="0">
                <a:latin typeface="Trebuchet MS"/>
                <a:cs typeface="Trebuchet MS"/>
              </a:rPr>
              <a:t> </a:t>
            </a:r>
            <a:r>
              <a:rPr sz="3600" spc="-175" dirty="0">
                <a:latin typeface="Trebuchet MS"/>
                <a:cs typeface="Trebuchet MS"/>
              </a:rPr>
              <a:t>daný</a:t>
            </a:r>
            <a:r>
              <a:rPr sz="3600" spc="-45" dirty="0">
                <a:latin typeface="Trebuchet MS"/>
                <a:cs typeface="Trebuchet MS"/>
              </a:rPr>
              <a:t> </a:t>
            </a:r>
            <a:r>
              <a:rPr sz="3600" spc="-100" dirty="0">
                <a:latin typeface="Trebuchet MS"/>
                <a:cs typeface="Trebuchet MS"/>
              </a:rPr>
              <a:t>chov</a:t>
            </a:r>
            <a:r>
              <a:rPr sz="3600" spc="-50" dirty="0">
                <a:latin typeface="Trebuchet MS"/>
                <a:cs typeface="Trebuchet MS"/>
              </a:rPr>
              <a:t> </a:t>
            </a:r>
            <a:r>
              <a:rPr sz="3600" spc="-170" dirty="0">
                <a:latin typeface="Trebuchet MS"/>
                <a:cs typeface="Trebuchet MS"/>
              </a:rPr>
              <a:t>seznam</a:t>
            </a:r>
            <a:r>
              <a:rPr sz="3600" spc="-35" dirty="0">
                <a:latin typeface="Trebuchet MS"/>
                <a:cs typeface="Trebuchet MS"/>
              </a:rPr>
              <a:t> </a:t>
            </a:r>
            <a:r>
              <a:rPr sz="3600" spc="-195" dirty="0">
                <a:latin typeface="Trebuchet MS"/>
                <a:cs typeface="Trebuchet MS"/>
              </a:rPr>
              <a:t>patogenů,</a:t>
            </a:r>
            <a:r>
              <a:rPr sz="3600" spc="-345" dirty="0">
                <a:latin typeface="Trebuchet MS"/>
                <a:cs typeface="Trebuchet MS"/>
              </a:rPr>
              <a:t> </a:t>
            </a:r>
            <a:r>
              <a:rPr sz="3600" spc="-110" dirty="0">
                <a:latin typeface="Trebuchet MS"/>
                <a:cs typeface="Trebuchet MS"/>
              </a:rPr>
              <a:t>proti</a:t>
            </a:r>
            <a:r>
              <a:rPr sz="3600" spc="-65" dirty="0">
                <a:latin typeface="Trebuchet MS"/>
                <a:cs typeface="Trebuchet MS"/>
              </a:rPr>
              <a:t> </a:t>
            </a:r>
            <a:r>
              <a:rPr sz="3600" spc="-130" dirty="0">
                <a:latin typeface="Trebuchet MS"/>
                <a:cs typeface="Trebuchet MS"/>
              </a:rPr>
              <a:t>kterým</a:t>
            </a:r>
            <a:r>
              <a:rPr sz="3600" spc="-55" dirty="0">
                <a:latin typeface="Trebuchet MS"/>
                <a:cs typeface="Trebuchet MS"/>
              </a:rPr>
              <a:t> </a:t>
            </a:r>
            <a:r>
              <a:rPr sz="3600" spc="-160" dirty="0">
                <a:latin typeface="Trebuchet MS"/>
                <a:cs typeface="Trebuchet MS"/>
              </a:rPr>
              <a:t>bude</a:t>
            </a:r>
            <a:r>
              <a:rPr sz="3600" spc="-55" dirty="0">
                <a:latin typeface="Trebuchet MS"/>
                <a:cs typeface="Trebuchet MS"/>
              </a:rPr>
              <a:t> </a:t>
            </a:r>
            <a:r>
              <a:rPr sz="3600" spc="-125" dirty="0">
                <a:latin typeface="Trebuchet MS"/>
                <a:cs typeface="Trebuchet MS"/>
              </a:rPr>
              <a:t>možné</a:t>
            </a:r>
            <a:r>
              <a:rPr sz="3600" spc="-45" dirty="0">
                <a:latin typeface="Trebuchet MS"/>
                <a:cs typeface="Trebuchet MS"/>
              </a:rPr>
              <a:t> </a:t>
            </a:r>
            <a:r>
              <a:rPr sz="3600" spc="-180" dirty="0">
                <a:latin typeface="Trebuchet MS"/>
                <a:cs typeface="Trebuchet MS"/>
              </a:rPr>
              <a:t>prasata</a:t>
            </a:r>
            <a:r>
              <a:rPr sz="3600" spc="-70" dirty="0">
                <a:latin typeface="Trebuchet MS"/>
                <a:cs typeface="Trebuchet MS"/>
              </a:rPr>
              <a:t> </a:t>
            </a:r>
            <a:r>
              <a:rPr sz="3600" spc="-185" dirty="0">
                <a:latin typeface="Trebuchet MS"/>
                <a:cs typeface="Trebuchet MS"/>
              </a:rPr>
              <a:t>vakcinovat;</a:t>
            </a:r>
            <a:r>
              <a:rPr sz="3600" spc="-340" dirty="0">
                <a:latin typeface="Trebuchet MS"/>
                <a:cs typeface="Trebuchet MS"/>
              </a:rPr>
              <a:t> </a:t>
            </a:r>
            <a:r>
              <a:rPr sz="3600" spc="-20" dirty="0">
                <a:latin typeface="Trebuchet MS"/>
                <a:cs typeface="Trebuchet MS"/>
              </a:rPr>
              <a:t>vzor </a:t>
            </a:r>
            <a:r>
              <a:rPr sz="3600" spc="-155" dirty="0">
                <a:latin typeface="Trebuchet MS"/>
                <a:cs typeface="Trebuchet MS"/>
              </a:rPr>
              <a:t>imunizačního</a:t>
            </a:r>
            <a:r>
              <a:rPr sz="3600" spc="-85" dirty="0">
                <a:latin typeface="Trebuchet MS"/>
                <a:cs typeface="Trebuchet MS"/>
              </a:rPr>
              <a:t> </a:t>
            </a:r>
            <a:r>
              <a:rPr sz="3600" spc="-130" dirty="0">
                <a:latin typeface="Trebuchet MS"/>
                <a:cs typeface="Trebuchet MS"/>
              </a:rPr>
              <a:t>programu</a:t>
            </a:r>
            <a:r>
              <a:rPr sz="3600" spc="-80" dirty="0">
                <a:latin typeface="Trebuchet MS"/>
                <a:cs typeface="Trebuchet MS"/>
              </a:rPr>
              <a:t> </a:t>
            </a:r>
            <a:r>
              <a:rPr sz="3600" dirty="0">
                <a:latin typeface="Trebuchet MS"/>
                <a:cs typeface="Trebuchet MS"/>
              </a:rPr>
              <a:t>k</a:t>
            </a:r>
            <a:r>
              <a:rPr sz="3600" spc="-35" dirty="0">
                <a:latin typeface="Trebuchet MS"/>
                <a:cs typeface="Trebuchet MS"/>
              </a:rPr>
              <a:t> </a:t>
            </a:r>
            <a:r>
              <a:rPr sz="3600" spc="-175" dirty="0">
                <a:latin typeface="Trebuchet MS"/>
                <a:cs typeface="Trebuchet MS"/>
              </a:rPr>
              <a:t>vyplnění</a:t>
            </a:r>
            <a:r>
              <a:rPr sz="3600" spc="-65" dirty="0">
                <a:latin typeface="Trebuchet MS"/>
                <a:cs typeface="Trebuchet MS"/>
              </a:rPr>
              <a:t> </a:t>
            </a:r>
            <a:r>
              <a:rPr sz="3600" spc="-160" dirty="0">
                <a:latin typeface="Trebuchet MS"/>
                <a:cs typeface="Trebuchet MS"/>
              </a:rPr>
              <a:t>bude</a:t>
            </a:r>
            <a:r>
              <a:rPr sz="3600" spc="-50" dirty="0">
                <a:latin typeface="Trebuchet MS"/>
                <a:cs typeface="Trebuchet MS"/>
              </a:rPr>
              <a:t> </a:t>
            </a:r>
            <a:r>
              <a:rPr sz="3600" spc="-204" dirty="0">
                <a:latin typeface="Trebuchet MS"/>
                <a:cs typeface="Trebuchet MS"/>
              </a:rPr>
              <a:t>na</a:t>
            </a:r>
            <a:r>
              <a:rPr sz="3600" spc="-35" dirty="0">
                <a:latin typeface="Trebuchet MS"/>
                <a:cs typeface="Trebuchet MS"/>
              </a:rPr>
              <a:t> </a:t>
            </a:r>
            <a:r>
              <a:rPr sz="3600" spc="-150" dirty="0">
                <a:latin typeface="Trebuchet MS"/>
                <a:cs typeface="Trebuchet MS"/>
              </a:rPr>
              <a:t>stránkách</a:t>
            </a:r>
            <a:r>
              <a:rPr sz="3600" spc="-70" dirty="0">
                <a:latin typeface="Trebuchet MS"/>
                <a:cs typeface="Trebuchet MS"/>
              </a:rPr>
              <a:t> </a:t>
            </a:r>
            <a:r>
              <a:rPr sz="3600" spc="-20" dirty="0">
                <a:latin typeface="Trebuchet MS"/>
                <a:cs typeface="Trebuchet MS"/>
              </a:rPr>
              <a:t>SZIF</a:t>
            </a:r>
            <a:endParaRPr sz="3600" dirty="0">
              <a:latin typeface="Trebuchet MS"/>
              <a:cs typeface="Trebuchet MS"/>
            </a:endParaRPr>
          </a:p>
          <a:p>
            <a:pPr marL="843915" marR="2168525" indent="-415925">
              <a:lnSpc>
                <a:spcPts val="3170"/>
              </a:lnSpc>
              <a:spcBef>
                <a:spcPts val="815"/>
              </a:spcBef>
              <a:buClr>
                <a:srgbClr val="CDCE00"/>
              </a:buClr>
              <a:buFont typeface="Arial"/>
              <a:buChar char="•"/>
              <a:tabLst>
                <a:tab pos="843915" algn="l"/>
                <a:tab pos="844550" algn="l"/>
              </a:tabLst>
            </a:pPr>
            <a:r>
              <a:rPr sz="3600" spc="-200" dirty="0">
                <a:latin typeface="Trebuchet MS"/>
                <a:cs typeface="Trebuchet MS"/>
              </a:rPr>
              <a:t>vakcinuje</a:t>
            </a:r>
            <a:r>
              <a:rPr sz="3600" spc="-65" dirty="0">
                <a:latin typeface="Trebuchet MS"/>
                <a:cs typeface="Trebuchet MS"/>
              </a:rPr>
              <a:t> </a:t>
            </a:r>
            <a:r>
              <a:rPr sz="3600" spc="-120" dirty="0">
                <a:latin typeface="Trebuchet MS"/>
                <a:cs typeface="Trebuchet MS"/>
              </a:rPr>
              <a:t>se</a:t>
            </a:r>
            <a:r>
              <a:rPr sz="3600" spc="-25" dirty="0">
                <a:latin typeface="Trebuchet MS"/>
                <a:cs typeface="Trebuchet MS"/>
              </a:rPr>
              <a:t> </a:t>
            </a:r>
            <a:r>
              <a:rPr sz="3600" spc="-110" dirty="0">
                <a:latin typeface="Trebuchet MS"/>
                <a:cs typeface="Trebuchet MS"/>
              </a:rPr>
              <a:t>proti</a:t>
            </a:r>
            <a:r>
              <a:rPr sz="3600" spc="-50" dirty="0">
                <a:latin typeface="Trebuchet MS"/>
                <a:cs typeface="Trebuchet MS"/>
              </a:rPr>
              <a:t> </a:t>
            </a:r>
            <a:r>
              <a:rPr sz="3600" spc="-185" dirty="0">
                <a:latin typeface="Trebuchet MS"/>
                <a:cs typeface="Trebuchet MS"/>
              </a:rPr>
              <a:t>vyjmenovaným</a:t>
            </a:r>
            <a:r>
              <a:rPr sz="3600" spc="-65" dirty="0">
                <a:latin typeface="Trebuchet MS"/>
                <a:cs typeface="Trebuchet MS"/>
              </a:rPr>
              <a:t> </a:t>
            </a:r>
            <a:r>
              <a:rPr sz="3600" spc="-135" dirty="0">
                <a:latin typeface="Trebuchet MS"/>
                <a:cs typeface="Trebuchet MS"/>
              </a:rPr>
              <a:t>původcům</a:t>
            </a:r>
            <a:r>
              <a:rPr sz="3600" spc="-70" dirty="0">
                <a:latin typeface="Trebuchet MS"/>
                <a:cs typeface="Trebuchet MS"/>
              </a:rPr>
              <a:t> </a:t>
            </a:r>
            <a:r>
              <a:rPr sz="3600" spc="-180" dirty="0">
                <a:latin typeface="Trebuchet MS"/>
                <a:cs typeface="Trebuchet MS"/>
              </a:rPr>
              <a:t>infekčních</a:t>
            </a:r>
            <a:r>
              <a:rPr sz="3600" spc="-70" dirty="0">
                <a:latin typeface="Trebuchet MS"/>
                <a:cs typeface="Trebuchet MS"/>
              </a:rPr>
              <a:t> </a:t>
            </a:r>
            <a:r>
              <a:rPr sz="3600" spc="-135" dirty="0" err="1">
                <a:latin typeface="Trebuchet MS"/>
                <a:cs typeface="Trebuchet MS"/>
              </a:rPr>
              <a:t>onemocnění</a:t>
            </a:r>
            <a:r>
              <a:rPr sz="3600" spc="-60" dirty="0">
                <a:latin typeface="Trebuchet MS"/>
                <a:cs typeface="Trebuchet MS"/>
              </a:rPr>
              <a:t> </a:t>
            </a:r>
            <a:r>
              <a:rPr sz="3600" spc="-165" dirty="0" err="1">
                <a:latin typeface="Trebuchet MS"/>
                <a:cs typeface="Trebuchet MS"/>
              </a:rPr>
              <a:t>prasat</a:t>
            </a:r>
            <a:r>
              <a:rPr lang="cs-CZ" sz="3600" spc="-165" dirty="0">
                <a:latin typeface="Trebuchet MS"/>
                <a:cs typeface="Trebuchet MS"/>
              </a:rPr>
              <a:t> b</a:t>
            </a:r>
            <a:r>
              <a:rPr sz="3600" spc="-175" dirty="0" err="1">
                <a:latin typeface="Trebuchet MS"/>
                <a:cs typeface="Trebuchet MS"/>
              </a:rPr>
              <a:t>ěhem</a:t>
            </a:r>
            <a:r>
              <a:rPr sz="3600" spc="-50" dirty="0">
                <a:latin typeface="Trebuchet MS"/>
                <a:cs typeface="Trebuchet MS"/>
              </a:rPr>
              <a:t> </a:t>
            </a:r>
            <a:r>
              <a:rPr sz="3600" spc="-140" dirty="0">
                <a:latin typeface="Trebuchet MS"/>
                <a:cs typeface="Trebuchet MS"/>
              </a:rPr>
              <a:t>retenčního</a:t>
            </a:r>
            <a:r>
              <a:rPr sz="3600" spc="-70" dirty="0">
                <a:latin typeface="Trebuchet MS"/>
                <a:cs typeface="Trebuchet MS"/>
              </a:rPr>
              <a:t> </a:t>
            </a:r>
            <a:r>
              <a:rPr sz="3600" spc="-90" dirty="0">
                <a:latin typeface="Trebuchet MS"/>
                <a:cs typeface="Trebuchet MS"/>
              </a:rPr>
              <a:t>období</a:t>
            </a:r>
            <a:r>
              <a:rPr sz="3600" spc="-25" dirty="0">
                <a:latin typeface="Trebuchet MS"/>
                <a:cs typeface="Trebuchet MS"/>
              </a:rPr>
              <a:t> </a:t>
            </a:r>
            <a:r>
              <a:rPr sz="3600" spc="-275" dirty="0">
                <a:latin typeface="Trebuchet MS"/>
                <a:cs typeface="Trebuchet MS"/>
              </a:rPr>
              <a:t>(tj.</a:t>
            </a:r>
            <a:r>
              <a:rPr sz="3600" spc="-325" dirty="0">
                <a:latin typeface="Trebuchet MS"/>
                <a:cs typeface="Trebuchet MS"/>
              </a:rPr>
              <a:t> </a:t>
            </a:r>
            <a:r>
              <a:rPr sz="3600" dirty="0">
                <a:latin typeface="Trebuchet MS"/>
                <a:cs typeface="Trebuchet MS"/>
              </a:rPr>
              <a:t>od</a:t>
            </a:r>
            <a:r>
              <a:rPr sz="3600" spc="-30" dirty="0">
                <a:latin typeface="Trebuchet MS"/>
                <a:cs typeface="Trebuchet MS"/>
              </a:rPr>
              <a:t> </a:t>
            </a:r>
            <a:r>
              <a:rPr sz="3600" spc="-245" dirty="0">
                <a:latin typeface="Trebuchet MS"/>
                <a:cs typeface="Trebuchet MS"/>
              </a:rPr>
              <a:t>1.</a:t>
            </a:r>
            <a:r>
              <a:rPr sz="3600" spc="-310" dirty="0">
                <a:latin typeface="Trebuchet MS"/>
                <a:cs typeface="Trebuchet MS"/>
              </a:rPr>
              <a:t> </a:t>
            </a:r>
            <a:r>
              <a:rPr sz="3600" spc="-25" dirty="0">
                <a:latin typeface="Trebuchet MS"/>
                <a:cs typeface="Trebuchet MS"/>
              </a:rPr>
              <a:t>6. </a:t>
            </a:r>
            <a:r>
              <a:rPr sz="3600" dirty="0">
                <a:latin typeface="Trebuchet MS"/>
                <a:cs typeface="Trebuchet MS"/>
              </a:rPr>
              <a:t>do</a:t>
            </a:r>
            <a:r>
              <a:rPr sz="3600" spc="-45" dirty="0">
                <a:latin typeface="Trebuchet MS"/>
                <a:cs typeface="Trebuchet MS"/>
              </a:rPr>
              <a:t> </a:t>
            </a:r>
            <a:r>
              <a:rPr sz="3600" spc="-215" dirty="0">
                <a:latin typeface="Trebuchet MS"/>
                <a:cs typeface="Trebuchet MS"/>
              </a:rPr>
              <a:t>28.2.</a:t>
            </a:r>
            <a:r>
              <a:rPr sz="3600" spc="-330" dirty="0">
                <a:latin typeface="Trebuchet MS"/>
                <a:cs typeface="Trebuchet MS"/>
              </a:rPr>
              <a:t> </a:t>
            </a:r>
            <a:r>
              <a:rPr sz="3600" spc="-190" dirty="0">
                <a:latin typeface="Trebuchet MS"/>
                <a:cs typeface="Trebuchet MS"/>
              </a:rPr>
              <a:t>(29.2.)</a:t>
            </a:r>
            <a:r>
              <a:rPr sz="3600" spc="-60" dirty="0">
                <a:latin typeface="Trebuchet MS"/>
                <a:cs typeface="Trebuchet MS"/>
              </a:rPr>
              <a:t> </a:t>
            </a:r>
            <a:r>
              <a:rPr sz="3600" spc="-220" dirty="0">
                <a:latin typeface="Trebuchet MS"/>
                <a:cs typeface="Trebuchet MS"/>
              </a:rPr>
              <a:t>násl.</a:t>
            </a:r>
            <a:r>
              <a:rPr sz="3600" spc="-330" dirty="0">
                <a:latin typeface="Trebuchet MS"/>
                <a:cs typeface="Trebuchet MS"/>
              </a:rPr>
              <a:t> </a:t>
            </a:r>
            <a:r>
              <a:rPr sz="3600" spc="-150" dirty="0">
                <a:latin typeface="Trebuchet MS"/>
                <a:cs typeface="Trebuchet MS"/>
              </a:rPr>
              <a:t>kalendářního</a:t>
            </a:r>
            <a:r>
              <a:rPr sz="3600" spc="-70" dirty="0">
                <a:latin typeface="Trebuchet MS"/>
                <a:cs typeface="Trebuchet MS"/>
              </a:rPr>
              <a:t> </a:t>
            </a:r>
            <a:r>
              <a:rPr sz="3600" spc="-10" dirty="0" err="1">
                <a:latin typeface="Trebuchet MS"/>
                <a:cs typeface="Trebuchet MS"/>
              </a:rPr>
              <a:t>roku</a:t>
            </a:r>
            <a:r>
              <a:rPr sz="3600" spc="-10" dirty="0">
                <a:latin typeface="Trebuchet MS"/>
                <a:cs typeface="Trebuchet MS"/>
              </a:rPr>
              <a:t>)</a:t>
            </a:r>
            <a:endParaRPr lang="cs-CZ" sz="3600" spc="-10" dirty="0">
              <a:latin typeface="Trebuchet MS"/>
              <a:cs typeface="Trebuchet MS"/>
            </a:endParaRPr>
          </a:p>
          <a:p>
            <a:pPr marL="843915" marR="2168525" indent="-415925">
              <a:lnSpc>
                <a:spcPts val="3170"/>
              </a:lnSpc>
              <a:spcBef>
                <a:spcPts val="815"/>
              </a:spcBef>
              <a:buClr>
                <a:srgbClr val="CDCE00"/>
              </a:buClr>
              <a:buFont typeface="Arial"/>
              <a:buChar char="•"/>
              <a:tabLst>
                <a:tab pos="843915" algn="l"/>
                <a:tab pos="844550" algn="l"/>
              </a:tabLst>
            </a:pPr>
            <a:r>
              <a:rPr lang="cs-CZ" sz="3600" spc="-10" dirty="0">
                <a:latin typeface="Trebuchet MS"/>
                <a:cs typeface="Trebuchet MS"/>
              </a:rPr>
              <a:t>Podává se konečné hlášení – </a:t>
            </a:r>
            <a:r>
              <a:rPr lang="cs-CZ" sz="3600" spc="-10" dirty="0">
                <a:solidFill>
                  <a:schemeClr val="accent5"/>
                </a:solidFill>
                <a:latin typeface="Trebuchet MS"/>
                <a:cs typeface="Trebuchet MS"/>
              </a:rPr>
              <a:t>u podporovaných prasnic prováděna vakcinace proti stejnému patogenu před každým porodem do konečného hlášení se toto zvíře hlásí jenom jednou</a:t>
            </a:r>
            <a:endParaRPr sz="3600" dirty="0">
              <a:solidFill>
                <a:schemeClr val="accent5"/>
              </a:solidFill>
              <a:latin typeface="Trebuchet MS"/>
              <a:cs typeface="Trebuchet MS"/>
            </a:endParaRPr>
          </a:p>
          <a:p>
            <a:pPr marL="427990">
              <a:lnSpc>
                <a:spcPts val="3180"/>
              </a:lnSpc>
              <a:spcBef>
                <a:spcPts val="1210"/>
              </a:spcBef>
            </a:pPr>
            <a:r>
              <a:rPr sz="3600" b="1" spc="-10" dirty="0">
                <a:solidFill>
                  <a:srgbClr val="CDCE00"/>
                </a:solidFill>
                <a:latin typeface="Trebuchet MS"/>
                <a:cs typeface="Trebuchet MS"/>
              </a:rPr>
              <a:t>Definice</a:t>
            </a:r>
            <a:endParaRPr sz="3600" dirty="0">
              <a:latin typeface="Trebuchet MS"/>
              <a:cs typeface="Trebuchet MS"/>
            </a:endParaRPr>
          </a:p>
          <a:p>
            <a:pPr marL="248920" indent="-236854">
              <a:lnSpc>
                <a:spcPts val="3180"/>
              </a:lnSpc>
              <a:buClr>
                <a:srgbClr val="CDCE00"/>
              </a:buClr>
              <a:buFont typeface="Arial"/>
              <a:buChar char="•"/>
              <a:tabLst>
                <a:tab pos="249554" algn="l"/>
              </a:tabLst>
            </a:pPr>
            <a:r>
              <a:rPr sz="3600" b="1" dirty="0">
                <a:latin typeface="Trebuchet MS"/>
                <a:cs typeface="Trebuchet MS"/>
              </a:rPr>
              <a:t>Sele</a:t>
            </a:r>
            <a:r>
              <a:rPr sz="3600" b="1" spc="-105" dirty="0">
                <a:latin typeface="Trebuchet MS"/>
                <a:cs typeface="Trebuchet MS"/>
              </a:rPr>
              <a:t> </a:t>
            </a:r>
            <a:r>
              <a:rPr sz="3600" spc="135" dirty="0">
                <a:latin typeface="Trebuchet MS"/>
                <a:cs typeface="Trebuchet MS"/>
              </a:rPr>
              <a:t>=</a:t>
            </a:r>
            <a:r>
              <a:rPr sz="3600" spc="-75" dirty="0">
                <a:latin typeface="Trebuchet MS"/>
                <a:cs typeface="Trebuchet MS"/>
              </a:rPr>
              <a:t> </a:t>
            </a:r>
            <a:r>
              <a:rPr sz="3600" spc="-140" dirty="0">
                <a:latin typeface="Trebuchet MS"/>
                <a:cs typeface="Trebuchet MS"/>
              </a:rPr>
              <a:t>prase</a:t>
            </a:r>
            <a:r>
              <a:rPr sz="3600" spc="-70" dirty="0">
                <a:latin typeface="Trebuchet MS"/>
                <a:cs typeface="Trebuchet MS"/>
              </a:rPr>
              <a:t> </a:t>
            </a:r>
            <a:r>
              <a:rPr sz="3600" spc="-150" dirty="0">
                <a:latin typeface="Trebuchet MS"/>
                <a:cs typeface="Trebuchet MS"/>
              </a:rPr>
              <a:t>v</a:t>
            </a:r>
            <a:r>
              <a:rPr sz="3600" spc="-80" dirty="0">
                <a:latin typeface="Trebuchet MS"/>
                <a:cs typeface="Trebuchet MS"/>
              </a:rPr>
              <a:t> </a:t>
            </a:r>
            <a:r>
              <a:rPr sz="3600" spc="-95" dirty="0">
                <a:latin typeface="Trebuchet MS"/>
                <a:cs typeface="Trebuchet MS"/>
              </a:rPr>
              <a:t>období</a:t>
            </a:r>
            <a:r>
              <a:rPr sz="3600" spc="-90" dirty="0">
                <a:latin typeface="Trebuchet MS"/>
                <a:cs typeface="Trebuchet MS"/>
              </a:rPr>
              <a:t> </a:t>
            </a:r>
            <a:r>
              <a:rPr sz="3600" dirty="0">
                <a:latin typeface="Trebuchet MS"/>
                <a:cs typeface="Trebuchet MS"/>
              </a:rPr>
              <a:t>od</a:t>
            </a:r>
            <a:r>
              <a:rPr sz="3600" spc="-65" dirty="0">
                <a:latin typeface="Trebuchet MS"/>
                <a:cs typeface="Trebuchet MS"/>
              </a:rPr>
              <a:t> </a:t>
            </a:r>
            <a:r>
              <a:rPr sz="3600" spc="-135" dirty="0">
                <a:latin typeface="Trebuchet MS"/>
                <a:cs typeface="Trebuchet MS"/>
              </a:rPr>
              <a:t>narození</a:t>
            </a:r>
            <a:r>
              <a:rPr sz="3600" spc="-85" dirty="0">
                <a:latin typeface="Trebuchet MS"/>
                <a:cs typeface="Trebuchet MS"/>
              </a:rPr>
              <a:t> </a:t>
            </a:r>
            <a:r>
              <a:rPr sz="3600" dirty="0">
                <a:latin typeface="Trebuchet MS"/>
                <a:cs typeface="Trebuchet MS"/>
              </a:rPr>
              <a:t>do</a:t>
            </a:r>
            <a:r>
              <a:rPr sz="3600" spc="-75" dirty="0">
                <a:latin typeface="Trebuchet MS"/>
                <a:cs typeface="Trebuchet MS"/>
              </a:rPr>
              <a:t> </a:t>
            </a:r>
            <a:r>
              <a:rPr sz="3600" spc="-110" dirty="0">
                <a:latin typeface="Trebuchet MS"/>
                <a:cs typeface="Trebuchet MS"/>
              </a:rPr>
              <a:t>konce</a:t>
            </a:r>
            <a:r>
              <a:rPr sz="3600" spc="-75" dirty="0">
                <a:latin typeface="Trebuchet MS"/>
                <a:cs typeface="Trebuchet MS"/>
              </a:rPr>
              <a:t> </a:t>
            </a:r>
            <a:r>
              <a:rPr sz="3600" spc="-150" dirty="0">
                <a:latin typeface="Trebuchet MS"/>
                <a:cs typeface="Trebuchet MS"/>
              </a:rPr>
              <a:t>předvýkrmu,</a:t>
            </a:r>
            <a:r>
              <a:rPr sz="3600" spc="-100" dirty="0">
                <a:latin typeface="Trebuchet MS"/>
                <a:cs typeface="Trebuchet MS"/>
              </a:rPr>
              <a:t> </a:t>
            </a:r>
            <a:r>
              <a:rPr sz="3600" spc="-190" dirty="0">
                <a:latin typeface="Trebuchet MS"/>
                <a:cs typeface="Trebuchet MS"/>
              </a:rPr>
              <a:t>nejvýše</a:t>
            </a:r>
            <a:r>
              <a:rPr sz="3600" spc="-80" dirty="0">
                <a:latin typeface="Trebuchet MS"/>
                <a:cs typeface="Trebuchet MS"/>
              </a:rPr>
              <a:t> </a:t>
            </a:r>
            <a:r>
              <a:rPr sz="3600" spc="-150" dirty="0">
                <a:latin typeface="Trebuchet MS"/>
                <a:cs typeface="Trebuchet MS"/>
              </a:rPr>
              <a:t>však</a:t>
            </a:r>
            <a:r>
              <a:rPr sz="3600" spc="-65" dirty="0">
                <a:latin typeface="Trebuchet MS"/>
                <a:cs typeface="Trebuchet MS"/>
              </a:rPr>
              <a:t> </a:t>
            </a:r>
            <a:r>
              <a:rPr sz="3600" dirty="0">
                <a:latin typeface="Trebuchet MS"/>
                <a:cs typeface="Trebuchet MS"/>
              </a:rPr>
              <a:t>do</a:t>
            </a:r>
            <a:r>
              <a:rPr sz="3600" spc="-75" dirty="0">
                <a:latin typeface="Trebuchet MS"/>
                <a:cs typeface="Trebuchet MS"/>
              </a:rPr>
              <a:t> </a:t>
            </a:r>
            <a:r>
              <a:rPr sz="3600" spc="-110" dirty="0">
                <a:latin typeface="Trebuchet MS"/>
                <a:cs typeface="Trebuchet MS"/>
              </a:rPr>
              <a:t>konce</a:t>
            </a:r>
            <a:r>
              <a:rPr sz="3600" spc="-75" dirty="0">
                <a:latin typeface="Trebuchet MS"/>
                <a:cs typeface="Trebuchet MS"/>
              </a:rPr>
              <a:t> </a:t>
            </a:r>
            <a:r>
              <a:rPr sz="3600" spc="-185" dirty="0">
                <a:latin typeface="Trebuchet MS"/>
                <a:cs typeface="Trebuchet MS"/>
              </a:rPr>
              <a:t>14.</a:t>
            </a:r>
            <a:r>
              <a:rPr sz="3600" spc="-85" dirty="0">
                <a:latin typeface="Trebuchet MS"/>
                <a:cs typeface="Trebuchet MS"/>
              </a:rPr>
              <a:t> </a:t>
            </a:r>
            <a:r>
              <a:rPr sz="3600" spc="-170" dirty="0">
                <a:latin typeface="Trebuchet MS"/>
                <a:cs typeface="Trebuchet MS"/>
              </a:rPr>
              <a:t>týdne</a:t>
            </a:r>
            <a:r>
              <a:rPr sz="3600" spc="-75" dirty="0">
                <a:latin typeface="Trebuchet MS"/>
                <a:cs typeface="Trebuchet MS"/>
              </a:rPr>
              <a:t> </a:t>
            </a:r>
            <a:r>
              <a:rPr sz="3600" spc="-10" dirty="0">
                <a:latin typeface="Trebuchet MS"/>
                <a:cs typeface="Trebuchet MS"/>
              </a:rPr>
              <a:t>věku.</a:t>
            </a:r>
            <a:endParaRPr sz="3600" dirty="0">
              <a:latin typeface="Trebuchet MS"/>
              <a:cs typeface="Trebuchet MS"/>
            </a:endParaRPr>
          </a:p>
          <a:p>
            <a:pPr marL="248920" indent="-236854">
              <a:spcBef>
                <a:spcPts val="870"/>
              </a:spcBef>
              <a:buClr>
                <a:srgbClr val="CDCE00"/>
              </a:buClr>
              <a:buFont typeface="Arial"/>
              <a:buChar char="•"/>
              <a:tabLst>
                <a:tab pos="249554" algn="l"/>
              </a:tabLst>
            </a:pPr>
            <a:r>
              <a:rPr sz="3600" b="1" dirty="0">
                <a:latin typeface="Trebuchet MS"/>
                <a:cs typeface="Trebuchet MS"/>
              </a:rPr>
              <a:t>Prase</a:t>
            </a:r>
            <a:r>
              <a:rPr sz="3600" b="1" spc="-40" dirty="0">
                <a:latin typeface="Trebuchet MS"/>
                <a:cs typeface="Trebuchet MS"/>
              </a:rPr>
              <a:t> </a:t>
            </a:r>
            <a:r>
              <a:rPr sz="3600" b="1" dirty="0">
                <a:latin typeface="Trebuchet MS"/>
                <a:cs typeface="Trebuchet MS"/>
              </a:rPr>
              <a:t>ve</a:t>
            </a:r>
            <a:r>
              <a:rPr sz="3600" b="1" spc="-30" dirty="0">
                <a:latin typeface="Trebuchet MS"/>
                <a:cs typeface="Trebuchet MS"/>
              </a:rPr>
              <a:t> </a:t>
            </a:r>
            <a:r>
              <a:rPr sz="3600" b="1" dirty="0">
                <a:latin typeface="Trebuchet MS"/>
                <a:cs typeface="Trebuchet MS"/>
              </a:rPr>
              <a:t>výkrmu</a:t>
            </a:r>
            <a:r>
              <a:rPr sz="3600" b="1" spc="-20" dirty="0">
                <a:latin typeface="Trebuchet MS"/>
                <a:cs typeface="Trebuchet MS"/>
              </a:rPr>
              <a:t> </a:t>
            </a:r>
            <a:r>
              <a:rPr sz="3600" spc="135" dirty="0">
                <a:latin typeface="Trebuchet MS"/>
                <a:cs typeface="Trebuchet MS"/>
              </a:rPr>
              <a:t>=</a:t>
            </a:r>
            <a:r>
              <a:rPr sz="3600" spc="-25" dirty="0">
                <a:latin typeface="Trebuchet MS"/>
                <a:cs typeface="Trebuchet MS"/>
              </a:rPr>
              <a:t> </a:t>
            </a:r>
            <a:r>
              <a:rPr sz="3600" spc="-100" dirty="0">
                <a:latin typeface="Trebuchet MS"/>
                <a:cs typeface="Trebuchet MS"/>
              </a:rPr>
              <a:t>prase</a:t>
            </a:r>
            <a:r>
              <a:rPr sz="3600" spc="-25" dirty="0">
                <a:latin typeface="Trebuchet MS"/>
                <a:cs typeface="Trebuchet MS"/>
              </a:rPr>
              <a:t> </a:t>
            </a:r>
            <a:r>
              <a:rPr sz="3600" dirty="0">
                <a:latin typeface="Trebuchet MS"/>
                <a:cs typeface="Trebuchet MS"/>
              </a:rPr>
              <a:t>v</a:t>
            </a:r>
            <a:r>
              <a:rPr sz="3600" spc="-25" dirty="0">
                <a:latin typeface="Trebuchet MS"/>
                <a:cs typeface="Trebuchet MS"/>
              </a:rPr>
              <a:t> </a:t>
            </a:r>
            <a:r>
              <a:rPr sz="3600" spc="-75" dirty="0">
                <a:latin typeface="Trebuchet MS"/>
                <a:cs typeface="Trebuchet MS"/>
              </a:rPr>
              <a:t>období</a:t>
            </a:r>
            <a:r>
              <a:rPr sz="3600" spc="-20" dirty="0">
                <a:latin typeface="Trebuchet MS"/>
                <a:cs typeface="Trebuchet MS"/>
              </a:rPr>
              <a:t> </a:t>
            </a:r>
            <a:r>
              <a:rPr sz="3600" dirty="0">
                <a:latin typeface="Trebuchet MS"/>
                <a:cs typeface="Trebuchet MS"/>
              </a:rPr>
              <a:t>od</a:t>
            </a:r>
            <a:r>
              <a:rPr sz="3600" spc="-25" dirty="0">
                <a:latin typeface="Trebuchet MS"/>
                <a:cs typeface="Trebuchet MS"/>
              </a:rPr>
              <a:t> </a:t>
            </a:r>
            <a:r>
              <a:rPr sz="3600" spc="-105" dirty="0">
                <a:latin typeface="Trebuchet MS"/>
                <a:cs typeface="Trebuchet MS"/>
              </a:rPr>
              <a:t>ukončení</a:t>
            </a:r>
            <a:r>
              <a:rPr sz="3600" spc="-30" dirty="0">
                <a:latin typeface="Trebuchet MS"/>
                <a:cs typeface="Trebuchet MS"/>
              </a:rPr>
              <a:t> </a:t>
            </a:r>
            <a:r>
              <a:rPr sz="3600" spc="-140" dirty="0">
                <a:latin typeface="Trebuchet MS"/>
                <a:cs typeface="Trebuchet MS"/>
              </a:rPr>
              <a:t>předvýkrmu,</a:t>
            </a:r>
            <a:r>
              <a:rPr sz="3600" spc="-20" dirty="0">
                <a:latin typeface="Trebuchet MS"/>
                <a:cs typeface="Trebuchet MS"/>
              </a:rPr>
              <a:t> </a:t>
            </a:r>
            <a:r>
              <a:rPr sz="3600" spc="-195" dirty="0">
                <a:latin typeface="Trebuchet MS"/>
                <a:cs typeface="Trebuchet MS"/>
              </a:rPr>
              <a:t>nejpozději</a:t>
            </a:r>
            <a:r>
              <a:rPr sz="3600" spc="-5" dirty="0">
                <a:latin typeface="Trebuchet MS"/>
                <a:cs typeface="Trebuchet MS"/>
              </a:rPr>
              <a:t> </a:t>
            </a:r>
            <a:r>
              <a:rPr sz="3600" spc="-105" dirty="0">
                <a:latin typeface="Trebuchet MS"/>
                <a:cs typeface="Trebuchet MS"/>
              </a:rPr>
              <a:t>však</a:t>
            </a:r>
            <a:r>
              <a:rPr sz="3600" spc="-20" dirty="0">
                <a:latin typeface="Trebuchet MS"/>
                <a:cs typeface="Trebuchet MS"/>
              </a:rPr>
              <a:t> </a:t>
            </a:r>
            <a:r>
              <a:rPr sz="3600" dirty="0">
                <a:latin typeface="Trebuchet MS"/>
                <a:cs typeface="Trebuchet MS"/>
              </a:rPr>
              <a:t>od</a:t>
            </a:r>
            <a:r>
              <a:rPr sz="3600" spc="-25" dirty="0">
                <a:latin typeface="Trebuchet MS"/>
                <a:cs typeface="Trebuchet MS"/>
              </a:rPr>
              <a:t> </a:t>
            </a:r>
            <a:r>
              <a:rPr sz="3600" spc="-175" dirty="0">
                <a:latin typeface="Trebuchet MS"/>
                <a:cs typeface="Trebuchet MS"/>
              </a:rPr>
              <a:t>začátku</a:t>
            </a:r>
            <a:r>
              <a:rPr sz="3600" spc="-25" dirty="0">
                <a:latin typeface="Trebuchet MS"/>
                <a:cs typeface="Trebuchet MS"/>
              </a:rPr>
              <a:t> </a:t>
            </a:r>
            <a:r>
              <a:rPr sz="3600" spc="-145" dirty="0">
                <a:latin typeface="Trebuchet MS"/>
                <a:cs typeface="Trebuchet MS"/>
              </a:rPr>
              <a:t>15.</a:t>
            </a:r>
            <a:r>
              <a:rPr sz="3600" spc="-25" dirty="0">
                <a:latin typeface="Trebuchet MS"/>
                <a:cs typeface="Trebuchet MS"/>
              </a:rPr>
              <a:t> </a:t>
            </a:r>
            <a:r>
              <a:rPr sz="3600" spc="-140" dirty="0">
                <a:latin typeface="Trebuchet MS"/>
                <a:cs typeface="Trebuchet MS"/>
              </a:rPr>
              <a:t>týdne</a:t>
            </a:r>
            <a:r>
              <a:rPr sz="3600" spc="-25" dirty="0">
                <a:latin typeface="Trebuchet MS"/>
                <a:cs typeface="Trebuchet MS"/>
              </a:rPr>
              <a:t> </a:t>
            </a:r>
            <a:r>
              <a:rPr sz="3600" spc="-185" dirty="0">
                <a:latin typeface="Trebuchet MS"/>
                <a:cs typeface="Trebuchet MS"/>
              </a:rPr>
              <a:t>věku,</a:t>
            </a:r>
            <a:r>
              <a:rPr sz="3600" spc="-15" dirty="0">
                <a:latin typeface="Trebuchet MS"/>
                <a:cs typeface="Trebuchet MS"/>
              </a:rPr>
              <a:t> </a:t>
            </a:r>
            <a:r>
              <a:rPr sz="3600" dirty="0">
                <a:latin typeface="Trebuchet MS"/>
                <a:cs typeface="Trebuchet MS"/>
              </a:rPr>
              <a:t>do</a:t>
            </a:r>
            <a:r>
              <a:rPr sz="3600" spc="-40" dirty="0">
                <a:latin typeface="Trebuchet MS"/>
                <a:cs typeface="Trebuchet MS"/>
              </a:rPr>
              <a:t> </a:t>
            </a:r>
            <a:r>
              <a:rPr sz="3600" spc="-114" dirty="0">
                <a:latin typeface="Trebuchet MS"/>
                <a:cs typeface="Trebuchet MS"/>
              </a:rPr>
              <a:t>dne</a:t>
            </a:r>
            <a:r>
              <a:rPr sz="3600" spc="-15" dirty="0">
                <a:latin typeface="Trebuchet MS"/>
                <a:cs typeface="Trebuchet MS"/>
              </a:rPr>
              <a:t> </a:t>
            </a:r>
            <a:r>
              <a:rPr sz="3600" spc="-90" dirty="0">
                <a:latin typeface="Trebuchet MS"/>
                <a:cs typeface="Trebuchet MS"/>
              </a:rPr>
              <a:t>porážky</a:t>
            </a:r>
            <a:r>
              <a:rPr sz="3600" spc="-25" dirty="0">
                <a:latin typeface="Trebuchet MS"/>
                <a:cs typeface="Trebuchet MS"/>
              </a:rPr>
              <a:t> </a:t>
            </a:r>
            <a:r>
              <a:rPr sz="3600" spc="-10" dirty="0">
                <a:latin typeface="Trebuchet MS"/>
                <a:cs typeface="Trebuchet MS"/>
              </a:rPr>
              <a:t>(mimo</a:t>
            </a:r>
            <a:endParaRPr sz="3600" dirty="0">
              <a:latin typeface="Trebuchet MS"/>
              <a:cs typeface="Trebuchet MS"/>
            </a:endParaRPr>
          </a:p>
          <a:p>
            <a:pPr marL="248920">
              <a:spcBef>
                <a:spcPts val="200"/>
              </a:spcBef>
            </a:pPr>
            <a:r>
              <a:rPr sz="3600" spc="-140" dirty="0">
                <a:latin typeface="Trebuchet MS"/>
                <a:cs typeface="Trebuchet MS"/>
              </a:rPr>
              <a:t>prasniček</a:t>
            </a:r>
            <a:r>
              <a:rPr sz="3600" spc="-60" dirty="0">
                <a:latin typeface="Trebuchet MS"/>
                <a:cs typeface="Trebuchet MS"/>
              </a:rPr>
              <a:t> </a:t>
            </a:r>
            <a:r>
              <a:rPr sz="3600" spc="-280" dirty="0">
                <a:latin typeface="Trebuchet MS"/>
                <a:cs typeface="Trebuchet MS"/>
              </a:rPr>
              <a:t>a</a:t>
            </a:r>
            <a:r>
              <a:rPr sz="3600" spc="-55" dirty="0">
                <a:latin typeface="Trebuchet MS"/>
                <a:cs typeface="Trebuchet MS"/>
              </a:rPr>
              <a:t> prasnic).</a:t>
            </a:r>
            <a:endParaRPr sz="3600" dirty="0">
              <a:latin typeface="Trebuchet MS"/>
              <a:cs typeface="Trebuchet MS"/>
            </a:endParaRPr>
          </a:p>
          <a:p>
            <a:pPr marL="248920" indent="-236854">
              <a:spcBef>
                <a:spcPts val="869"/>
              </a:spcBef>
              <a:buClr>
                <a:srgbClr val="CDCE00"/>
              </a:buClr>
              <a:buFont typeface="Arial"/>
              <a:buChar char="•"/>
              <a:tabLst>
                <a:tab pos="249554" algn="l"/>
              </a:tabLst>
            </a:pPr>
            <a:r>
              <a:rPr sz="3600" b="1" dirty="0">
                <a:latin typeface="Trebuchet MS"/>
                <a:cs typeface="Trebuchet MS"/>
              </a:rPr>
              <a:t>Prasnička</a:t>
            </a:r>
            <a:r>
              <a:rPr sz="3600" b="1" spc="-110" dirty="0">
                <a:latin typeface="Trebuchet MS"/>
                <a:cs typeface="Trebuchet MS"/>
              </a:rPr>
              <a:t> </a:t>
            </a:r>
            <a:r>
              <a:rPr sz="3600" spc="135" dirty="0">
                <a:latin typeface="Trebuchet MS"/>
                <a:cs typeface="Trebuchet MS"/>
              </a:rPr>
              <a:t>=</a:t>
            </a:r>
            <a:r>
              <a:rPr sz="3600" spc="-70" dirty="0">
                <a:latin typeface="Trebuchet MS"/>
                <a:cs typeface="Trebuchet MS"/>
              </a:rPr>
              <a:t> </a:t>
            </a:r>
            <a:r>
              <a:rPr sz="3600" spc="-150" dirty="0">
                <a:latin typeface="Trebuchet MS"/>
                <a:cs typeface="Trebuchet MS"/>
              </a:rPr>
              <a:t>dospělá</a:t>
            </a:r>
            <a:r>
              <a:rPr sz="3600" spc="-65" dirty="0">
                <a:latin typeface="Trebuchet MS"/>
                <a:cs typeface="Trebuchet MS"/>
              </a:rPr>
              <a:t> </a:t>
            </a:r>
            <a:r>
              <a:rPr sz="3600" spc="-185" dirty="0">
                <a:latin typeface="Trebuchet MS"/>
                <a:cs typeface="Trebuchet MS"/>
              </a:rPr>
              <a:t>samice</a:t>
            </a:r>
            <a:r>
              <a:rPr sz="3600" spc="-85" dirty="0">
                <a:latin typeface="Trebuchet MS"/>
                <a:cs typeface="Trebuchet MS"/>
              </a:rPr>
              <a:t> </a:t>
            </a:r>
            <a:r>
              <a:rPr sz="3600" spc="-155" dirty="0">
                <a:latin typeface="Trebuchet MS"/>
                <a:cs typeface="Trebuchet MS"/>
              </a:rPr>
              <a:t>prasete</a:t>
            </a:r>
            <a:r>
              <a:rPr sz="3600" spc="-90" dirty="0">
                <a:latin typeface="Trebuchet MS"/>
                <a:cs typeface="Trebuchet MS"/>
              </a:rPr>
              <a:t> </a:t>
            </a:r>
            <a:r>
              <a:rPr sz="3600" dirty="0">
                <a:latin typeface="Trebuchet MS"/>
                <a:cs typeface="Trebuchet MS"/>
              </a:rPr>
              <a:t>od</a:t>
            </a:r>
            <a:r>
              <a:rPr sz="3600" spc="-70" dirty="0">
                <a:latin typeface="Trebuchet MS"/>
                <a:cs typeface="Trebuchet MS"/>
              </a:rPr>
              <a:t> </a:t>
            </a:r>
            <a:r>
              <a:rPr sz="3600" spc="-145" dirty="0">
                <a:latin typeface="Trebuchet MS"/>
                <a:cs typeface="Trebuchet MS"/>
              </a:rPr>
              <a:t>stáří</a:t>
            </a:r>
            <a:r>
              <a:rPr sz="3600" spc="-80" dirty="0">
                <a:latin typeface="Trebuchet MS"/>
                <a:cs typeface="Trebuchet MS"/>
              </a:rPr>
              <a:t> </a:t>
            </a:r>
            <a:r>
              <a:rPr sz="3600" dirty="0">
                <a:latin typeface="Trebuchet MS"/>
                <a:cs typeface="Trebuchet MS"/>
              </a:rPr>
              <a:t>5</a:t>
            </a:r>
            <a:r>
              <a:rPr sz="3600" spc="-75" dirty="0">
                <a:latin typeface="Trebuchet MS"/>
                <a:cs typeface="Trebuchet MS"/>
              </a:rPr>
              <a:t> </a:t>
            </a:r>
            <a:r>
              <a:rPr sz="3600" spc="-160" dirty="0">
                <a:latin typeface="Trebuchet MS"/>
                <a:cs typeface="Trebuchet MS"/>
              </a:rPr>
              <a:t>měsíců</a:t>
            </a:r>
            <a:r>
              <a:rPr sz="3600" spc="-80" dirty="0">
                <a:latin typeface="Trebuchet MS"/>
                <a:cs typeface="Trebuchet MS"/>
              </a:rPr>
              <a:t> </a:t>
            </a:r>
            <a:r>
              <a:rPr sz="3600" dirty="0">
                <a:latin typeface="Trebuchet MS"/>
                <a:cs typeface="Trebuchet MS"/>
              </a:rPr>
              <a:t>do</a:t>
            </a:r>
            <a:r>
              <a:rPr sz="3600" spc="-70" dirty="0">
                <a:latin typeface="Trebuchet MS"/>
                <a:cs typeface="Trebuchet MS"/>
              </a:rPr>
              <a:t> </a:t>
            </a:r>
            <a:r>
              <a:rPr sz="3600" spc="-130" dirty="0">
                <a:latin typeface="Trebuchet MS"/>
                <a:cs typeface="Trebuchet MS"/>
              </a:rPr>
              <a:t>ukončení</a:t>
            </a:r>
            <a:r>
              <a:rPr sz="3600" spc="-85" dirty="0">
                <a:latin typeface="Trebuchet MS"/>
                <a:cs typeface="Trebuchet MS"/>
              </a:rPr>
              <a:t> </a:t>
            </a:r>
            <a:r>
              <a:rPr sz="3600" spc="-125" dirty="0">
                <a:latin typeface="Trebuchet MS"/>
                <a:cs typeface="Trebuchet MS"/>
              </a:rPr>
              <a:t>první</a:t>
            </a:r>
            <a:r>
              <a:rPr sz="3600" spc="-85" dirty="0">
                <a:latin typeface="Trebuchet MS"/>
                <a:cs typeface="Trebuchet MS"/>
              </a:rPr>
              <a:t> </a:t>
            </a:r>
            <a:r>
              <a:rPr sz="3600" spc="-10" dirty="0">
                <a:latin typeface="Trebuchet MS"/>
                <a:cs typeface="Trebuchet MS"/>
              </a:rPr>
              <a:t>březosti.</a:t>
            </a:r>
            <a:endParaRPr sz="3600" dirty="0">
              <a:latin typeface="Trebuchet MS"/>
              <a:cs typeface="Trebuchet MS"/>
            </a:endParaRPr>
          </a:p>
          <a:p>
            <a:pPr marL="248920" indent="-236854">
              <a:spcBef>
                <a:spcPts val="865"/>
              </a:spcBef>
              <a:buClr>
                <a:srgbClr val="CDCE00"/>
              </a:buClr>
              <a:buFont typeface="Arial"/>
              <a:buChar char="•"/>
              <a:tabLst>
                <a:tab pos="249554" algn="l"/>
              </a:tabLst>
            </a:pPr>
            <a:r>
              <a:rPr sz="3600" b="1" dirty="0">
                <a:latin typeface="Trebuchet MS"/>
                <a:cs typeface="Trebuchet MS"/>
              </a:rPr>
              <a:t>Prasnice</a:t>
            </a:r>
            <a:r>
              <a:rPr sz="3600" b="1" spc="-100" dirty="0">
                <a:latin typeface="Trebuchet MS"/>
                <a:cs typeface="Trebuchet MS"/>
              </a:rPr>
              <a:t> </a:t>
            </a:r>
            <a:r>
              <a:rPr sz="3600" spc="135" dirty="0">
                <a:latin typeface="Trebuchet MS"/>
                <a:cs typeface="Trebuchet MS"/>
              </a:rPr>
              <a:t>=</a:t>
            </a:r>
            <a:r>
              <a:rPr sz="3600" spc="-70" dirty="0">
                <a:latin typeface="Trebuchet MS"/>
                <a:cs typeface="Trebuchet MS"/>
              </a:rPr>
              <a:t> </a:t>
            </a:r>
            <a:r>
              <a:rPr sz="3600" spc="-150" dirty="0">
                <a:latin typeface="Trebuchet MS"/>
                <a:cs typeface="Trebuchet MS"/>
              </a:rPr>
              <a:t>dospělá</a:t>
            </a:r>
            <a:r>
              <a:rPr sz="3600" spc="-65" dirty="0">
                <a:latin typeface="Trebuchet MS"/>
                <a:cs typeface="Trebuchet MS"/>
              </a:rPr>
              <a:t> </a:t>
            </a:r>
            <a:r>
              <a:rPr sz="3600" spc="-185" dirty="0">
                <a:latin typeface="Trebuchet MS"/>
                <a:cs typeface="Trebuchet MS"/>
              </a:rPr>
              <a:t>samice</a:t>
            </a:r>
            <a:r>
              <a:rPr sz="3600" spc="-85" dirty="0">
                <a:latin typeface="Trebuchet MS"/>
                <a:cs typeface="Trebuchet MS"/>
              </a:rPr>
              <a:t> </a:t>
            </a:r>
            <a:r>
              <a:rPr sz="3600" spc="-185" dirty="0">
                <a:latin typeface="Trebuchet MS"/>
                <a:cs typeface="Trebuchet MS"/>
              </a:rPr>
              <a:t>prasete,</a:t>
            </a:r>
            <a:r>
              <a:rPr sz="3600" spc="-90" dirty="0">
                <a:latin typeface="Trebuchet MS"/>
                <a:cs typeface="Trebuchet MS"/>
              </a:rPr>
              <a:t> </a:t>
            </a:r>
            <a:r>
              <a:rPr sz="3600" dirty="0">
                <a:latin typeface="Trebuchet MS"/>
                <a:cs typeface="Trebuchet MS"/>
              </a:rPr>
              <a:t>u</a:t>
            </a:r>
            <a:r>
              <a:rPr sz="3600" spc="-65" dirty="0">
                <a:latin typeface="Trebuchet MS"/>
                <a:cs typeface="Trebuchet MS"/>
              </a:rPr>
              <a:t> </a:t>
            </a:r>
            <a:r>
              <a:rPr sz="3600" spc="-130" dirty="0">
                <a:latin typeface="Trebuchet MS"/>
                <a:cs typeface="Trebuchet MS"/>
              </a:rPr>
              <a:t>které</a:t>
            </a:r>
            <a:r>
              <a:rPr sz="3600" spc="-65" dirty="0">
                <a:latin typeface="Trebuchet MS"/>
                <a:cs typeface="Trebuchet MS"/>
              </a:rPr>
              <a:t> </a:t>
            </a:r>
            <a:r>
              <a:rPr sz="3600" spc="-120" dirty="0">
                <a:latin typeface="Trebuchet MS"/>
                <a:cs typeface="Trebuchet MS"/>
              </a:rPr>
              <a:t>proběhl</a:t>
            </a:r>
            <a:r>
              <a:rPr sz="3600" spc="-100" dirty="0">
                <a:latin typeface="Trebuchet MS"/>
                <a:cs typeface="Trebuchet MS"/>
              </a:rPr>
              <a:t> </a:t>
            </a:r>
            <a:r>
              <a:rPr sz="3600" spc="-150" dirty="0">
                <a:latin typeface="Trebuchet MS"/>
                <a:cs typeface="Trebuchet MS"/>
              </a:rPr>
              <a:t>alespoň</a:t>
            </a:r>
            <a:r>
              <a:rPr sz="3600" spc="-80" dirty="0">
                <a:latin typeface="Trebuchet MS"/>
                <a:cs typeface="Trebuchet MS"/>
              </a:rPr>
              <a:t> </a:t>
            </a:r>
            <a:r>
              <a:rPr sz="3600" dirty="0">
                <a:latin typeface="Trebuchet MS"/>
                <a:cs typeface="Trebuchet MS"/>
              </a:rPr>
              <a:t>1</a:t>
            </a:r>
            <a:r>
              <a:rPr sz="3600" spc="-70" dirty="0">
                <a:latin typeface="Trebuchet MS"/>
                <a:cs typeface="Trebuchet MS"/>
              </a:rPr>
              <a:t> </a:t>
            </a:r>
            <a:r>
              <a:rPr sz="3600" spc="-10" dirty="0">
                <a:latin typeface="Trebuchet MS"/>
                <a:cs typeface="Trebuchet MS"/>
              </a:rPr>
              <a:t>porod.</a:t>
            </a:r>
            <a:endParaRPr sz="3600" dirty="0">
              <a:latin typeface="Trebuchet MS"/>
              <a:cs typeface="Trebuchet MS"/>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3393" y="1139825"/>
            <a:ext cx="15524857" cy="1744708"/>
          </a:xfrm>
          <a:prstGeom prst="rect">
            <a:avLst/>
          </a:prstGeom>
        </p:spPr>
        <p:txBody>
          <a:bodyPr vert="horz" wrap="square" lIns="0" tIns="13335" rIns="0" bIns="0" rtlCol="0">
            <a:spAutoFit/>
          </a:bodyPr>
          <a:lstStyle/>
          <a:p>
            <a:pPr marL="12700">
              <a:lnSpc>
                <a:spcPts val="4510"/>
              </a:lnSpc>
              <a:spcBef>
                <a:spcPts val="105"/>
              </a:spcBef>
            </a:pPr>
            <a:r>
              <a:rPr sz="3950" spc="405" dirty="0"/>
              <a:t>ZVÝŠENÍ</a:t>
            </a:r>
            <a:r>
              <a:rPr sz="3950" spc="-80" dirty="0"/>
              <a:t> </a:t>
            </a:r>
            <a:r>
              <a:rPr sz="3950" spc="480" dirty="0"/>
              <a:t>OBRANYSCHOPNOSTI</a:t>
            </a:r>
            <a:r>
              <a:rPr sz="3950" spc="-665" dirty="0"/>
              <a:t> </a:t>
            </a:r>
            <a:r>
              <a:rPr sz="3950" spc="365" dirty="0"/>
              <a:t>V</a:t>
            </a:r>
            <a:r>
              <a:rPr sz="3950" spc="-75" dirty="0"/>
              <a:t> </a:t>
            </a:r>
            <a:r>
              <a:rPr sz="3950" spc="505" dirty="0"/>
              <a:t>CHOVU</a:t>
            </a:r>
            <a:r>
              <a:rPr sz="3950" spc="-75" dirty="0"/>
              <a:t> </a:t>
            </a:r>
            <a:r>
              <a:rPr sz="3950" spc="330" dirty="0"/>
              <a:t>PRASAT</a:t>
            </a:r>
            <a:r>
              <a:rPr sz="3950" spc="-680" dirty="0"/>
              <a:t> </a:t>
            </a:r>
            <a:r>
              <a:rPr sz="3950" spc="425" dirty="0"/>
              <a:t>VAKCINACÍ</a:t>
            </a:r>
            <a:r>
              <a:rPr sz="3950" spc="-35" dirty="0"/>
              <a:t> </a:t>
            </a:r>
            <a:r>
              <a:rPr sz="3950" spc="520" dirty="0"/>
              <a:t>–</a:t>
            </a:r>
            <a:r>
              <a:rPr sz="3950" spc="-680" dirty="0"/>
              <a:t> </a:t>
            </a:r>
            <a:r>
              <a:rPr sz="3950" spc="440" dirty="0"/>
              <a:t>VZOR</a:t>
            </a:r>
            <a:endParaRPr sz="3950" dirty="0"/>
          </a:p>
          <a:p>
            <a:pPr marL="12700">
              <a:lnSpc>
                <a:spcPts val="4510"/>
              </a:lnSpc>
            </a:pPr>
            <a:r>
              <a:rPr sz="3950" spc="509" dirty="0"/>
              <a:t>IMUNIZAČNÍHO</a:t>
            </a:r>
            <a:r>
              <a:rPr sz="3950" spc="-20" dirty="0"/>
              <a:t> </a:t>
            </a:r>
            <a:r>
              <a:rPr sz="3950" spc="445" dirty="0"/>
              <a:t>PROGRAMU</a:t>
            </a:r>
            <a:endParaRPr sz="3950" dirty="0"/>
          </a:p>
        </p:txBody>
      </p:sp>
      <p:pic>
        <p:nvPicPr>
          <p:cNvPr id="3" name="object 3"/>
          <p:cNvPicPr/>
          <p:nvPr/>
        </p:nvPicPr>
        <p:blipFill>
          <a:blip r:embed="rId2" cstate="print"/>
          <a:stretch>
            <a:fillRect/>
          </a:stretch>
        </p:blipFill>
        <p:spPr>
          <a:xfrm>
            <a:off x="1670050" y="3893595"/>
            <a:ext cx="16611600" cy="10581229"/>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415" y="2273887"/>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sp>
        <p:nvSpPr>
          <p:cNvPr id="3" name="object 3"/>
          <p:cNvSpPr txBox="1">
            <a:spLocks noGrp="1"/>
          </p:cNvSpPr>
          <p:nvPr>
            <p:ph type="title"/>
          </p:nvPr>
        </p:nvSpPr>
        <p:spPr>
          <a:xfrm>
            <a:off x="1593850" y="409291"/>
            <a:ext cx="15163800" cy="4268476"/>
          </a:xfrm>
          <a:prstGeom prst="rect">
            <a:avLst/>
          </a:prstGeom>
        </p:spPr>
        <p:txBody>
          <a:bodyPr vert="horz" wrap="square" lIns="0" tIns="13335" rIns="0" bIns="0" rtlCol="0">
            <a:spAutoFit/>
          </a:bodyPr>
          <a:lstStyle/>
          <a:p>
            <a:pPr marL="12700">
              <a:spcBef>
                <a:spcPts val="105"/>
              </a:spcBef>
            </a:pPr>
            <a:r>
              <a:rPr sz="3950" b="1" spc="405" dirty="0"/>
              <a:t>ZVÝŠENÍ</a:t>
            </a:r>
            <a:r>
              <a:rPr sz="3950" b="1" spc="-160" dirty="0"/>
              <a:t> </a:t>
            </a:r>
            <a:r>
              <a:rPr sz="3950" b="1" spc="475" dirty="0"/>
              <a:t>OBRANYSCHOPNOSTI</a:t>
            </a:r>
            <a:r>
              <a:rPr sz="3950" b="1" spc="-675" dirty="0"/>
              <a:t> </a:t>
            </a:r>
            <a:r>
              <a:rPr sz="3950" b="1" spc="365" dirty="0"/>
              <a:t>V</a:t>
            </a:r>
            <a:r>
              <a:rPr sz="3950" b="1" spc="-75" dirty="0"/>
              <a:t> </a:t>
            </a:r>
            <a:r>
              <a:rPr sz="3950" b="1" spc="505" dirty="0"/>
              <a:t>CHOVU</a:t>
            </a:r>
            <a:r>
              <a:rPr sz="3950" b="1" spc="-80" dirty="0"/>
              <a:t> </a:t>
            </a:r>
            <a:r>
              <a:rPr sz="3950" b="1" spc="330" dirty="0"/>
              <a:t>PRASAT</a:t>
            </a:r>
            <a:r>
              <a:rPr sz="3950" b="1" spc="-665" dirty="0"/>
              <a:t> </a:t>
            </a:r>
            <a:r>
              <a:rPr sz="3950" b="1" spc="415" dirty="0"/>
              <a:t>VAKCINACÍ</a:t>
            </a:r>
            <a:r>
              <a:rPr lang="cs-CZ" sz="3950" b="1" spc="415" dirty="0"/>
              <a:t/>
            </a:r>
            <a:br>
              <a:rPr lang="cs-CZ" sz="3950" b="1" spc="415" dirty="0"/>
            </a:br>
            <a:r>
              <a:rPr lang="cs-CZ" sz="3950" b="1" spc="415" dirty="0"/>
              <a:t/>
            </a:r>
            <a:br>
              <a:rPr lang="cs-CZ" sz="3950" b="1" spc="415" dirty="0"/>
            </a:br>
            <a:r>
              <a:rPr lang="cs-CZ" sz="3950" b="1" spc="415" dirty="0">
                <a:solidFill>
                  <a:schemeClr val="accent5"/>
                </a:solidFill>
              </a:rPr>
              <a:t>Za způsobilé zvíře je považováno zvíře, u kterého byla ukončena kompletní vakcinace podle podmínek registrace podané vakcíny nebo podmínek nastavených výrobcem podané autogenní vakcíny</a:t>
            </a:r>
            <a:endParaRPr sz="3950" b="1" dirty="0">
              <a:solidFill>
                <a:schemeClr val="accent5"/>
              </a:solidFill>
            </a:endParaRPr>
          </a:p>
        </p:txBody>
      </p:sp>
      <p:sp>
        <p:nvSpPr>
          <p:cNvPr id="4" name="object 4"/>
          <p:cNvSpPr txBox="1"/>
          <p:nvPr/>
        </p:nvSpPr>
        <p:spPr>
          <a:xfrm>
            <a:off x="18824613" y="12496523"/>
            <a:ext cx="251460" cy="291465"/>
          </a:xfrm>
          <a:prstGeom prst="rect">
            <a:avLst/>
          </a:prstGeom>
        </p:spPr>
        <p:txBody>
          <a:bodyPr vert="horz" wrap="square" lIns="0" tIns="0" rIns="0" bIns="0" rtlCol="0">
            <a:spAutoFit/>
          </a:bodyPr>
          <a:lstStyle/>
          <a:p>
            <a:pPr>
              <a:lnSpc>
                <a:spcPts val="2230"/>
              </a:lnSpc>
            </a:pPr>
            <a:r>
              <a:rPr sz="1950" spc="-65" dirty="0">
                <a:solidFill>
                  <a:srgbClr val="C5C5C5"/>
                </a:solidFill>
                <a:latin typeface="Trebuchet MS"/>
                <a:cs typeface="Trebuchet MS"/>
              </a:rPr>
              <a:t>52</a:t>
            </a:r>
            <a:endParaRPr sz="1950">
              <a:latin typeface="Trebuchet MS"/>
              <a:cs typeface="Trebuchet MS"/>
            </a:endParaRPr>
          </a:p>
        </p:txBody>
      </p:sp>
      <p:graphicFrame>
        <p:nvGraphicFramePr>
          <p:cNvPr id="5" name="object 5"/>
          <p:cNvGraphicFramePr>
            <a:graphicFrameLocks noGrp="1"/>
          </p:cNvGraphicFramePr>
          <p:nvPr>
            <p:extLst>
              <p:ext uri="{D42A27DB-BD31-4B8C-83A1-F6EECF244321}">
                <p14:modId xmlns:p14="http://schemas.microsoft.com/office/powerpoint/2010/main" val="3706571601"/>
              </p:ext>
            </p:extLst>
          </p:nvPr>
        </p:nvGraphicFramePr>
        <p:xfrm>
          <a:off x="1024574" y="5407025"/>
          <a:ext cx="18303235" cy="9296395"/>
        </p:xfrm>
        <a:graphic>
          <a:graphicData uri="http://schemas.openxmlformats.org/drawingml/2006/table">
            <a:tbl>
              <a:tblPr firstRow="1" bandRow="1">
                <a:tableStyleId>{2D5ABB26-0587-4C30-8999-92F81FD0307C}</a:tableStyleId>
              </a:tblPr>
              <a:tblGrid>
                <a:gridCol w="2533015">
                  <a:extLst>
                    <a:ext uri="{9D8B030D-6E8A-4147-A177-3AD203B41FA5}">
                      <a16:colId xmlns:a16="http://schemas.microsoft.com/office/drawing/2014/main" xmlns="" val="20000"/>
                    </a:ext>
                  </a:extLst>
                </a:gridCol>
                <a:gridCol w="2042794">
                  <a:extLst>
                    <a:ext uri="{9D8B030D-6E8A-4147-A177-3AD203B41FA5}">
                      <a16:colId xmlns:a16="http://schemas.microsoft.com/office/drawing/2014/main" xmlns="" val="20001"/>
                    </a:ext>
                  </a:extLst>
                </a:gridCol>
                <a:gridCol w="2287904">
                  <a:extLst>
                    <a:ext uri="{9D8B030D-6E8A-4147-A177-3AD203B41FA5}">
                      <a16:colId xmlns:a16="http://schemas.microsoft.com/office/drawing/2014/main" xmlns="" val="20002"/>
                    </a:ext>
                  </a:extLst>
                </a:gridCol>
                <a:gridCol w="2087563">
                  <a:extLst>
                    <a:ext uri="{9D8B030D-6E8A-4147-A177-3AD203B41FA5}">
                      <a16:colId xmlns:a16="http://schemas.microsoft.com/office/drawing/2014/main" xmlns="" val="20003"/>
                    </a:ext>
                  </a:extLst>
                </a:gridCol>
                <a:gridCol w="2488245">
                  <a:extLst>
                    <a:ext uri="{9D8B030D-6E8A-4147-A177-3AD203B41FA5}">
                      <a16:colId xmlns:a16="http://schemas.microsoft.com/office/drawing/2014/main" xmlns="" val="20004"/>
                    </a:ext>
                  </a:extLst>
                </a:gridCol>
                <a:gridCol w="2287904">
                  <a:extLst>
                    <a:ext uri="{9D8B030D-6E8A-4147-A177-3AD203B41FA5}">
                      <a16:colId xmlns:a16="http://schemas.microsoft.com/office/drawing/2014/main" xmlns="" val="20005"/>
                    </a:ext>
                  </a:extLst>
                </a:gridCol>
                <a:gridCol w="2287905">
                  <a:extLst>
                    <a:ext uri="{9D8B030D-6E8A-4147-A177-3AD203B41FA5}">
                      <a16:colId xmlns:a16="http://schemas.microsoft.com/office/drawing/2014/main" xmlns="" val="20006"/>
                    </a:ext>
                  </a:extLst>
                </a:gridCol>
                <a:gridCol w="2287905">
                  <a:extLst>
                    <a:ext uri="{9D8B030D-6E8A-4147-A177-3AD203B41FA5}">
                      <a16:colId xmlns:a16="http://schemas.microsoft.com/office/drawing/2014/main" xmlns="" val="20007"/>
                    </a:ext>
                  </a:extLst>
                </a:gridCol>
              </a:tblGrid>
              <a:tr h="818777">
                <a:tc gridSpan="2">
                  <a:txBody>
                    <a:bodyPr/>
                    <a:lstStyle/>
                    <a:p>
                      <a:pPr marL="150495">
                        <a:lnSpc>
                          <a:spcPct val="100000"/>
                        </a:lnSpc>
                        <a:spcBef>
                          <a:spcPts val="505"/>
                        </a:spcBef>
                      </a:pPr>
                      <a:r>
                        <a:rPr lang="cs-CZ" sz="2950" b="1" spc="-10" dirty="0">
                          <a:solidFill>
                            <a:srgbClr val="FFFFFF"/>
                          </a:solidFill>
                          <a:latin typeface="Trebuchet MS"/>
                          <a:cs typeface="Trebuchet MS"/>
                        </a:rPr>
                        <a:t>Prasničky</a:t>
                      </a:r>
                      <a:endParaRPr lang="cs-CZ" sz="2950" dirty="0">
                        <a:latin typeface="Trebuchet MS"/>
                        <a:cs typeface="Trebuchet MS"/>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38100">
                      <a:solidFill>
                        <a:srgbClr val="FFFFFF"/>
                      </a:solidFill>
                      <a:prstDash val="solid"/>
                    </a:lnB>
                    <a:solidFill>
                      <a:srgbClr val="FF9999"/>
                    </a:solidFill>
                  </a:tcPr>
                </a:tc>
                <a:tc hMerge="1">
                  <a:txBody>
                    <a:bodyPr/>
                    <a:lstStyle/>
                    <a:p>
                      <a:endParaRPr/>
                    </a:p>
                  </a:txBody>
                  <a:tcPr marL="0" marR="0" marT="0" marB="0"/>
                </a:tc>
                <a:tc gridSpan="2">
                  <a:txBody>
                    <a:bodyPr/>
                    <a:lstStyle/>
                    <a:p>
                      <a:pPr marL="151130">
                        <a:lnSpc>
                          <a:spcPct val="100000"/>
                        </a:lnSpc>
                        <a:spcBef>
                          <a:spcPts val="505"/>
                        </a:spcBef>
                      </a:pPr>
                      <a:r>
                        <a:rPr sz="2950" b="1" spc="-10" dirty="0">
                          <a:solidFill>
                            <a:srgbClr val="FFFFFF"/>
                          </a:solidFill>
                          <a:latin typeface="Trebuchet MS"/>
                          <a:cs typeface="Trebuchet MS"/>
                        </a:rPr>
                        <a:t>Prasnice</a:t>
                      </a:r>
                      <a:endParaRPr sz="2950">
                        <a:latin typeface="Trebuchet MS"/>
                        <a:cs typeface="Trebuchet MS"/>
                      </a:endParaRPr>
                    </a:p>
                  </a:txBody>
                  <a:tcPr marL="0" marR="0" marT="64135" marB="0">
                    <a:lnL w="12700">
                      <a:solidFill>
                        <a:srgbClr val="000000"/>
                      </a:solidFill>
                      <a:prstDash val="solid"/>
                    </a:lnL>
                    <a:lnR w="12700">
                      <a:solidFill>
                        <a:srgbClr val="000000"/>
                      </a:solidFill>
                      <a:prstDash val="solid"/>
                    </a:lnR>
                    <a:lnT w="12700">
                      <a:solidFill>
                        <a:srgbClr val="FFFFFF"/>
                      </a:solidFill>
                      <a:prstDash val="solid"/>
                    </a:lnT>
                    <a:lnB w="38100">
                      <a:solidFill>
                        <a:srgbClr val="FFFFFF"/>
                      </a:solidFill>
                      <a:prstDash val="solid"/>
                    </a:lnB>
                    <a:solidFill>
                      <a:srgbClr val="FF9999"/>
                    </a:solidFill>
                  </a:tcPr>
                </a:tc>
                <a:tc hMerge="1">
                  <a:txBody>
                    <a:bodyPr/>
                    <a:lstStyle/>
                    <a:p>
                      <a:endParaRPr/>
                    </a:p>
                  </a:txBody>
                  <a:tcPr marL="0" marR="0" marT="0" marB="0"/>
                </a:tc>
                <a:tc gridSpan="2">
                  <a:txBody>
                    <a:bodyPr/>
                    <a:lstStyle/>
                    <a:p>
                      <a:pPr marL="151130">
                        <a:lnSpc>
                          <a:spcPct val="100000"/>
                        </a:lnSpc>
                        <a:spcBef>
                          <a:spcPts val="505"/>
                        </a:spcBef>
                      </a:pPr>
                      <a:r>
                        <a:rPr sz="2950" b="1" spc="-10" dirty="0">
                          <a:solidFill>
                            <a:srgbClr val="FFFFFF"/>
                          </a:solidFill>
                          <a:latin typeface="Trebuchet MS"/>
                          <a:cs typeface="Trebuchet MS"/>
                        </a:rPr>
                        <a:t>Selata</a:t>
                      </a:r>
                      <a:endParaRPr sz="2950">
                        <a:latin typeface="Trebuchet MS"/>
                        <a:cs typeface="Trebuchet MS"/>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38100">
                      <a:solidFill>
                        <a:srgbClr val="FFFFFF"/>
                      </a:solidFill>
                      <a:prstDash val="solid"/>
                    </a:lnB>
                    <a:solidFill>
                      <a:srgbClr val="FF9999"/>
                    </a:solidFill>
                  </a:tcPr>
                </a:tc>
                <a:tc hMerge="1">
                  <a:txBody>
                    <a:bodyPr/>
                    <a:lstStyle/>
                    <a:p>
                      <a:endParaRPr/>
                    </a:p>
                  </a:txBody>
                  <a:tcPr marL="0" marR="0" marT="0" marB="0"/>
                </a:tc>
                <a:tc gridSpan="2">
                  <a:txBody>
                    <a:bodyPr/>
                    <a:lstStyle/>
                    <a:p>
                      <a:pPr marL="151130">
                        <a:lnSpc>
                          <a:spcPct val="100000"/>
                        </a:lnSpc>
                        <a:spcBef>
                          <a:spcPts val="505"/>
                        </a:spcBef>
                      </a:pPr>
                      <a:r>
                        <a:rPr sz="2950" b="1" dirty="0">
                          <a:solidFill>
                            <a:srgbClr val="FFFFFF"/>
                          </a:solidFill>
                          <a:latin typeface="Trebuchet MS"/>
                          <a:cs typeface="Trebuchet MS"/>
                        </a:rPr>
                        <a:t>Prasata</a:t>
                      </a:r>
                      <a:r>
                        <a:rPr sz="2950" b="1" spc="30" dirty="0">
                          <a:solidFill>
                            <a:srgbClr val="FFFFFF"/>
                          </a:solidFill>
                          <a:latin typeface="Trebuchet MS"/>
                          <a:cs typeface="Trebuchet MS"/>
                        </a:rPr>
                        <a:t> </a:t>
                      </a:r>
                      <a:r>
                        <a:rPr sz="2950" b="1" spc="-20" dirty="0">
                          <a:solidFill>
                            <a:srgbClr val="FFFFFF"/>
                          </a:solidFill>
                          <a:latin typeface="Trebuchet MS"/>
                          <a:cs typeface="Trebuchet MS"/>
                        </a:rPr>
                        <a:t>ve</a:t>
                      </a:r>
                      <a:r>
                        <a:rPr sz="2950" b="1" spc="20" dirty="0">
                          <a:solidFill>
                            <a:srgbClr val="FFFFFF"/>
                          </a:solidFill>
                          <a:latin typeface="Trebuchet MS"/>
                          <a:cs typeface="Trebuchet MS"/>
                        </a:rPr>
                        <a:t> </a:t>
                      </a:r>
                      <a:r>
                        <a:rPr sz="2950" b="1" spc="-10" dirty="0">
                          <a:solidFill>
                            <a:srgbClr val="FFFFFF"/>
                          </a:solidFill>
                          <a:latin typeface="Trebuchet MS"/>
                          <a:cs typeface="Trebuchet MS"/>
                        </a:rPr>
                        <a:t>výkrmu</a:t>
                      </a:r>
                      <a:endParaRPr sz="2950">
                        <a:latin typeface="Trebuchet MS"/>
                        <a:cs typeface="Trebuchet MS"/>
                      </a:endParaRPr>
                    </a:p>
                  </a:txBody>
                  <a:tcPr marL="0" marR="0" marT="64135" marB="0">
                    <a:lnL w="12700">
                      <a:solidFill>
                        <a:srgbClr val="000000"/>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9999"/>
                    </a:solidFill>
                  </a:tcPr>
                </a:tc>
                <a:tc hMerge="1">
                  <a:txBody>
                    <a:bodyPr/>
                    <a:lstStyle/>
                    <a:p>
                      <a:endParaRPr/>
                    </a:p>
                  </a:txBody>
                  <a:tcPr marL="0" marR="0" marT="0" marB="0"/>
                </a:tc>
                <a:extLst>
                  <a:ext uri="{0D108BD9-81ED-4DB2-BD59-A6C34878D82A}">
                    <a16:rowId xmlns:a16="http://schemas.microsoft.com/office/drawing/2014/main" xmlns="" val="10000"/>
                  </a:ext>
                </a:extLst>
              </a:tr>
              <a:tr h="1289154">
                <a:tc>
                  <a:txBody>
                    <a:bodyPr/>
                    <a:lstStyle/>
                    <a:p>
                      <a:pPr marL="150495">
                        <a:lnSpc>
                          <a:spcPct val="100000"/>
                        </a:lnSpc>
                        <a:spcBef>
                          <a:spcPts val="480"/>
                        </a:spcBef>
                      </a:pPr>
                      <a:r>
                        <a:rPr sz="2650" spc="-25" dirty="0">
                          <a:latin typeface="Trebuchet MS"/>
                          <a:cs typeface="Trebuchet MS"/>
                        </a:rPr>
                        <a:t>patogen</a:t>
                      </a:r>
                      <a:endParaRPr sz="2650">
                        <a:latin typeface="Trebuchet MS"/>
                        <a:cs typeface="Trebuchet MS"/>
                      </a:endParaRPr>
                    </a:p>
                  </a:txBody>
                  <a:tcPr marL="0" marR="0" marT="60960" marB="0">
                    <a:lnL w="12700">
                      <a:solidFill>
                        <a:srgbClr val="000000"/>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CCC"/>
                    </a:solidFill>
                  </a:tcPr>
                </a:tc>
                <a:tc>
                  <a:txBody>
                    <a:bodyPr/>
                    <a:lstStyle/>
                    <a:p>
                      <a:pPr marL="150495" marR="427990">
                        <a:lnSpc>
                          <a:spcPts val="3170"/>
                        </a:lnSpc>
                        <a:spcBef>
                          <a:spcPts val="590"/>
                        </a:spcBef>
                      </a:pPr>
                      <a:r>
                        <a:rPr sz="2650" spc="-10" dirty="0">
                          <a:latin typeface="Trebuchet MS"/>
                          <a:cs typeface="Trebuchet MS"/>
                        </a:rPr>
                        <a:t>Sazba </a:t>
                      </a:r>
                      <a:r>
                        <a:rPr sz="2650" spc="-120" dirty="0">
                          <a:latin typeface="Trebuchet MS"/>
                          <a:cs typeface="Trebuchet MS"/>
                        </a:rPr>
                        <a:t>(EUR/VDJ)</a:t>
                      </a:r>
                      <a:endParaRPr sz="2650">
                        <a:latin typeface="Trebuchet MS"/>
                        <a:cs typeface="Trebuchet MS"/>
                      </a:endParaRPr>
                    </a:p>
                  </a:txBody>
                  <a:tcPr marL="0" marR="0" marT="74930" marB="0">
                    <a:lnL w="12700">
                      <a:solidFill>
                        <a:srgbClr val="FFFFFF"/>
                      </a:solidFill>
                      <a:prstDash val="solid"/>
                    </a:lnL>
                    <a:lnR w="12700">
                      <a:solidFill>
                        <a:srgbClr val="000000"/>
                      </a:solidFill>
                      <a:prstDash val="solid"/>
                    </a:lnR>
                    <a:lnT w="38100">
                      <a:solidFill>
                        <a:srgbClr val="FFFFFF"/>
                      </a:solidFill>
                      <a:prstDash val="solid"/>
                    </a:lnT>
                    <a:lnB w="12700">
                      <a:solidFill>
                        <a:srgbClr val="FFFFFF"/>
                      </a:solidFill>
                      <a:prstDash val="solid"/>
                    </a:lnB>
                    <a:solidFill>
                      <a:srgbClr val="FFCCCC"/>
                    </a:solidFill>
                  </a:tcPr>
                </a:tc>
                <a:tc>
                  <a:txBody>
                    <a:bodyPr/>
                    <a:lstStyle/>
                    <a:p>
                      <a:pPr marL="151130">
                        <a:lnSpc>
                          <a:spcPct val="100000"/>
                        </a:lnSpc>
                        <a:spcBef>
                          <a:spcPts val="480"/>
                        </a:spcBef>
                      </a:pPr>
                      <a:r>
                        <a:rPr sz="2650" spc="-25" dirty="0">
                          <a:latin typeface="Trebuchet MS"/>
                          <a:cs typeface="Trebuchet MS"/>
                        </a:rPr>
                        <a:t>patogen</a:t>
                      </a:r>
                      <a:endParaRPr sz="2650">
                        <a:latin typeface="Trebuchet MS"/>
                        <a:cs typeface="Trebuchet MS"/>
                      </a:endParaRPr>
                    </a:p>
                  </a:txBody>
                  <a:tcPr marL="0" marR="0" marT="60960" marB="0">
                    <a:lnL w="12700">
                      <a:solidFill>
                        <a:srgbClr val="000000"/>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CCC"/>
                    </a:solidFill>
                  </a:tcPr>
                </a:tc>
                <a:tc>
                  <a:txBody>
                    <a:bodyPr/>
                    <a:lstStyle/>
                    <a:p>
                      <a:pPr marL="151130" marR="672465">
                        <a:lnSpc>
                          <a:spcPts val="3170"/>
                        </a:lnSpc>
                        <a:spcBef>
                          <a:spcPts val="590"/>
                        </a:spcBef>
                      </a:pPr>
                      <a:r>
                        <a:rPr sz="2650" spc="-10" dirty="0">
                          <a:latin typeface="Trebuchet MS"/>
                          <a:cs typeface="Trebuchet MS"/>
                        </a:rPr>
                        <a:t>Sazba </a:t>
                      </a:r>
                      <a:r>
                        <a:rPr sz="2650" spc="-120" dirty="0">
                          <a:latin typeface="Trebuchet MS"/>
                          <a:cs typeface="Trebuchet MS"/>
                        </a:rPr>
                        <a:t>(EUR/VDJ)</a:t>
                      </a:r>
                      <a:endParaRPr sz="2650">
                        <a:latin typeface="Trebuchet MS"/>
                        <a:cs typeface="Trebuchet MS"/>
                      </a:endParaRPr>
                    </a:p>
                  </a:txBody>
                  <a:tcPr marL="0" marR="0" marT="74930" marB="0">
                    <a:lnL w="12700">
                      <a:solidFill>
                        <a:srgbClr val="FFFFFF"/>
                      </a:solidFill>
                      <a:prstDash val="solid"/>
                    </a:lnL>
                    <a:lnR w="12700">
                      <a:solidFill>
                        <a:srgbClr val="000000"/>
                      </a:solidFill>
                      <a:prstDash val="solid"/>
                    </a:lnR>
                    <a:lnT w="38100">
                      <a:solidFill>
                        <a:srgbClr val="FFFFFF"/>
                      </a:solidFill>
                      <a:prstDash val="solid"/>
                    </a:lnT>
                    <a:lnB w="12700">
                      <a:solidFill>
                        <a:srgbClr val="FFFFFF"/>
                      </a:solidFill>
                      <a:prstDash val="solid"/>
                    </a:lnB>
                    <a:solidFill>
                      <a:srgbClr val="FFCCCC"/>
                    </a:solidFill>
                  </a:tcPr>
                </a:tc>
                <a:tc>
                  <a:txBody>
                    <a:bodyPr/>
                    <a:lstStyle/>
                    <a:p>
                      <a:pPr marL="151130">
                        <a:lnSpc>
                          <a:spcPct val="100000"/>
                        </a:lnSpc>
                        <a:spcBef>
                          <a:spcPts val="480"/>
                        </a:spcBef>
                      </a:pPr>
                      <a:r>
                        <a:rPr sz="2650" spc="-25" dirty="0">
                          <a:latin typeface="Trebuchet MS"/>
                          <a:cs typeface="Trebuchet MS"/>
                        </a:rPr>
                        <a:t>patogen</a:t>
                      </a:r>
                      <a:endParaRPr sz="2650">
                        <a:latin typeface="Trebuchet MS"/>
                        <a:cs typeface="Trebuchet MS"/>
                      </a:endParaRPr>
                    </a:p>
                  </a:txBody>
                  <a:tcPr marL="0" marR="0" marT="60960" marB="0">
                    <a:lnL w="12700">
                      <a:solidFill>
                        <a:srgbClr val="000000"/>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CCC"/>
                    </a:solidFill>
                  </a:tcPr>
                </a:tc>
                <a:tc>
                  <a:txBody>
                    <a:bodyPr/>
                    <a:lstStyle/>
                    <a:p>
                      <a:pPr marL="151130" marR="672465">
                        <a:lnSpc>
                          <a:spcPts val="3170"/>
                        </a:lnSpc>
                        <a:spcBef>
                          <a:spcPts val="590"/>
                        </a:spcBef>
                      </a:pPr>
                      <a:r>
                        <a:rPr sz="2650" spc="-10" dirty="0">
                          <a:latin typeface="Trebuchet MS"/>
                          <a:cs typeface="Trebuchet MS"/>
                        </a:rPr>
                        <a:t>Sazba </a:t>
                      </a:r>
                      <a:r>
                        <a:rPr sz="2650" spc="-120" dirty="0">
                          <a:latin typeface="Trebuchet MS"/>
                          <a:cs typeface="Trebuchet MS"/>
                        </a:rPr>
                        <a:t>(EUR/VDJ)</a:t>
                      </a:r>
                      <a:endParaRPr sz="2650">
                        <a:latin typeface="Trebuchet MS"/>
                        <a:cs typeface="Trebuchet MS"/>
                      </a:endParaRPr>
                    </a:p>
                  </a:txBody>
                  <a:tcPr marL="0" marR="0" marT="74930" marB="0">
                    <a:lnL w="12700">
                      <a:solidFill>
                        <a:srgbClr val="FFFFFF"/>
                      </a:solidFill>
                      <a:prstDash val="solid"/>
                    </a:lnL>
                    <a:lnR w="12700">
                      <a:solidFill>
                        <a:srgbClr val="000000"/>
                      </a:solidFill>
                      <a:prstDash val="solid"/>
                    </a:lnR>
                    <a:lnT w="38100">
                      <a:solidFill>
                        <a:srgbClr val="FFFFFF"/>
                      </a:solidFill>
                      <a:prstDash val="solid"/>
                    </a:lnT>
                    <a:lnB w="12700">
                      <a:solidFill>
                        <a:srgbClr val="FFFFFF"/>
                      </a:solidFill>
                      <a:prstDash val="solid"/>
                    </a:lnB>
                    <a:solidFill>
                      <a:srgbClr val="FFCCCC"/>
                    </a:solidFill>
                  </a:tcPr>
                </a:tc>
                <a:tc>
                  <a:txBody>
                    <a:bodyPr/>
                    <a:lstStyle/>
                    <a:p>
                      <a:pPr marL="151130">
                        <a:lnSpc>
                          <a:spcPct val="100000"/>
                        </a:lnSpc>
                        <a:spcBef>
                          <a:spcPts val="480"/>
                        </a:spcBef>
                      </a:pPr>
                      <a:r>
                        <a:rPr sz="2650" spc="-25" dirty="0">
                          <a:latin typeface="Trebuchet MS"/>
                          <a:cs typeface="Trebuchet MS"/>
                        </a:rPr>
                        <a:t>patogen</a:t>
                      </a:r>
                      <a:endParaRPr sz="2650">
                        <a:latin typeface="Trebuchet MS"/>
                        <a:cs typeface="Trebuchet MS"/>
                      </a:endParaRPr>
                    </a:p>
                  </a:txBody>
                  <a:tcPr marL="0" marR="0" marT="60960" marB="0">
                    <a:lnL w="12700">
                      <a:solidFill>
                        <a:srgbClr val="000000"/>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CCC"/>
                    </a:solidFill>
                  </a:tcPr>
                </a:tc>
                <a:tc>
                  <a:txBody>
                    <a:bodyPr/>
                    <a:lstStyle/>
                    <a:p>
                      <a:pPr marL="151765" marR="671830">
                        <a:lnSpc>
                          <a:spcPts val="3170"/>
                        </a:lnSpc>
                        <a:spcBef>
                          <a:spcPts val="590"/>
                        </a:spcBef>
                      </a:pPr>
                      <a:r>
                        <a:rPr sz="2650" spc="-10" dirty="0">
                          <a:latin typeface="Trebuchet MS"/>
                          <a:cs typeface="Trebuchet MS"/>
                        </a:rPr>
                        <a:t>Sazba </a:t>
                      </a:r>
                      <a:r>
                        <a:rPr sz="2650" spc="-120" dirty="0">
                          <a:latin typeface="Trebuchet MS"/>
                          <a:cs typeface="Trebuchet MS"/>
                        </a:rPr>
                        <a:t>(EUR/VDJ)</a:t>
                      </a:r>
                      <a:endParaRPr sz="2650">
                        <a:latin typeface="Trebuchet MS"/>
                        <a:cs typeface="Trebuchet MS"/>
                      </a:endParaRPr>
                    </a:p>
                  </a:txBody>
                  <a:tcPr marL="0" marR="0" marT="749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CCC"/>
                    </a:solidFill>
                  </a:tcPr>
                </a:tc>
                <a:extLst>
                  <a:ext uri="{0D108BD9-81ED-4DB2-BD59-A6C34878D82A}">
                    <a16:rowId xmlns:a16="http://schemas.microsoft.com/office/drawing/2014/main" xmlns="" val="10001"/>
                  </a:ext>
                </a:extLst>
              </a:tr>
              <a:tr h="1241704">
                <a:tc>
                  <a:txBody>
                    <a:bodyPr/>
                    <a:lstStyle/>
                    <a:p>
                      <a:pPr marL="8255" marR="899794">
                        <a:lnSpc>
                          <a:spcPct val="100000"/>
                        </a:lnSpc>
                        <a:spcBef>
                          <a:spcPts val="1535"/>
                        </a:spcBef>
                      </a:pPr>
                      <a:r>
                        <a:rPr sz="2650" spc="-90" dirty="0">
                          <a:latin typeface="Trebuchet MS"/>
                          <a:cs typeface="Trebuchet MS"/>
                        </a:rPr>
                        <a:t>Clostridium </a:t>
                      </a:r>
                      <a:r>
                        <a:rPr sz="2650" spc="-75" dirty="0">
                          <a:latin typeface="Trebuchet MS"/>
                          <a:cs typeface="Trebuchet MS"/>
                        </a:rPr>
                        <a:t>perfringens</a:t>
                      </a:r>
                      <a:endParaRPr sz="2650">
                        <a:latin typeface="Trebuchet MS"/>
                        <a:cs typeface="Trebuchet MS"/>
                      </a:endParaRPr>
                    </a:p>
                  </a:txBody>
                  <a:tcPr marL="0" marR="0" marT="19494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nSpc>
                          <a:spcPct val="100000"/>
                        </a:lnSpc>
                        <a:spcBef>
                          <a:spcPts val="10"/>
                        </a:spcBef>
                      </a:pPr>
                      <a:endParaRPr sz="2700">
                        <a:latin typeface="Times New Roman"/>
                        <a:cs typeface="Times New Roman"/>
                      </a:endParaRPr>
                    </a:p>
                    <a:p>
                      <a:pPr algn="ctr">
                        <a:lnSpc>
                          <a:spcPct val="100000"/>
                        </a:lnSpc>
                      </a:pPr>
                      <a:r>
                        <a:rPr sz="2650" spc="-25" dirty="0">
                          <a:latin typeface="Trebuchet MS"/>
                          <a:cs typeface="Trebuchet MS"/>
                        </a:rPr>
                        <a:t>13</a:t>
                      </a:r>
                      <a:endParaRPr sz="2650">
                        <a:latin typeface="Trebuchet MS"/>
                        <a:cs typeface="Trebuchet MS"/>
                      </a:endParaRPr>
                    </a:p>
                  </a:txBody>
                  <a:tcPr marL="0" marR="0" marT="127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8255" marR="655320">
                        <a:lnSpc>
                          <a:spcPct val="100000"/>
                        </a:lnSpc>
                        <a:spcBef>
                          <a:spcPts val="1535"/>
                        </a:spcBef>
                      </a:pPr>
                      <a:r>
                        <a:rPr sz="2650" spc="-90" dirty="0">
                          <a:latin typeface="Trebuchet MS"/>
                          <a:cs typeface="Trebuchet MS"/>
                        </a:rPr>
                        <a:t>Clostridium </a:t>
                      </a:r>
                      <a:r>
                        <a:rPr sz="2650" spc="-80" dirty="0">
                          <a:latin typeface="Trebuchet MS"/>
                          <a:cs typeface="Trebuchet MS"/>
                        </a:rPr>
                        <a:t>perfringens</a:t>
                      </a:r>
                      <a:endParaRPr sz="2650">
                        <a:latin typeface="Trebuchet MS"/>
                        <a:cs typeface="Trebuchet MS"/>
                      </a:endParaRPr>
                    </a:p>
                  </a:txBody>
                  <a:tcPr marL="0" marR="0" marT="19494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635" algn="ctr">
                        <a:lnSpc>
                          <a:spcPct val="100000"/>
                        </a:lnSpc>
                        <a:spcBef>
                          <a:spcPts val="480"/>
                        </a:spcBef>
                      </a:pPr>
                      <a:r>
                        <a:rPr sz="2650" spc="-25" dirty="0">
                          <a:latin typeface="Trebuchet MS"/>
                          <a:cs typeface="Trebuchet MS"/>
                        </a:rPr>
                        <a:t>15</a:t>
                      </a:r>
                      <a:endParaRPr sz="2650">
                        <a:latin typeface="Trebuchet MS"/>
                        <a:cs typeface="Trebuchet MS"/>
                      </a:endParaRPr>
                    </a:p>
                  </a:txBody>
                  <a:tcPr marL="0" marR="0" marT="6096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8890" marR="451484">
                        <a:lnSpc>
                          <a:spcPts val="3170"/>
                        </a:lnSpc>
                        <a:spcBef>
                          <a:spcPts val="65"/>
                        </a:spcBef>
                      </a:pPr>
                      <a:r>
                        <a:rPr sz="2650" spc="-10" dirty="0">
                          <a:latin typeface="Trebuchet MS"/>
                          <a:cs typeface="Trebuchet MS"/>
                        </a:rPr>
                        <a:t>E.coli </a:t>
                      </a:r>
                      <a:r>
                        <a:rPr sz="2650" spc="-130" dirty="0">
                          <a:latin typeface="Trebuchet MS"/>
                          <a:cs typeface="Trebuchet MS"/>
                        </a:rPr>
                        <a:t>(poodstavové</a:t>
                      </a:r>
                      <a:endParaRPr sz="2650">
                        <a:latin typeface="Trebuchet MS"/>
                        <a:cs typeface="Trebuchet MS"/>
                      </a:endParaRPr>
                    </a:p>
                    <a:p>
                      <a:pPr marL="8890">
                        <a:lnSpc>
                          <a:spcPts val="3070"/>
                        </a:lnSpc>
                      </a:pPr>
                      <a:r>
                        <a:rPr sz="2650" spc="-40" dirty="0">
                          <a:latin typeface="Trebuchet MS"/>
                          <a:cs typeface="Trebuchet MS"/>
                        </a:rPr>
                        <a:t>průjmy)</a:t>
                      </a:r>
                      <a:endParaRPr sz="2650">
                        <a:latin typeface="Trebuchet MS"/>
                        <a:cs typeface="Trebuchet MS"/>
                      </a:endParaRPr>
                    </a:p>
                  </a:txBody>
                  <a:tcPr marL="0" marR="0" marT="825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R="967105" algn="r">
                        <a:lnSpc>
                          <a:spcPct val="100000"/>
                        </a:lnSpc>
                        <a:spcBef>
                          <a:spcPts val="480"/>
                        </a:spcBef>
                      </a:pPr>
                      <a:r>
                        <a:rPr sz="2650" spc="-25" dirty="0">
                          <a:latin typeface="Trebuchet MS"/>
                          <a:cs typeface="Trebuchet MS"/>
                        </a:rPr>
                        <a:t>25</a:t>
                      </a:r>
                      <a:endParaRPr sz="2650">
                        <a:latin typeface="Trebuchet MS"/>
                        <a:cs typeface="Trebuchet MS"/>
                      </a:endParaRPr>
                    </a:p>
                  </a:txBody>
                  <a:tcPr marL="0" marR="0" marT="6096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8890" marR="386715">
                        <a:lnSpc>
                          <a:spcPct val="100000"/>
                        </a:lnSpc>
                        <a:spcBef>
                          <a:spcPts val="1535"/>
                        </a:spcBef>
                      </a:pPr>
                      <a:r>
                        <a:rPr sz="2650" spc="-135" dirty="0">
                          <a:latin typeface="Trebuchet MS"/>
                          <a:cs typeface="Trebuchet MS"/>
                        </a:rPr>
                        <a:t>Actinobacillus </a:t>
                      </a:r>
                      <a:r>
                        <a:rPr sz="2650" spc="-55" dirty="0">
                          <a:latin typeface="Trebuchet MS"/>
                          <a:cs typeface="Trebuchet MS"/>
                        </a:rPr>
                        <a:t>pleuropn.</a:t>
                      </a:r>
                      <a:endParaRPr sz="2650">
                        <a:latin typeface="Trebuchet MS"/>
                        <a:cs typeface="Trebuchet MS"/>
                      </a:endParaRPr>
                    </a:p>
                  </a:txBody>
                  <a:tcPr marL="0" marR="0" marT="19494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270" algn="ctr">
                        <a:lnSpc>
                          <a:spcPct val="100000"/>
                        </a:lnSpc>
                        <a:spcBef>
                          <a:spcPts val="480"/>
                        </a:spcBef>
                      </a:pPr>
                      <a:r>
                        <a:rPr sz="2650" dirty="0">
                          <a:latin typeface="Trebuchet MS"/>
                          <a:cs typeface="Trebuchet MS"/>
                        </a:rPr>
                        <a:t>7</a:t>
                      </a:r>
                      <a:endParaRPr sz="2650">
                        <a:latin typeface="Trebuchet MS"/>
                        <a:cs typeface="Trebuchet MS"/>
                      </a:endParaRPr>
                    </a:p>
                  </a:txBody>
                  <a:tcPr marL="0" marR="0" marT="60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xmlns="" val="10002"/>
                  </a:ext>
                </a:extLst>
              </a:tr>
              <a:tr h="949006">
                <a:tc>
                  <a:txBody>
                    <a:bodyPr/>
                    <a:lstStyle/>
                    <a:p>
                      <a:pPr marL="8255">
                        <a:lnSpc>
                          <a:spcPts val="3180"/>
                        </a:lnSpc>
                        <a:spcBef>
                          <a:spcPts val="400"/>
                        </a:spcBef>
                      </a:pPr>
                      <a:r>
                        <a:rPr sz="2650" spc="-10" dirty="0">
                          <a:latin typeface="Trebuchet MS"/>
                          <a:cs typeface="Trebuchet MS"/>
                        </a:rPr>
                        <a:t>Porcinní</a:t>
                      </a:r>
                      <a:endParaRPr sz="2650">
                        <a:latin typeface="Trebuchet MS"/>
                        <a:cs typeface="Trebuchet MS"/>
                      </a:endParaRPr>
                    </a:p>
                    <a:p>
                      <a:pPr marL="8255">
                        <a:lnSpc>
                          <a:spcPts val="3180"/>
                        </a:lnSpc>
                      </a:pPr>
                      <a:r>
                        <a:rPr sz="2650" spc="-100" dirty="0">
                          <a:latin typeface="Trebuchet MS"/>
                          <a:cs typeface="Trebuchet MS"/>
                        </a:rPr>
                        <a:t>cirkovirus</a:t>
                      </a:r>
                      <a:r>
                        <a:rPr sz="2650" spc="-110" dirty="0">
                          <a:latin typeface="Trebuchet MS"/>
                          <a:cs typeface="Trebuchet MS"/>
                        </a:rPr>
                        <a:t> </a:t>
                      </a:r>
                      <a:r>
                        <a:rPr sz="2650" spc="-50" dirty="0">
                          <a:latin typeface="Trebuchet MS"/>
                          <a:cs typeface="Trebuchet MS"/>
                        </a:rPr>
                        <a:t>2</a:t>
                      </a:r>
                      <a:endParaRPr sz="2650">
                        <a:latin typeface="Trebuchet MS"/>
                        <a:cs typeface="Trebuchet MS"/>
                      </a:endParaRPr>
                    </a:p>
                  </a:txBody>
                  <a:tcPr marL="0" marR="0" marT="5080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gn="ctr">
                        <a:lnSpc>
                          <a:spcPct val="100000"/>
                        </a:lnSpc>
                        <a:spcBef>
                          <a:spcPts val="1985"/>
                        </a:spcBef>
                      </a:pPr>
                      <a:r>
                        <a:rPr sz="2650" dirty="0">
                          <a:latin typeface="Trebuchet MS"/>
                          <a:cs typeface="Trebuchet MS"/>
                        </a:rPr>
                        <a:t>8</a:t>
                      </a:r>
                      <a:endParaRPr sz="2650">
                        <a:latin typeface="Trebuchet MS"/>
                        <a:cs typeface="Trebuchet MS"/>
                      </a:endParaRPr>
                    </a:p>
                  </a:txBody>
                  <a:tcPr marL="0" marR="0" marT="252095"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FCCCC"/>
                    </a:solidFill>
                  </a:tcPr>
                </a:tc>
                <a:tc>
                  <a:txBody>
                    <a:bodyPr/>
                    <a:lstStyle/>
                    <a:p>
                      <a:pPr marL="8255">
                        <a:lnSpc>
                          <a:spcPts val="3180"/>
                        </a:lnSpc>
                        <a:spcBef>
                          <a:spcPts val="400"/>
                        </a:spcBef>
                      </a:pPr>
                      <a:r>
                        <a:rPr sz="2650" spc="-10" dirty="0">
                          <a:latin typeface="Trebuchet MS"/>
                          <a:cs typeface="Trebuchet MS"/>
                        </a:rPr>
                        <a:t>Porcinní</a:t>
                      </a:r>
                      <a:endParaRPr sz="2650">
                        <a:latin typeface="Trebuchet MS"/>
                        <a:cs typeface="Trebuchet MS"/>
                      </a:endParaRPr>
                    </a:p>
                    <a:p>
                      <a:pPr marL="8255">
                        <a:lnSpc>
                          <a:spcPts val="3180"/>
                        </a:lnSpc>
                      </a:pPr>
                      <a:r>
                        <a:rPr sz="2650" spc="-105" dirty="0">
                          <a:latin typeface="Trebuchet MS"/>
                          <a:cs typeface="Trebuchet MS"/>
                        </a:rPr>
                        <a:t>cirkovirus</a:t>
                      </a:r>
                      <a:r>
                        <a:rPr sz="2650" spc="-55" dirty="0">
                          <a:latin typeface="Trebuchet MS"/>
                          <a:cs typeface="Trebuchet MS"/>
                        </a:rPr>
                        <a:t> </a:t>
                      </a:r>
                      <a:r>
                        <a:rPr sz="2650" spc="-50" dirty="0">
                          <a:latin typeface="Trebuchet MS"/>
                          <a:cs typeface="Trebuchet MS"/>
                        </a:rPr>
                        <a:t>2</a:t>
                      </a:r>
                      <a:endParaRPr sz="2650">
                        <a:latin typeface="Trebuchet MS"/>
                        <a:cs typeface="Trebuchet MS"/>
                      </a:endParaRPr>
                    </a:p>
                  </a:txBody>
                  <a:tcPr marL="0" marR="0" marT="5080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gn="ctr">
                        <a:lnSpc>
                          <a:spcPct val="100000"/>
                        </a:lnSpc>
                        <a:spcBef>
                          <a:spcPts val="480"/>
                        </a:spcBef>
                      </a:pPr>
                      <a:r>
                        <a:rPr sz="2650" dirty="0">
                          <a:latin typeface="Trebuchet MS"/>
                          <a:cs typeface="Trebuchet MS"/>
                        </a:rPr>
                        <a:t>6</a:t>
                      </a:r>
                      <a:endParaRPr sz="2650">
                        <a:latin typeface="Trebuchet MS"/>
                        <a:cs typeface="Trebuchet MS"/>
                      </a:endParaRPr>
                    </a:p>
                  </a:txBody>
                  <a:tcPr marL="0" marR="0" marT="6096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FCCCC"/>
                    </a:solidFill>
                  </a:tcPr>
                </a:tc>
                <a:tc>
                  <a:txBody>
                    <a:bodyPr/>
                    <a:lstStyle/>
                    <a:p>
                      <a:pPr marL="8890">
                        <a:lnSpc>
                          <a:spcPts val="3180"/>
                        </a:lnSpc>
                        <a:spcBef>
                          <a:spcPts val="400"/>
                        </a:spcBef>
                      </a:pPr>
                      <a:r>
                        <a:rPr sz="2650" spc="-175" dirty="0">
                          <a:latin typeface="Trebuchet MS"/>
                          <a:cs typeface="Trebuchet MS"/>
                        </a:rPr>
                        <a:t>E.coli</a:t>
                      </a:r>
                      <a:r>
                        <a:rPr sz="2650" spc="-50" dirty="0">
                          <a:latin typeface="Trebuchet MS"/>
                          <a:cs typeface="Trebuchet MS"/>
                        </a:rPr>
                        <a:t> </a:t>
                      </a:r>
                      <a:r>
                        <a:rPr sz="2650" spc="-35" dirty="0">
                          <a:latin typeface="Trebuchet MS"/>
                          <a:cs typeface="Trebuchet MS"/>
                        </a:rPr>
                        <a:t>(edémová</a:t>
                      </a:r>
                      <a:endParaRPr sz="2650">
                        <a:latin typeface="Trebuchet MS"/>
                        <a:cs typeface="Trebuchet MS"/>
                      </a:endParaRPr>
                    </a:p>
                    <a:p>
                      <a:pPr marL="8890">
                        <a:lnSpc>
                          <a:spcPts val="3180"/>
                        </a:lnSpc>
                      </a:pPr>
                      <a:r>
                        <a:rPr sz="2650" spc="-10" dirty="0">
                          <a:latin typeface="Trebuchet MS"/>
                          <a:cs typeface="Trebuchet MS"/>
                        </a:rPr>
                        <a:t>choroba)</a:t>
                      </a:r>
                      <a:endParaRPr sz="2650">
                        <a:latin typeface="Trebuchet MS"/>
                        <a:cs typeface="Trebuchet MS"/>
                      </a:endParaRPr>
                    </a:p>
                  </a:txBody>
                  <a:tcPr marL="0" marR="0" marT="5080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marR="967105" algn="r">
                        <a:lnSpc>
                          <a:spcPct val="100000"/>
                        </a:lnSpc>
                        <a:spcBef>
                          <a:spcPts val="480"/>
                        </a:spcBef>
                      </a:pPr>
                      <a:r>
                        <a:rPr sz="2650" spc="-25" dirty="0">
                          <a:latin typeface="Trebuchet MS"/>
                          <a:cs typeface="Trebuchet MS"/>
                        </a:rPr>
                        <a:t>51</a:t>
                      </a:r>
                      <a:endParaRPr sz="2650">
                        <a:latin typeface="Trebuchet MS"/>
                        <a:cs typeface="Trebuchet MS"/>
                      </a:endParaRPr>
                    </a:p>
                  </a:txBody>
                  <a:tcPr marL="0" marR="0" marT="6096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FCCCC"/>
                    </a:solidFill>
                  </a:tcPr>
                </a:tc>
                <a:tc>
                  <a:txBody>
                    <a:bodyPr/>
                    <a:lstStyle/>
                    <a:p>
                      <a:pPr marL="8890" marR="1033780">
                        <a:lnSpc>
                          <a:spcPct val="100000"/>
                        </a:lnSpc>
                        <a:spcBef>
                          <a:spcPts val="400"/>
                        </a:spcBef>
                      </a:pPr>
                      <a:r>
                        <a:rPr sz="2650" spc="-145" dirty="0">
                          <a:latin typeface="Trebuchet MS"/>
                          <a:cs typeface="Trebuchet MS"/>
                        </a:rPr>
                        <a:t>Lawsonia </a:t>
                      </a:r>
                      <a:r>
                        <a:rPr sz="2650" spc="-85" dirty="0">
                          <a:latin typeface="Trebuchet MS"/>
                          <a:cs typeface="Trebuchet MS"/>
                        </a:rPr>
                        <a:t>intracel.</a:t>
                      </a:r>
                      <a:endParaRPr sz="2650">
                        <a:latin typeface="Trebuchet MS"/>
                        <a:cs typeface="Trebuchet MS"/>
                      </a:endParaRPr>
                    </a:p>
                  </a:txBody>
                  <a:tcPr marL="0" marR="0" marT="5080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marL="1270" algn="ctr">
                        <a:lnSpc>
                          <a:spcPct val="100000"/>
                        </a:lnSpc>
                        <a:spcBef>
                          <a:spcPts val="480"/>
                        </a:spcBef>
                      </a:pPr>
                      <a:r>
                        <a:rPr sz="2650" dirty="0">
                          <a:latin typeface="Trebuchet MS"/>
                          <a:cs typeface="Trebuchet MS"/>
                        </a:rPr>
                        <a:t>5</a:t>
                      </a:r>
                      <a:endParaRPr sz="2650">
                        <a:latin typeface="Trebuchet MS"/>
                        <a:cs typeface="Trebuchet MS"/>
                      </a:endParaRPr>
                    </a:p>
                  </a:txBody>
                  <a:tcPr marL="0" marR="0" marT="60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extLst>
                  <a:ext uri="{0D108BD9-81ED-4DB2-BD59-A6C34878D82A}">
                    <a16:rowId xmlns:a16="http://schemas.microsoft.com/office/drawing/2014/main" xmlns="" val="10003"/>
                  </a:ext>
                </a:extLst>
              </a:tr>
              <a:tr h="832959">
                <a:tc>
                  <a:txBody>
                    <a:bodyPr/>
                    <a:lstStyle/>
                    <a:p>
                      <a:pPr marL="8255" marR="1034415">
                        <a:lnSpc>
                          <a:spcPts val="3180"/>
                        </a:lnSpc>
                        <a:spcBef>
                          <a:spcPts val="5"/>
                        </a:spcBef>
                      </a:pPr>
                      <a:r>
                        <a:rPr sz="2650" spc="-114" dirty="0">
                          <a:latin typeface="Trebuchet MS"/>
                          <a:cs typeface="Trebuchet MS"/>
                        </a:rPr>
                        <a:t>Glasserova </a:t>
                      </a:r>
                      <a:r>
                        <a:rPr sz="2650" spc="-10" dirty="0">
                          <a:latin typeface="Trebuchet MS"/>
                          <a:cs typeface="Trebuchet MS"/>
                        </a:rPr>
                        <a:t>choroba</a:t>
                      </a:r>
                      <a:endParaRPr sz="2650">
                        <a:latin typeface="Trebuchet MS"/>
                        <a:cs typeface="Trebuchet MS"/>
                      </a:endParaRPr>
                    </a:p>
                  </a:txBody>
                  <a:tcPr marL="0" marR="0" marT="63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gn="ctr">
                        <a:lnSpc>
                          <a:spcPct val="100000"/>
                        </a:lnSpc>
                        <a:spcBef>
                          <a:spcPts val="1535"/>
                        </a:spcBef>
                      </a:pPr>
                      <a:r>
                        <a:rPr sz="2650" dirty="0">
                          <a:latin typeface="Trebuchet MS"/>
                          <a:cs typeface="Trebuchet MS"/>
                        </a:rPr>
                        <a:t>6</a:t>
                      </a:r>
                      <a:endParaRPr sz="2650">
                        <a:latin typeface="Trebuchet MS"/>
                        <a:cs typeface="Trebuchet MS"/>
                      </a:endParaRPr>
                    </a:p>
                  </a:txBody>
                  <a:tcPr marL="0" marR="0" marT="194945"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8255" marR="789940">
                        <a:lnSpc>
                          <a:spcPts val="3180"/>
                        </a:lnSpc>
                        <a:spcBef>
                          <a:spcPts val="5"/>
                        </a:spcBef>
                      </a:pPr>
                      <a:r>
                        <a:rPr sz="2650" spc="-114" dirty="0">
                          <a:latin typeface="Trebuchet MS"/>
                          <a:cs typeface="Trebuchet MS"/>
                        </a:rPr>
                        <a:t>Glasserova </a:t>
                      </a:r>
                      <a:r>
                        <a:rPr sz="2650" spc="-10" dirty="0">
                          <a:latin typeface="Trebuchet MS"/>
                          <a:cs typeface="Trebuchet MS"/>
                        </a:rPr>
                        <a:t>choroba</a:t>
                      </a:r>
                      <a:endParaRPr sz="2650">
                        <a:latin typeface="Trebuchet MS"/>
                        <a:cs typeface="Trebuchet MS"/>
                      </a:endParaRPr>
                    </a:p>
                  </a:txBody>
                  <a:tcPr marL="0" marR="0" marT="63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gn="ctr">
                        <a:lnSpc>
                          <a:spcPct val="100000"/>
                        </a:lnSpc>
                        <a:spcBef>
                          <a:spcPts val="480"/>
                        </a:spcBef>
                      </a:pPr>
                      <a:r>
                        <a:rPr sz="2650" dirty="0">
                          <a:latin typeface="Trebuchet MS"/>
                          <a:cs typeface="Trebuchet MS"/>
                        </a:rPr>
                        <a:t>4</a:t>
                      </a:r>
                      <a:endParaRPr sz="2650">
                        <a:latin typeface="Trebuchet MS"/>
                        <a:cs typeface="Trebuchet MS"/>
                      </a:endParaRPr>
                    </a:p>
                  </a:txBody>
                  <a:tcPr marL="0" marR="0" marT="6096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8890">
                        <a:lnSpc>
                          <a:spcPts val="3135"/>
                        </a:lnSpc>
                      </a:pPr>
                      <a:r>
                        <a:rPr sz="2650" spc="-10" dirty="0">
                          <a:latin typeface="Trebuchet MS"/>
                          <a:cs typeface="Trebuchet MS"/>
                        </a:rPr>
                        <a:t>Porcinní</a:t>
                      </a:r>
                      <a:endParaRPr sz="2650">
                        <a:latin typeface="Trebuchet MS"/>
                        <a:cs typeface="Trebuchet MS"/>
                      </a:endParaRPr>
                    </a:p>
                    <a:p>
                      <a:pPr marL="8890">
                        <a:lnSpc>
                          <a:spcPts val="3180"/>
                        </a:lnSpc>
                      </a:pPr>
                      <a:r>
                        <a:rPr sz="2650" spc="-105" dirty="0">
                          <a:latin typeface="Trebuchet MS"/>
                          <a:cs typeface="Trebuchet MS"/>
                        </a:rPr>
                        <a:t>cirkovirus</a:t>
                      </a:r>
                      <a:r>
                        <a:rPr sz="2650" spc="-55" dirty="0">
                          <a:latin typeface="Trebuchet MS"/>
                          <a:cs typeface="Trebuchet MS"/>
                        </a:rPr>
                        <a:t> </a:t>
                      </a:r>
                      <a:r>
                        <a:rPr sz="2650" spc="-50" dirty="0">
                          <a:latin typeface="Trebuchet MS"/>
                          <a:cs typeface="Trebuchet MS"/>
                        </a:rPr>
                        <a:t>2</a:t>
                      </a:r>
                      <a:endParaRPr sz="2650">
                        <a:latin typeface="Trebuchet MS"/>
                        <a:cs typeface="Trebuchet MS"/>
                      </a:endParaRPr>
                    </a:p>
                  </a:txBody>
                  <a:tcPr marL="0" marR="0" marT="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R="967105" algn="r">
                        <a:lnSpc>
                          <a:spcPct val="100000"/>
                        </a:lnSpc>
                        <a:spcBef>
                          <a:spcPts val="480"/>
                        </a:spcBef>
                      </a:pPr>
                      <a:r>
                        <a:rPr sz="2650" spc="-25" dirty="0">
                          <a:latin typeface="Trebuchet MS"/>
                          <a:cs typeface="Trebuchet MS"/>
                        </a:rPr>
                        <a:t>47</a:t>
                      </a:r>
                      <a:endParaRPr sz="2650">
                        <a:latin typeface="Trebuchet MS"/>
                        <a:cs typeface="Trebuchet MS"/>
                      </a:endParaRPr>
                    </a:p>
                  </a:txBody>
                  <a:tcPr marL="0" marR="0" marT="6096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8890" marR="594995">
                        <a:lnSpc>
                          <a:spcPts val="3180"/>
                        </a:lnSpc>
                        <a:spcBef>
                          <a:spcPts val="5"/>
                        </a:spcBef>
                      </a:pPr>
                      <a:r>
                        <a:rPr sz="2650" spc="-280" dirty="0">
                          <a:latin typeface="Trebuchet MS"/>
                          <a:cs typeface="Trebuchet MS"/>
                        </a:rPr>
                        <a:t>Jiné</a:t>
                      </a:r>
                      <a:r>
                        <a:rPr sz="2650" spc="-80" dirty="0">
                          <a:latin typeface="Trebuchet MS"/>
                          <a:cs typeface="Trebuchet MS"/>
                        </a:rPr>
                        <a:t> </a:t>
                      </a:r>
                      <a:r>
                        <a:rPr sz="2650" spc="-110" dirty="0">
                          <a:latin typeface="Trebuchet MS"/>
                          <a:cs typeface="Trebuchet MS"/>
                        </a:rPr>
                        <a:t>infekční </a:t>
                      </a:r>
                      <a:r>
                        <a:rPr sz="2650" spc="-125" dirty="0">
                          <a:latin typeface="Trebuchet MS"/>
                          <a:cs typeface="Trebuchet MS"/>
                        </a:rPr>
                        <a:t>onemocnění</a:t>
                      </a:r>
                      <a:endParaRPr sz="2650">
                        <a:latin typeface="Trebuchet MS"/>
                        <a:cs typeface="Trebuchet MS"/>
                      </a:endParaRPr>
                    </a:p>
                  </a:txBody>
                  <a:tcPr marL="0" marR="0" marT="63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905" algn="ctr">
                        <a:lnSpc>
                          <a:spcPct val="100000"/>
                        </a:lnSpc>
                        <a:spcBef>
                          <a:spcPts val="480"/>
                        </a:spcBef>
                      </a:pPr>
                      <a:r>
                        <a:rPr sz="2650" spc="-25" dirty="0">
                          <a:latin typeface="Trebuchet MS"/>
                          <a:cs typeface="Trebuchet MS"/>
                        </a:rPr>
                        <a:t>10</a:t>
                      </a:r>
                      <a:endParaRPr sz="2650">
                        <a:latin typeface="Trebuchet MS"/>
                        <a:cs typeface="Trebuchet MS"/>
                      </a:endParaRPr>
                    </a:p>
                  </a:txBody>
                  <a:tcPr marL="0" marR="0" marT="60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xmlns="" val="10004"/>
                  </a:ext>
                </a:extLst>
              </a:tr>
              <a:tr h="832959">
                <a:tc>
                  <a:txBody>
                    <a:bodyPr/>
                    <a:lstStyle/>
                    <a:p>
                      <a:pPr marL="8255">
                        <a:lnSpc>
                          <a:spcPct val="100000"/>
                        </a:lnSpc>
                        <a:spcBef>
                          <a:spcPts val="1550"/>
                        </a:spcBef>
                      </a:pPr>
                      <a:r>
                        <a:rPr sz="2650" spc="-135" dirty="0">
                          <a:latin typeface="Trebuchet MS"/>
                          <a:cs typeface="Trebuchet MS"/>
                        </a:rPr>
                        <a:t>Mycoplasma</a:t>
                      </a:r>
                      <a:r>
                        <a:rPr sz="2650" spc="-20" dirty="0">
                          <a:latin typeface="Trebuchet MS"/>
                          <a:cs typeface="Trebuchet MS"/>
                        </a:rPr>
                        <a:t> spp.</a:t>
                      </a:r>
                      <a:endParaRPr sz="2650">
                        <a:latin typeface="Trebuchet MS"/>
                        <a:cs typeface="Trebuchet MS"/>
                      </a:endParaRPr>
                    </a:p>
                  </a:txBody>
                  <a:tcPr marL="0" marR="0" marT="19685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gn="ctr">
                        <a:lnSpc>
                          <a:spcPct val="100000"/>
                        </a:lnSpc>
                        <a:spcBef>
                          <a:spcPts val="1540"/>
                        </a:spcBef>
                      </a:pPr>
                      <a:r>
                        <a:rPr sz="2650" dirty="0">
                          <a:latin typeface="Trebuchet MS"/>
                          <a:cs typeface="Trebuchet MS"/>
                        </a:rPr>
                        <a:t>5</a:t>
                      </a:r>
                      <a:endParaRPr sz="2650">
                        <a:latin typeface="Trebuchet MS"/>
                        <a:cs typeface="Trebuchet MS"/>
                      </a:endParaRPr>
                    </a:p>
                  </a:txBody>
                  <a:tcPr marL="0" marR="0" marT="19558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FCCCC"/>
                    </a:solidFill>
                  </a:tcPr>
                </a:tc>
                <a:tc>
                  <a:txBody>
                    <a:bodyPr/>
                    <a:lstStyle/>
                    <a:p>
                      <a:pPr marL="8255" marR="614045">
                        <a:lnSpc>
                          <a:spcPts val="3180"/>
                        </a:lnSpc>
                        <a:spcBef>
                          <a:spcPts val="5"/>
                        </a:spcBef>
                      </a:pPr>
                      <a:r>
                        <a:rPr sz="2650" spc="-130" dirty="0">
                          <a:latin typeface="Trebuchet MS"/>
                          <a:cs typeface="Trebuchet MS"/>
                        </a:rPr>
                        <a:t>Mycoplasma </a:t>
                      </a:r>
                      <a:r>
                        <a:rPr sz="2650" spc="-20" dirty="0">
                          <a:latin typeface="Trebuchet MS"/>
                          <a:cs typeface="Trebuchet MS"/>
                        </a:rPr>
                        <a:t>spp.</a:t>
                      </a:r>
                      <a:endParaRPr sz="2650" dirty="0">
                        <a:latin typeface="Trebuchet MS"/>
                        <a:cs typeface="Trebuchet MS"/>
                      </a:endParaRPr>
                    </a:p>
                  </a:txBody>
                  <a:tcPr marL="0" marR="0" marT="63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gn="ctr">
                        <a:lnSpc>
                          <a:spcPct val="100000"/>
                        </a:lnSpc>
                        <a:spcBef>
                          <a:spcPts val="480"/>
                        </a:spcBef>
                      </a:pPr>
                      <a:r>
                        <a:rPr sz="2650" dirty="0">
                          <a:latin typeface="Trebuchet MS"/>
                          <a:cs typeface="Trebuchet MS"/>
                        </a:rPr>
                        <a:t>4</a:t>
                      </a:r>
                      <a:endParaRPr sz="2650">
                        <a:latin typeface="Trebuchet MS"/>
                        <a:cs typeface="Trebuchet MS"/>
                      </a:endParaRPr>
                    </a:p>
                  </a:txBody>
                  <a:tcPr marL="0" marR="0" marT="6096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FCCCC"/>
                    </a:solidFill>
                  </a:tcPr>
                </a:tc>
                <a:tc>
                  <a:txBody>
                    <a:bodyPr/>
                    <a:lstStyle/>
                    <a:p>
                      <a:pPr marL="8890" marR="614045">
                        <a:lnSpc>
                          <a:spcPts val="3180"/>
                        </a:lnSpc>
                        <a:spcBef>
                          <a:spcPts val="5"/>
                        </a:spcBef>
                      </a:pPr>
                      <a:r>
                        <a:rPr sz="2650" spc="-130" dirty="0">
                          <a:latin typeface="Trebuchet MS"/>
                          <a:cs typeface="Trebuchet MS"/>
                        </a:rPr>
                        <a:t>Mycoplasma </a:t>
                      </a:r>
                      <a:r>
                        <a:rPr sz="2650" spc="-20" dirty="0">
                          <a:latin typeface="Trebuchet MS"/>
                          <a:cs typeface="Trebuchet MS"/>
                        </a:rPr>
                        <a:t>spp.</a:t>
                      </a:r>
                      <a:endParaRPr sz="2650">
                        <a:latin typeface="Trebuchet MS"/>
                        <a:cs typeface="Trebuchet MS"/>
                      </a:endParaRPr>
                    </a:p>
                  </a:txBody>
                  <a:tcPr marL="0" marR="0" marT="63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marR="967105" algn="r">
                        <a:lnSpc>
                          <a:spcPct val="100000"/>
                        </a:lnSpc>
                        <a:spcBef>
                          <a:spcPts val="480"/>
                        </a:spcBef>
                      </a:pPr>
                      <a:r>
                        <a:rPr sz="2650" spc="-25" dirty="0">
                          <a:latin typeface="Trebuchet MS"/>
                          <a:cs typeface="Trebuchet MS"/>
                        </a:rPr>
                        <a:t>29</a:t>
                      </a:r>
                      <a:endParaRPr sz="2650">
                        <a:latin typeface="Trebuchet MS"/>
                        <a:cs typeface="Trebuchet MS"/>
                      </a:endParaRPr>
                    </a:p>
                  </a:txBody>
                  <a:tcPr marL="0" marR="0" marT="6096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nSpc>
                          <a:spcPct val="100000"/>
                        </a:lnSpc>
                      </a:pPr>
                      <a:endParaRPr sz="2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extLst>
                  <a:ext uri="{0D108BD9-81ED-4DB2-BD59-A6C34878D82A}">
                    <a16:rowId xmlns:a16="http://schemas.microsoft.com/office/drawing/2014/main" xmlns="" val="10005"/>
                  </a:ext>
                </a:extLst>
              </a:tr>
              <a:tr h="832959">
                <a:tc>
                  <a:txBody>
                    <a:bodyPr/>
                    <a:lstStyle/>
                    <a:p>
                      <a:pPr marL="8255">
                        <a:lnSpc>
                          <a:spcPct val="100000"/>
                        </a:lnSpc>
                        <a:spcBef>
                          <a:spcPts val="1550"/>
                        </a:spcBef>
                      </a:pPr>
                      <a:r>
                        <a:rPr sz="2650" spc="-10" dirty="0">
                          <a:latin typeface="Trebuchet MS"/>
                          <a:cs typeface="Trebuchet MS"/>
                        </a:rPr>
                        <a:t>Rotaviry</a:t>
                      </a:r>
                      <a:endParaRPr sz="2650">
                        <a:latin typeface="Trebuchet MS"/>
                        <a:cs typeface="Trebuchet MS"/>
                      </a:endParaRPr>
                    </a:p>
                  </a:txBody>
                  <a:tcPr marL="0" marR="0" marT="19685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gn="ctr">
                        <a:lnSpc>
                          <a:spcPct val="100000"/>
                        </a:lnSpc>
                        <a:spcBef>
                          <a:spcPts val="1540"/>
                        </a:spcBef>
                      </a:pPr>
                      <a:r>
                        <a:rPr sz="2650" dirty="0">
                          <a:latin typeface="Trebuchet MS"/>
                          <a:cs typeface="Trebuchet MS"/>
                        </a:rPr>
                        <a:t>1</a:t>
                      </a:r>
                      <a:endParaRPr sz="2650">
                        <a:latin typeface="Trebuchet MS"/>
                        <a:cs typeface="Trebuchet MS"/>
                      </a:endParaRPr>
                    </a:p>
                  </a:txBody>
                  <a:tcPr marL="0" marR="0" marT="19558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8255">
                        <a:lnSpc>
                          <a:spcPct val="100000"/>
                        </a:lnSpc>
                        <a:spcBef>
                          <a:spcPts val="1550"/>
                        </a:spcBef>
                      </a:pPr>
                      <a:r>
                        <a:rPr sz="2650" spc="-10" dirty="0">
                          <a:latin typeface="Trebuchet MS"/>
                          <a:cs typeface="Trebuchet MS"/>
                        </a:rPr>
                        <a:t>Rotaviry</a:t>
                      </a:r>
                      <a:endParaRPr sz="2650">
                        <a:latin typeface="Trebuchet MS"/>
                        <a:cs typeface="Trebuchet MS"/>
                      </a:endParaRPr>
                    </a:p>
                  </a:txBody>
                  <a:tcPr marL="0" marR="0" marT="19685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gn="ctr">
                        <a:lnSpc>
                          <a:spcPct val="100000"/>
                        </a:lnSpc>
                        <a:spcBef>
                          <a:spcPts val="484"/>
                        </a:spcBef>
                      </a:pPr>
                      <a:r>
                        <a:rPr sz="2650" dirty="0">
                          <a:latin typeface="Trebuchet MS"/>
                          <a:cs typeface="Trebuchet MS"/>
                        </a:rPr>
                        <a:t>1</a:t>
                      </a:r>
                      <a:endParaRPr sz="2650">
                        <a:latin typeface="Trebuchet MS"/>
                        <a:cs typeface="Trebuchet MS"/>
                      </a:endParaRPr>
                    </a:p>
                  </a:txBody>
                  <a:tcPr marL="0" marR="0" marT="61594"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8890" marR="1034415">
                        <a:lnSpc>
                          <a:spcPts val="3180"/>
                        </a:lnSpc>
                        <a:spcBef>
                          <a:spcPts val="5"/>
                        </a:spcBef>
                      </a:pPr>
                      <a:r>
                        <a:rPr sz="2650" spc="-145" dirty="0">
                          <a:latin typeface="Trebuchet MS"/>
                          <a:cs typeface="Trebuchet MS"/>
                        </a:rPr>
                        <a:t>Lawsonia </a:t>
                      </a:r>
                      <a:r>
                        <a:rPr sz="2650" spc="-85" dirty="0">
                          <a:latin typeface="Trebuchet MS"/>
                          <a:cs typeface="Trebuchet MS"/>
                        </a:rPr>
                        <a:t>intracel.</a:t>
                      </a:r>
                      <a:endParaRPr sz="2650">
                        <a:latin typeface="Trebuchet MS"/>
                        <a:cs typeface="Trebuchet MS"/>
                      </a:endParaRPr>
                    </a:p>
                  </a:txBody>
                  <a:tcPr marL="0" marR="0" marT="63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R="967105" algn="r">
                        <a:lnSpc>
                          <a:spcPct val="100000"/>
                        </a:lnSpc>
                        <a:spcBef>
                          <a:spcPts val="484"/>
                        </a:spcBef>
                      </a:pPr>
                      <a:r>
                        <a:rPr sz="2650" spc="-25" dirty="0">
                          <a:latin typeface="Trebuchet MS"/>
                          <a:cs typeface="Trebuchet MS"/>
                        </a:rPr>
                        <a:t>50</a:t>
                      </a:r>
                      <a:endParaRPr sz="2650">
                        <a:latin typeface="Trebuchet MS"/>
                        <a:cs typeface="Trebuchet MS"/>
                      </a:endParaRPr>
                    </a:p>
                  </a:txBody>
                  <a:tcPr marL="0" marR="0" marT="61594"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nSpc>
                          <a:spcPct val="100000"/>
                        </a:lnSpc>
                      </a:pPr>
                      <a:endParaRPr sz="2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xmlns="" val="10006"/>
                  </a:ext>
                </a:extLst>
              </a:tr>
              <a:tr h="832959">
                <a:tc>
                  <a:txBody>
                    <a:bodyPr/>
                    <a:lstStyle/>
                    <a:p>
                      <a:pPr marL="8255">
                        <a:lnSpc>
                          <a:spcPct val="100000"/>
                        </a:lnSpc>
                        <a:spcBef>
                          <a:spcPts val="1550"/>
                        </a:spcBef>
                      </a:pPr>
                      <a:r>
                        <a:rPr sz="2650" spc="-35" dirty="0">
                          <a:latin typeface="Trebuchet MS"/>
                          <a:cs typeface="Trebuchet MS"/>
                        </a:rPr>
                        <a:t>Leptospiróza</a:t>
                      </a:r>
                      <a:endParaRPr sz="2650">
                        <a:latin typeface="Trebuchet MS"/>
                        <a:cs typeface="Trebuchet MS"/>
                      </a:endParaRPr>
                    </a:p>
                  </a:txBody>
                  <a:tcPr marL="0" marR="0" marT="19685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gn="ctr">
                        <a:lnSpc>
                          <a:spcPct val="100000"/>
                        </a:lnSpc>
                        <a:spcBef>
                          <a:spcPts val="1540"/>
                        </a:spcBef>
                      </a:pPr>
                      <a:r>
                        <a:rPr sz="2650" dirty="0">
                          <a:latin typeface="Trebuchet MS"/>
                          <a:cs typeface="Trebuchet MS"/>
                        </a:rPr>
                        <a:t>4</a:t>
                      </a:r>
                      <a:endParaRPr sz="2650">
                        <a:latin typeface="Trebuchet MS"/>
                        <a:cs typeface="Trebuchet MS"/>
                      </a:endParaRPr>
                    </a:p>
                  </a:txBody>
                  <a:tcPr marL="0" marR="0" marT="19558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FCCCC"/>
                    </a:solidFill>
                  </a:tcPr>
                </a:tc>
                <a:tc>
                  <a:txBody>
                    <a:bodyPr/>
                    <a:lstStyle/>
                    <a:p>
                      <a:pPr marL="8255">
                        <a:lnSpc>
                          <a:spcPct val="100000"/>
                        </a:lnSpc>
                        <a:spcBef>
                          <a:spcPts val="1550"/>
                        </a:spcBef>
                      </a:pPr>
                      <a:r>
                        <a:rPr sz="2650" spc="-35" dirty="0">
                          <a:latin typeface="Trebuchet MS"/>
                          <a:cs typeface="Trebuchet MS"/>
                        </a:rPr>
                        <a:t>Leptospiróza</a:t>
                      </a:r>
                      <a:endParaRPr sz="2650">
                        <a:latin typeface="Trebuchet MS"/>
                        <a:cs typeface="Trebuchet MS"/>
                      </a:endParaRPr>
                    </a:p>
                  </a:txBody>
                  <a:tcPr marL="0" marR="0" marT="19685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gn="ctr">
                        <a:lnSpc>
                          <a:spcPct val="100000"/>
                        </a:lnSpc>
                        <a:spcBef>
                          <a:spcPts val="484"/>
                        </a:spcBef>
                      </a:pPr>
                      <a:r>
                        <a:rPr sz="2650" dirty="0">
                          <a:latin typeface="Trebuchet MS"/>
                          <a:cs typeface="Trebuchet MS"/>
                        </a:rPr>
                        <a:t>4</a:t>
                      </a:r>
                      <a:endParaRPr sz="2650">
                        <a:latin typeface="Trebuchet MS"/>
                        <a:cs typeface="Trebuchet MS"/>
                      </a:endParaRPr>
                    </a:p>
                  </a:txBody>
                  <a:tcPr marL="0" marR="0" marT="61594"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FCCCC"/>
                    </a:solidFill>
                  </a:tcPr>
                </a:tc>
                <a:tc>
                  <a:txBody>
                    <a:bodyPr/>
                    <a:lstStyle/>
                    <a:p>
                      <a:pPr marL="8890" marR="386715">
                        <a:lnSpc>
                          <a:spcPts val="3180"/>
                        </a:lnSpc>
                        <a:spcBef>
                          <a:spcPts val="5"/>
                        </a:spcBef>
                      </a:pPr>
                      <a:r>
                        <a:rPr sz="2650" spc="-135" dirty="0">
                          <a:latin typeface="Trebuchet MS"/>
                          <a:cs typeface="Trebuchet MS"/>
                        </a:rPr>
                        <a:t>Actinobacillus </a:t>
                      </a:r>
                      <a:r>
                        <a:rPr sz="2650" spc="-50" dirty="0">
                          <a:latin typeface="Trebuchet MS"/>
                          <a:cs typeface="Trebuchet MS"/>
                        </a:rPr>
                        <a:t>pleuropn.</a:t>
                      </a:r>
                      <a:endParaRPr sz="2650">
                        <a:latin typeface="Trebuchet MS"/>
                        <a:cs typeface="Trebuchet MS"/>
                      </a:endParaRPr>
                    </a:p>
                  </a:txBody>
                  <a:tcPr marL="0" marR="0" marT="63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marR="967105" algn="r">
                        <a:lnSpc>
                          <a:spcPct val="100000"/>
                        </a:lnSpc>
                        <a:spcBef>
                          <a:spcPts val="484"/>
                        </a:spcBef>
                      </a:pPr>
                      <a:r>
                        <a:rPr sz="2650" spc="-25" dirty="0">
                          <a:latin typeface="Trebuchet MS"/>
                          <a:cs typeface="Trebuchet MS"/>
                        </a:rPr>
                        <a:t>70</a:t>
                      </a:r>
                      <a:endParaRPr sz="2650">
                        <a:latin typeface="Trebuchet MS"/>
                        <a:cs typeface="Trebuchet MS"/>
                      </a:endParaRPr>
                    </a:p>
                  </a:txBody>
                  <a:tcPr marL="0" marR="0" marT="61594"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nSpc>
                          <a:spcPct val="100000"/>
                        </a:lnSpc>
                      </a:pPr>
                      <a:endParaRPr sz="2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extLst>
                  <a:ext uri="{0D108BD9-81ED-4DB2-BD59-A6C34878D82A}">
                    <a16:rowId xmlns:a16="http://schemas.microsoft.com/office/drawing/2014/main" xmlns="" val="10007"/>
                  </a:ext>
                </a:extLst>
              </a:tr>
              <a:tr h="832959">
                <a:tc>
                  <a:txBody>
                    <a:bodyPr/>
                    <a:lstStyle/>
                    <a:p>
                      <a:pPr marL="8255">
                        <a:lnSpc>
                          <a:spcPct val="100000"/>
                        </a:lnSpc>
                        <a:spcBef>
                          <a:spcPts val="1550"/>
                        </a:spcBef>
                      </a:pPr>
                      <a:r>
                        <a:rPr sz="2650" spc="-75" dirty="0">
                          <a:latin typeface="Trebuchet MS"/>
                          <a:cs typeface="Trebuchet MS"/>
                        </a:rPr>
                        <a:t>Influenza</a:t>
                      </a:r>
                      <a:endParaRPr sz="2650">
                        <a:latin typeface="Trebuchet MS"/>
                        <a:cs typeface="Trebuchet MS"/>
                      </a:endParaRPr>
                    </a:p>
                  </a:txBody>
                  <a:tcPr marL="0" marR="0" marT="19685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gn="ctr">
                        <a:lnSpc>
                          <a:spcPct val="100000"/>
                        </a:lnSpc>
                        <a:spcBef>
                          <a:spcPts val="1540"/>
                        </a:spcBef>
                      </a:pPr>
                      <a:r>
                        <a:rPr sz="2650" spc="-25" dirty="0">
                          <a:latin typeface="Trebuchet MS"/>
                          <a:cs typeface="Trebuchet MS"/>
                        </a:rPr>
                        <a:t>13</a:t>
                      </a:r>
                      <a:endParaRPr sz="2650">
                        <a:latin typeface="Trebuchet MS"/>
                        <a:cs typeface="Trebuchet MS"/>
                      </a:endParaRPr>
                    </a:p>
                  </a:txBody>
                  <a:tcPr marL="0" marR="0" marT="195580"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8255">
                        <a:lnSpc>
                          <a:spcPct val="100000"/>
                        </a:lnSpc>
                        <a:spcBef>
                          <a:spcPts val="1550"/>
                        </a:spcBef>
                      </a:pPr>
                      <a:r>
                        <a:rPr sz="2650" spc="-75" dirty="0">
                          <a:latin typeface="Trebuchet MS"/>
                          <a:cs typeface="Trebuchet MS"/>
                        </a:rPr>
                        <a:t>Influenza</a:t>
                      </a:r>
                      <a:endParaRPr sz="2650">
                        <a:latin typeface="Trebuchet MS"/>
                        <a:cs typeface="Trebuchet MS"/>
                      </a:endParaRPr>
                    </a:p>
                  </a:txBody>
                  <a:tcPr marL="0" marR="0" marT="19685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635" algn="ctr">
                        <a:lnSpc>
                          <a:spcPct val="100000"/>
                        </a:lnSpc>
                        <a:spcBef>
                          <a:spcPts val="484"/>
                        </a:spcBef>
                      </a:pPr>
                      <a:r>
                        <a:rPr sz="2650" spc="-25" dirty="0">
                          <a:latin typeface="Trebuchet MS"/>
                          <a:cs typeface="Trebuchet MS"/>
                        </a:rPr>
                        <a:t>10</a:t>
                      </a:r>
                      <a:endParaRPr sz="2650">
                        <a:latin typeface="Trebuchet MS"/>
                        <a:cs typeface="Trebuchet MS"/>
                      </a:endParaRPr>
                    </a:p>
                  </a:txBody>
                  <a:tcPr marL="0" marR="0" marT="61594"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8890" marR="595630">
                        <a:lnSpc>
                          <a:spcPts val="3180"/>
                        </a:lnSpc>
                        <a:spcBef>
                          <a:spcPts val="5"/>
                        </a:spcBef>
                      </a:pPr>
                      <a:r>
                        <a:rPr sz="2650" spc="-280" dirty="0">
                          <a:latin typeface="Trebuchet MS"/>
                          <a:cs typeface="Trebuchet MS"/>
                        </a:rPr>
                        <a:t>Jiné</a:t>
                      </a:r>
                      <a:r>
                        <a:rPr sz="2650" spc="-80" dirty="0">
                          <a:latin typeface="Trebuchet MS"/>
                          <a:cs typeface="Trebuchet MS"/>
                        </a:rPr>
                        <a:t> </a:t>
                      </a:r>
                      <a:r>
                        <a:rPr sz="2650" spc="-110" dirty="0">
                          <a:latin typeface="Trebuchet MS"/>
                          <a:cs typeface="Trebuchet MS"/>
                        </a:rPr>
                        <a:t>infekční </a:t>
                      </a:r>
                      <a:r>
                        <a:rPr sz="2650" spc="-125" dirty="0">
                          <a:latin typeface="Trebuchet MS"/>
                          <a:cs typeface="Trebuchet MS"/>
                        </a:rPr>
                        <a:t>onemocnění</a:t>
                      </a:r>
                      <a:endParaRPr sz="2650">
                        <a:latin typeface="Trebuchet MS"/>
                        <a:cs typeface="Trebuchet MS"/>
                      </a:endParaRPr>
                    </a:p>
                  </a:txBody>
                  <a:tcPr marL="0" marR="0" marT="63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R="967105" algn="r">
                        <a:lnSpc>
                          <a:spcPct val="100000"/>
                        </a:lnSpc>
                        <a:spcBef>
                          <a:spcPts val="484"/>
                        </a:spcBef>
                      </a:pPr>
                      <a:r>
                        <a:rPr sz="2650" spc="-25" dirty="0">
                          <a:latin typeface="Trebuchet MS"/>
                          <a:cs typeface="Trebuchet MS"/>
                        </a:rPr>
                        <a:t>50</a:t>
                      </a:r>
                      <a:endParaRPr sz="2650">
                        <a:latin typeface="Trebuchet MS"/>
                        <a:cs typeface="Trebuchet MS"/>
                      </a:endParaRPr>
                    </a:p>
                  </a:txBody>
                  <a:tcPr marL="0" marR="0" marT="61594"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nSpc>
                          <a:spcPct val="100000"/>
                        </a:lnSpc>
                      </a:pPr>
                      <a:endParaRPr sz="2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xmlns="" val="10008"/>
                  </a:ext>
                </a:extLst>
              </a:tr>
              <a:tr h="832959">
                <a:tc>
                  <a:txBody>
                    <a:bodyPr/>
                    <a:lstStyle/>
                    <a:p>
                      <a:pPr marL="8255" marR="840105">
                        <a:lnSpc>
                          <a:spcPts val="3180"/>
                        </a:lnSpc>
                        <a:spcBef>
                          <a:spcPts val="5"/>
                        </a:spcBef>
                      </a:pPr>
                      <a:r>
                        <a:rPr sz="2650" spc="-280" dirty="0">
                          <a:latin typeface="Trebuchet MS"/>
                          <a:cs typeface="Trebuchet MS"/>
                        </a:rPr>
                        <a:t>Jiné</a:t>
                      </a:r>
                      <a:r>
                        <a:rPr sz="2650" spc="-80" dirty="0">
                          <a:latin typeface="Trebuchet MS"/>
                          <a:cs typeface="Trebuchet MS"/>
                        </a:rPr>
                        <a:t> </a:t>
                      </a:r>
                      <a:r>
                        <a:rPr sz="2650" spc="-110" dirty="0">
                          <a:latin typeface="Trebuchet MS"/>
                          <a:cs typeface="Trebuchet MS"/>
                        </a:rPr>
                        <a:t>infekční </a:t>
                      </a:r>
                      <a:r>
                        <a:rPr sz="2650" spc="-125" dirty="0">
                          <a:latin typeface="Trebuchet MS"/>
                          <a:cs typeface="Trebuchet MS"/>
                        </a:rPr>
                        <a:t>onemocnění</a:t>
                      </a:r>
                      <a:endParaRPr sz="2650">
                        <a:latin typeface="Trebuchet MS"/>
                        <a:cs typeface="Trebuchet MS"/>
                      </a:endParaRPr>
                    </a:p>
                  </a:txBody>
                  <a:tcPr marL="0" marR="0" marT="635" marB="0">
                    <a:lnL w="12700">
                      <a:solidFill>
                        <a:srgbClr val="000000"/>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FCCCC"/>
                    </a:solidFill>
                  </a:tcPr>
                </a:tc>
                <a:tc>
                  <a:txBody>
                    <a:bodyPr/>
                    <a:lstStyle/>
                    <a:p>
                      <a:pPr algn="ctr">
                        <a:lnSpc>
                          <a:spcPct val="100000"/>
                        </a:lnSpc>
                        <a:spcBef>
                          <a:spcPts val="1540"/>
                        </a:spcBef>
                      </a:pPr>
                      <a:r>
                        <a:rPr sz="2650" dirty="0">
                          <a:latin typeface="Trebuchet MS"/>
                          <a:cs typeface="Trebuchet MS"/>
                        </a:rPr>
                        <a:t>6</a:t>
                      </a:r>
                      <a:endParaRPr sz="2650">
                        <a:latin typeface="Trebuchet MS"/>
                        <a:cs typeface="Trebuchet MS"/>
                      </a:endParaRPr>
                    </a:p>
                  </a:txBody>
                  <a:tcPr marL="0" marR="0" marT="195580" marB="0">
                    <a:lnL w="12700">
                      <a:solidFill>
                        <a:srgbClr val="FFFFFF"/>
                      </a:solidFill>
                      <a:prstDash val="solid"/>
                    </a:lnL>
                    <a:lnR w="12700">
                      <a:solidFill>
                        <a:srgbClr val="000000"/>
                      </a:solidFill>
                      <a:prstDash val="solid"/>
                    </a:lnR>
                    <a:lnT w="12700">
                      <a:solidFill>
                        <a:srgbClr val="FFFFFF"/>
                      </a:solidFill>
                      <a:prstDash val="solid"/>
                    </a:lnT>
                    <a:lnB w="12700">
                      <a:solidFill>
                        <a:srgbClr val="000000"/>
                      </a:solidFill>
                      <a:prstDash val="solid"/>
                    </a:lnB>
                    <a:solidFill>
                      <a:srgbClr val="FFCCCC"/>
                    </a:solidFill>
                  </a:tcPr>
                </a:tc>
                <a:tc>
                  <a:txBody>
                    <a:bodyPr/>
                    <a:lstStyle/>
                    <a:p>
                      <a:pPr marL="8255" marR="595630">
                        <a:lnSpc>
                          <a:spcPts val="3180"/>
                        </a:lnSpc>
                        <a:spcBef>
                          <a:spcPts val="5"/>
                        </a:spcBef>
                      </a:pPr>
                      <a:r>
                        <a:rPr sz="2650" spc="-280" dirty="0">
                          <a:latin typeface="Trebuchet MS"/>
                          <a:cs typeface="Trebuchet MS"/>
                        </a:rPr>
                        <a:t>Jiné</a:t>
                      </a:r>
                      <a:r>
                        <a:rPr sz="2650" spc="-80" dirty="0">
                          <a:latin typeface="Trebuchet MS"/>
                          <a:cs typeface="Trebuchet MS"/>
                        </a:rPr>
                        <a:t> </a:t>
                      </a:r>
                      <a:r>
                        <a:rPr sz="2650" spc="-110" dirty="0">
                          <a:latin typeface="Trebuchet MS"/>
                          <a:cs typeface="Trebuchet MS"/>
                        </a:rPr>
                        <a:t>infekční </a:t>
                      </a:r>
                      <a:r>
                        <a:rPr sz="2650" spc="-125" dirty="0">
                          <a:latin typeface="Trebuchet MS"/>
                          <a:cs typeface="Trebuchet MS"/>
                        </a:rPr>
                        <a:t>onemocnění</a:t>
                      </a:r>
                      <a:endParaRPr sz="2650">
                        <a:latin typeface="Trebuchet MS"/>
                        <a:cs typeface="Trebuchet MS"/>
                      </a:endParaRPr>
                    </a:p>
                  </a:txBody>
                  <a:tcPr marL="0" marR="0" marT="635"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gn="ctr">
                        <a:lnSpc>
                          <a:spcPct val="100000"/>
                        </a:lnSpc>
                        <a:spcBef>
                          <a:spcPts val="484"/>
                        </a:spcBef>
                      </a:pPr>
                      <a:r>
                        <a:rPr sz="2650" dirty="0">
                          <a:latin typeface="Trebuchet MS"/>
                          <a:cs typeface="Trebuchet MS"/>
                        </a:rPr>
                        <a:t>7</a:t>
                      </a:r>
                      <a:endParaRPr sz="2650">
                        <a:latin typeface="Trebuchet MS"/>
                        <a:cs typeface="Trebuchet MS"/>
                      </a:endParaRPr>
                    </a:p>
                  </a:txBody>
                  <a:tcPr marL="0" marR="0" marT="61594" marB="0">
                    <a:lnL w="12700">
                      <a:solidFill>
                        <a:srgbClr val="FFFFFF"/>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nSpc>
                          <a:spcPct val="100000"/>
                        </a:lnSpc>
                      </a:pPr>
                      <a:endParaRPr sz="2700" dirty="0">
                        <a:latin typeface="Times New Roman"/>
                        <a:cs typeface="Times New Roman"/>
                      </a:endParaRPr>
                    </a:p>
                  </a:txBody>
                  <a:tcPr marL="0" marR="0" marT="0" marB="0">
                    <a:lnL w="12700">
                      <a:solidFill>
                        <a:srgbClr val="000000"/>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FCCCC"/>
                    </a:solidFill>
                  </a:tcPr>
                </a:tc>
                <a:tc>
                  <a:txBody>
                    <a:bodyPr/>
                    <a:lstStyle/>
                    <a:p>
                      <a:pPr>
                        <a:lnSpc>
                          <a:spcPct val="100000"/>
                        </a:lnSpc>
                      </a:pPr>
                      <a:endParaRPr sz="2700">
                        <a:latin typeface="Times New Roman"/>
                        <a:cs typeface="Times New Roman"/>
                      </a:endParaRPr>
                    </a:p>
                  </a:txBody>
                  <a:tcPr marL="0" marR="0" marT="0" marB="0">
                    <a:lnL w="12700">
                      <a:solidFill>
                        <a:srgbClr val="FFFFFF"/>
                      </a:solidFill>
                      <a:prstDash val="solid"/>
                    </a:lnL>
                    <a:lnR w="12700">
                      <a:solidFill>
                        <a:srgbClr val="000000"/>
                      </a:solidFill>
                      <a:prstDash val="solid"/>
                    </a:lnR>
                    <a:lnT w="12700">
                      <a:solidFill>
                        <a:srgbClr val="FFFFFF"/>
                      </a:solidFill>
                      <a:prstDash val="solid"/>
                    </a:lnT>
                    <a:lnB w="12700">
                      <a:solidFill>
                        <a:srgbClr val="000000"/>
                      </a:solidFill>
                      <a:prstDash val="solid"/>
                    </a:lnB>
                    <a:solidFill>
                      <a:srgbClr val="FFCCCC"/>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tc>
                  <a:txBody>
                    <a:bodyPr/>
                    <a:lstStyle/>
                    <a:p>
                      <a:pPr>
                        <a:lnSpc>
                          <a:spcPct val="100000"/>
                        </a:lnSpc>
                      </a:pPr>
                      <a:endParaRPr sz="2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CC"/>
                    </a:solidFill>
                  </a:tcPr>
                </a:tc>
                <a:extLst>
                  <a:ext uri="{0D108BD9-81ED-4DB2-BD59-A6C34878D82A}">
                    <a16:rowId xmlns:a16="http://schemas.microsoft.com/office/drawing/2014/main" xmlns="" val="10009"/>
                  </a:ext>
                </a:extLst>
              </a:tr>
            </a:tbl>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3393" y="301625"/>
            <a:ext cx="14610457" cy="1668925"/>
          </a:xfrm>
          <a:prstGeom prst="rect">
            <a:avLst/>
          </a:prstGeom>
        </p:spPr>
        <p:txBody>
          <a:bodyPr vert="horz" wrap="square" lIns="0" tIns="296425" rIns="0" bIns="0" rtlCol="0">
            <a:spAutoFit/>
          </a:bodyPr>
          <a:lstStyle/>
          <a:p>
            <a:pPr marL="5013325" algn="ctr">
              <a:spcBef>
                <a:spcPts val="100"/>
              </a:spcBef>
            </a:pPr>
            <a:r>
              <a:rPr sz="4450" b="1" spc="455" dirty="0"/>
              <a:t>OBLASTI</a:t>
            </a:r>
            <a:r>
              <a:rPr sz="4450" b="1" spc="-165" dirty="0"/>
              <a:t> </a:t>
            </a:r>
            <a:r>
              <a:rPr sz="4450" b="1" spc="405" dirty="0"/>
              <a:t>S</a:t>
            </a:r>
            <a:r>
              <a:rPr sz="4450" b="1" spc="-85" dirty="0"/>
              <a:t> </a:t>
            </a:r>
            <a:r>
              <a:rPr sz="4450" b="1" spc="425" dirty="0"/>
              <a:t>PŘÍRODNÍMI</a:t>
            </a:r>
            <a:r>
              <a:rPr sz="4450" b="1" spc="-114" dirty="0"/>
              <a:t> </a:t>
            </a:r>
            <a:r>
              <a:rPr sz="4450" b="1" spc="480" dirty="0"/>
              <a:t>OMEZENÍMI</a:t>
            </a:r>
            <a:r>
              <a:rPr sz="4450" b="1" spc="-80" dirty="0"/>
              <a:t> </a:t>
            </a:r>
            <a:r>
              <a:rPr sz="4450" b="1" spc="434" dirty="0"/>
              <a:t>(ANC)</a:t>
            </a:r>
            <a:endParaRPr sz="4450" b="1" dirty="0"/>
          </a:p>
        </p:txBody>
      </p:sp>
      <p:pic>
        <p:nvPicPr>
          <p:cNvPr id="3" name="object 3"/>
          <p:cNvPicPr/>
          <p:nvPr/>
        </p:nvPicPr>
        <p:blipFill>
          <a:blip r:embed="rId2" cstate="print"/>
          <a:stretch>
            <a:fillRect/>
          </a:stretch>
        </p:blipFill>
        <p:spPr>
          <a:xfrm>
            <a:off x="6030476" y="3811933"/>
            <a:ext cx="188452" cy="204784"/>
          </a:xfrm>
          <a:prstGeom prst="rect">
            <a:avLst/>
          </a:prstGeom>
        </p:spPr>
      </p:pic>
      <p:pic>
        <p:nvPicPr>
          <p:cNvPr id="4" name="object 4"/>
          <p:cNvPicPr/>
          <p:nvPr/>
        </p:nvPicPr>
        <p:blipFill>
          <a:blip r:embed="rId2" cstate="print"/>
          <a:stretch>
            <a:fillRect/>
          </a:stretch>
        </p:blipFill>
        <p:spPr>
          <a:xfrm>
            <a:off x="6030476" y="6163819"/>
            <a:ext cx="188452" cy="204784"/>
          </a:xfrm>
          <a:prstGeom prst="rect">
            <a:avLst/>
          </a:prstGeom>
        </p:spPr>
      </p:pic>
      <p:pic>
        <p:nvPicPr>
          <p:cNvPr id="5" name="object 5"/>
          <p:cNvPicPr/>
          <p:nvPr/>
        </p:nvPicPr>
        <p:blipFill>
          <a:blip r:embed="rId2" cstate="print"/>
          <a:stretch>
            <a:fillRect/>
          </a:stretch>
        </p:blipFill>
        <p:spPr>
          <a:xfrm>
            <a:off x="6030476" y="7146284"/>
            <a:ext cx="188452" cy="204784"/>
          </a:xfrm>
          <a:prstGeom prst="rect">
            <a:avLst/>
          </a:prstGeom>
        </p:spPr>
      </p:pic>
      <p:pic>
        <p:nvPicPr>
          <p:cNvPr id="6" name="object 6"/>
          <p:cNvPicPr/>
          <p:nvPr/>
        </p:nvPicPr>
        <p:blipFill>
          <a:blip r:embed="rId2" cstate="print"/>
          <a:stretch>
            <a:fillRect/>
          </a:stretch>
        </p:blipFill>
        <p:spPr>
          <a:xfrm>
            <a:off x="6030476" y="8128749"/>
            <a:ext cx="188452" cy="204784"/>
          </a:xfrm>
          <a:prstGeom prst="rect">
            <a:avLst/>
          </a:prstGeom>
        </p:spPr>
      </p:pic>
      <p:pic>
        <p:nvPicPr>
          <p:cNvPr id="7" name="object 7"/>
          <p:cNvPicPr/>
          <p:nvPr/>
        </p:nvPicPr>
        <p:blipFill>
          <a:blip r:embed="rId2" cstate="print"/>
          <a:stretch>
            <a:fillRect/>
          </a:stretch>
        </p:blipFill>
        <p:spPr>
          <a:xfrm>
            <a:off x="6030476" y="10023323"/>
            <a:ext cx="188452" cy="204784"/>
          </a:xfrm>
          <a:prstGeom prst="rect">
            <a:avLst/>
          </a:prstGeom>
        </p:spPr>
      </p:pic>
      <p:sp>
        <p:nvSpPr>
          <p:cNvPr id="8" name="object 8"/>
          <p:cNvSpPr txBox="1"/>
          <p:nvPr/>
        </p:nvSpPr>
        <p:spPr>
          <a:xfrm>
            <a:off x="527051" y="2816225"/>
            <a:ext cx="19049999" cy="10618291"/>
          </a:xfrm>
          <a:prstGeom prst="rect">
            <a:avLst/>
          </a:prstGeom>
        </p:spPr>
        <p:txBody>
          <a:bodyPr vert="horz" wrap="square" lIns="0" tIns="119380" rIns="0" bIns="0" rtlCol="0">
            <a:spAutoFit/>
          </a:bodyPr>
          <a:lstStyle/>
          <a:p>
            <a:pPr marL="427990">
              <a:spcBef>
                <a:spcPts val="940"/>
              </a:spcBef>
            </a:pPr>
            <a:r>
              <a:rPr sz="3200" spc="65" dirty="0">
                <a:solidFill>
                  <a:schemeClr val="accent3">
                    <a:lumMod val="75000"/>
                  </a:schemeClr>
                </a:solidFill>
                <a:latin typeface="Trebuchet MS"/>
                <a:cs typeface="Trebuchet MS"/>
              </a:rPr>
              <a:t>VYMEZENÍ</a:t>
            </a:r>
            <a:r>
              <a:rPr sz="3200" spc="-260" dirty="0">
                <a:solidFill>
                  <a:schemeClr val="accent3">
                    <a:lumMod val="75000"/>
                  </a:schemeClr>
                </a:solidFill>
                <a:latin typeface="Trebuchet MS"/>
                <a:cs typeface="Trebuchet MS"/>
              </a:rPr>
              <a:t> </a:t>
            </a:r>
            <a:r>
              <a:rPr sz="3200" spc="225" dirty="0">
                <a:solidFill>
                  <a:schemeClr val="accent3">
                    <a:lumMod val="75000"/>
                  </a:schemeClr>
                </a:solidFill>
                <a:latin typeface="Trebuchet MS"/>
                <a:cs typeface="Trebuchet MS"/>
              </a:rPr>
              <a:t>ANC</a:t>
            </a:r>
            <a:endParaRPr sz="3200" dirty="0">
              <a:solidFill>
                <a:schemeClr val="accent3">
                  <a:lumMod val="75000"/>
                </a:schemeClr>
              </a:solidFill>
              <a:latin typeface="Trebuchet MS"/>
              <a:cs typeface="Trebuchet MS"/>
            </a:endParaRPr>
          </a:p>
          <a:p>
            <a:pPr marL="843915" indent="-416559">
              <a:spcBef>
                <a:spcPts val="840"/>
              </a:spcBef>
              <a:buClr>
                <a:srgbClr val="CDCE00"/>
              </a:buClr>
              <a:buFont typeface="Arial"/>
              <a:buChar char="•"/>
              <a:tabLst>
                <a:tab pos="843915" algn="l"/>
                <a:tab pos="844550" algn="l"/>
              </a:tabLst>
            </a:pPr>
            <a:r>
              <a:rPr sz="3200" dirty="0">
                <a:solidFill>
                  <a:schemeClr val="accent3">
                    <a:lumMod val="75000"/>
                  </a:schemeClr>
                </a:solidFill>
                <a:latin typeface="Trebuchet MS"/>
                <a:cs typeface="Trebuchet MS"/>
              </a:rPr>
              <a:t>Horské</a:t>
            </a:r>
            <a:r>
              <a:rPr sz="3200" spc="-65" dirty="0">
                <a:solidFill>
                  <a:schemeClr val="accent3">
                    <a:lumMod val="75000"/>
                  </a:schemeClr>
                </a:solidFill>
                <a:latin typeface="Trebuchet MS"/>
                <a:cs typeface="Trebuchet MS"/>
              </a:rPr>
              <a:t> </a:t>
            </a:r>
            <a:r>
              <a:rPr sz="3200" spc="-120" dirty="0">
                <a:solidFill>
                  <a:schemeClr val="accent3">
                    <a:lumMod val="75000"/>
                  </a:schemeClr>
                </a:solidFill>
                <a:latin typeface="Trebuchet MS"/>
                <a:cs typeface="Trebuchet MS"/>
              </a:rPr>
              <a:t>oblasti</a:t>
            </a:r>
            <a:r>
              <a:rPr sz="3200" spc="-50"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(H1</a:t>
            </a:r>
            <a:r>
              <a:rPr sz="3200" spc="-65" dirty="0">
                <a:solidFill>
                  <a:schemeClr val="accent3">
                    <a:lumMod val="75000"/>
                  </a:schemeClr>
                </a:solidFill>
                <a:latin typeface="Trebuchet MS"/>
                <a:cs typeface="Trebuchet MS"/>
              </a:rPr>
              <a:t> </a:t>
            </a:r>
            <a:r>
              <a:rPr sz="3200" spc="300" dirty="0">
                <a:solidFill>
                  <a:schemeClr val="accent3">
                    <a:lumMod val="75000"/>
                  </a:schemeClr>
                </a:solidFill>
                <a:latin typeface="Trebuchet MS"/>
                <a:cs typeface="Trebuchet MS"/>
              </a:rPr>
              <a:t>–</a:t>
            </a:r>
            <a:r>
              <a:rPr sz="3200" spc="-65" dirty="0">
                <a:solidFill>
                  <a:schemeClr val="accent3">
                    <a:lumMod val="75000"/>
                  </a:schemeClr>
                </a:solidFill>
                <a:latin typeface="Trebuchet MS"/>
                <a:cs typeface="Trebuchet MS"/>
              </a:rPr>
              <a:t> </a:t>
            </a:r>
            <a:r>
              <a:rPr sz="3200" spc="-25" dirty="0">
                <a:solidFill>
                  <a:schemeClr val="accent3">
                    <a:lumMod val="75000"/>
                  </a:schemeClr>
                </a:solidFill>
                <a:latin typeface="Trebuchet MS"/>
                <a:cs typeface="Trebuchet MS"/>
              </a:rPr>
              <a:t>H5)</a:t>
            </a:r>
            <a:endParaRPr sz="3200" dirty="0">
              <a:solidFill>
                <a:schemeClr val="accent3">
                  <a:lumMod val="75000"/>
                </a:schemeClr>
              </a:solidFill>
              <a:latin typeface="Trebuchet MS"/>
              <a:cs typeface="Trebuchet MS"/>
            </a:endParaRPr>
          </a:p>
          <a:p>
            <a:pPr marL="843915" indent="-416559">
              <a:spcBef>
                <a:spcPts val="830"/>
              </a:spcBef>
              <a:buClr>
                <a:srgbClr val="CDCE00"/>
              </a:buClr>
              <a:buFont typeface="Arial"/>
              <a:buChar char="•"/>
              <a:tabLst>
                <a:tab pos="843915" algn="l"/>
                <a:tab pos="844550" algn="l"/>
              </a:tabLst>
            </a:pPr>
            <a:r>
              <a:rPr sz="3200" spc="-75" dirty="0">
                <a:solidFill>
                  <a:schemeClr val="accent3">
                    <a:lumMod val="75000"/>
                  </a:schemeClr>
                </a:solidFill>
                <a:latin typeface="Trebuchet MS"/>
                <a:cs typeface="Trebuchet MS"/>
              </a:rPr>
              <a:t>Ostatní</a:t>
            </a:r>
            <a:r>
              <a:rPr sz="3200" spc="-40" dirty="0">
                <a:solidFill>
                  <a:schemeClr val="accent3">
                    <a:lumMod val="75000"/>
                  </a:schemeClr>
                </a:solidFill>
                <a:latin typeface="Trebuchet MS"/>
                <a:cs typeface="Trebuchet MS"/>
              </a:rPr>
              <a:t> </a:t>
            </a:r>
            <a:r>
              <a:rPr sz="3200" spc="-130" dirty="0">
                <a:solidFill>
                  <a:schemeClr val="accent3">
                    <a:lumMod val="75000"/>
                  </a:schemeClr>
                </a:solidFill>
                <a:latin typeface="Trebuchet MS"/>
                <a:cs typeface="Trebuchet MS"/>
              </a:rPr>
              <a:t>oblasti</a:t>
            </a:r>
            <a:r>
              <a:rPr sz="3200" spc="-40" dirty="0">
                <a:solidFill>
                  <a:schemeClr val="accent3">
                    <a:lumMod val="75000"/>
                  </a:schemeClr>
                </a:solidFill>
                <a:latin typeface="Trebuchet MS"/>
                <a:cs typeface="Trebuchet MS"/>
              </a:rPr>
              <a:t> </a:t>
            </a:r>
            <a:r>
              <a:rPr sz="3200" spc="55" dirty="0">
                <a:solidFill>
                  <a:schemeClr val="accent3">
                    <a:lumMod val="75000"/>
                  </a:schemeClr>
                </a:solidFill>
                <a:latin typeface="Trebuchet MS"/>
                <a:cs typeface="Trebuchet MS"/>
              </a:rPr>
              <a:t>(O1</a:t>
            </a:r>
            <a:r>
              <a:rPr sz="3200" spc="-25" dirty="0">
                <a:solidFill>
                  <a:schemeClr val="accent3">
                    <a:lumMod val="75000"/>
                  </a:schemeClr>
                </a:solidFill>
                <a:latin typeface="Trebuchet MS"/>
                <a:cs typeface="Trebuchet MS"/>
              </a:rPr>
              <a:t> </a:t>
            </a:r>
            <a:r>
              <a:rPr sz="3200" spc="300" dirty="0">
                <a:solidFill>
                  <a:schemeClr val="accent3">
                    <a:lumMod val="75000"/>
                  </a:schemeClr>
                </a:solidFill>
                <a:latin typeface="Trebuchet MS"/>
                <a:cs typeface="Trebuchet MS"/>
              </a:rPr>
              <a:t>–</a:t>
            </a:r>
            <a:r>
              <a:rPr sz="3200" spc="-40" dirty="0">
                <a:solidFill>
                  <a:schemeClr val="accent3">
                    <a:lumMod val="75000"/>
                  </a:schemeClr>
                </a:solidFill>
                <a:latin typeface="Trebuchet MS"/>
                <a:cs typeface="Trebuchet MS"/>
              </a:rPr>
              <a:t> </a:t>
            </a:r>
            <a:r>
              <a:rPr sz="3200" spc="30" dirty="0">
                <a:solidFill>
                  <a:schemeClr val="accent3">
                    <a:lumMod val="75000"/>
                  </a:schemeClr>
                </a:solidFill>
                <a:latin typeface="Trebuchet MS"/>
                <a:cs typeface="Trebuchet MS"/>
              </a:rPr>
              <a:t>O3)</a:t>
            </a:r>
            <a:endParaRPr sz="3200" dirty="0">
              <a:solidFill>
                <a:schemeClr val="accent3">
                  <a:lumMod val="75000"/>
                </a:schemeClr>
              </a:solidFill>
              <a:latin typeface="Trebuchet MS"/>
              <a:cs typeface="Trebuchet MS"/>
            </a:endParaRPr>
          </a:p>
          <a:p>
            <a:pPr marL="843915" indent="-416559">
              <a:spcBef>
                <a:spcPts val="835"/>
              </a:spcBef>
              <a:buClr>
                <a:srgbClr val="CDCE00"/>
              </a:buClr>
              <a:buFont typeface="Arial"/>
              <a:buChar char="•"/>
              <a:tabLst>
                <a:tab pos="843915" algn="l"/>
                <a:tab pos="844550" algn="l"/>
              </a:tabLst>
            </a:pPr>
            <a:r>
              <a:rPr sz="3200" spc="-150" dirty="0">
                <a:solidFill>
                  <a:schemeClr val="accent3">
                    <a:lumMod val="75000"/>
                  </a:schemeClr>
                </a:solidFill>
                <a:latin typeface="Trebuchet MS"/>
                <a:cs typeface="Trebuchet MS"/>
              </a:rPr>
              <a:t>Specifické</a:t>
            </a:r>
            <a:r>
              <a:rPr sz="3200" spc="-20" dirty="0">
                <a:solidFill>
                  <a:schemeClr val="accent3">
                    <a:lumMod val="75000"/>
                  </a:schemeClr>
                </a:solidFill>
                <a:latin typeface="Trebuchet MS"/>
                <a:cs typeface="Trebuchet MS"/>
              </a:rPr>
              <a:t> </a:t>
            </a:r>
            <a:r>
              <a:rPr sz="3200" spc="-125" dirty="0">
                <a:solidFill>
                  <a:schemeClr val="accent3">
                    <a:lumMod val="75000"/>
                  </a:schemeClr>
                </a:solidFill>
                <a:latin typeface="Trebuchet MS"/>
                <a:cs typeface="Trebuchet MS"/>
              </a:rPr>
              <a:t>oblasti</a:t>
            </a:r>
            <a:r>
              <a:rPr sz="3200" spc="10" dirty="0">
                <a:solidFill>
                  <a:schemeClr val="accent3">
                    <a:lumMod val="75000"/>
                  </a:schemeClr>
                </a:solidFill>
                <a:latin typeface="Trebuchet MS"/>
                <a:cs typeface="Trebuchet MS"/>
              </a:rPr>
              <a:t> </a:t>
            </a:r>
            <a:r>
              <a:rPr sz="3200" spc="-25" dirty="0">
                <a:solidFill>
                  <a:schemeClr val="accent3">
                    <a:lumMod val="75000"/>
                  </a:schemeClr>
                </a:solidFill>
                <a:latin typeface="Trebuchet MS"/>
                <a:cs typeface="Trebuchet MS"/>
              </a:rPr>
              <a:t>(S)</a:t>
            </a:r>
            <a:endParaRPr sz="3200" dirty="0">
              <a:solidFill>
                <a:schemeClr val="accent3">
                  <a:lumMod val="75000"/>
                </a:schemeClr>
              </a:solidFill>
              <a:latin typeface="Trebuchet MS"/>
              <a:cs typeface="Trebuchet MS"/>
            </a:endParaRPr>
          </a:p>
          <a:p>
            <a:pPr marL="843915" indent="-416559">
              <a:spcBef>
                <a:spcPts val="840"/>
              </a:spcBef>
              <a:buClr>
                <a:srgbClr val="CDCE00"/>
              </a:buClr>
              <a:buFont typeface="Arial"/>
              <a:buChar char="•"/>
              <a:tabLst>
                <a:tab pos="843915" algn="l"/>
                <a:tab pos="844550" algn="l"/>
              </a:tabLst>
            </a:pPr>
            <a:r>
              <a:rPr sz="3200" dirty="0">
                <a:solidFill>
                  <a:schemeClr val="accent3">
                    <a:lumMod val="75000"/>
                  </a:schemeClr>
                </a:solidFill>
                <a:latin typeface="Trebuchet MS"/>
                <a:cs typeface="Trebuchet MS"/>
              </a:rPr>
              <a:t>od</a:t>
            </a:r>
            <a:r>
              <a:rPr sz="3200" spc="-155" dirty="0">
                <a:solidFill>
                  <a:schemeClr val="accent3">
                    <a:lumMod val="75000"/>
                  </a:schemeClr>
                </a:solidFill>
                <a:latin typeface="Trebuchet MS"/>
                <a:cs typeface="Trebuchet MS"/>
              </a:rPr>
              <a:t> </a:t>
            </a:r>
            <a:r>
              <a:rPr sz="3200" spc="-20" dirty="0">
                <a:solidFill>
                  <a:schemeClr val="accent3">
                    <a:lumMod val="75000"/>
                  </a:schemeClr>
                </a:solidFill>
                <a:latin typeface="Trebuchet MS"/>
                <a:cs typeface="Trebuchet MS"/>
              </a:rPr>
              <a:t>roku</a:t>
            </a:r>
            <a:r>
              <a:rPr sz="3200" spc="-95" dirty="0">
                <a:solidFill>
                  <a:schemeClr val="accent3">
                    <a:lumMod val="75000"/>
                  </a:schemeClr>
                </a:solidFill>
                <a:latin typeface="Trebuchet MS"/>
                <a:cs typeface="Trebuchet MS"/>
              </a:rPr>
              <a:t> </a:t>
            </a:r>
            <a:r>
              <a:rPr sz="3200" spc="-45" dirty="0">
                <a:solidFill>
                  <a:schemeClr val="accent3">
                    <a:lumMod val="75000"/>
                  </a:schemeClr>
                </a:solidFill>
                <a:latin typeface="Trebuchet MS"/>
                <a:cs typeface="Trebuchet MS"/>
              </a:rPr>
              <a:t>2018</a:t>
            </a:r>
            <a:r>
              <a:rPr sz="3200" spc="-105" dirty="0">
                <a:solidFill>
                  <a:schemeClr val="accent3">
                    <a:lumMod val="75000"/>
                  </a:schemeClr>
                </a:solidFill>
                <a:latin typeface="Trebuchet MS"/>
                <a:cs typeface="Trebuchet MS"/>
              </a:rPr>
              <a:t> </a:t>
            </a:r>
            <a:r>
              <a:rPr sz="3200" spc="-155" dirty="0">
                <a:solidFill>
                  <a:schemeClr val="accent3">
                    <a:lumMod val="75000"/>
                  </a:schemeClr>
                </a:solidFill>
                <a:latin typeface="Trebuchet MS"/>
                <a:cs typeface="Trebuchet MS"/>
              </a:rPr>
              <a:t>beze</a:t>
            </a:r>
            <a:r>
              <a:rPr sz="3200" spc="-70" dirty="0">
                <a:solidFill>
                  <a:schemeClr val="accent3">
                    <a:lumMod val="75000"/>
                  </a:schemeClr>
                </a:solidFill>
                <a:latin typeface="Trebuchet MS"/>
                <a:cs typeface="Trebuchet MS"/>
              </a:rPr>
              <a:t> </a:t>
            </a:r>
            <a:r>
              <a:rPr sz="3200" spc="-10" dirty="0">
                <a:solidFill>
                  <a:schemeClr val="accent3">
                    <a:lumMod val="75000"/>
                  </a:schemeClr>
                </a:solidFill>
                <a:latin typeface="Trebuchet MS"/>
                <a:cs typeface="Trebuchet MS"/>
              </a:rPr>
              <a:t>změny</a:t>
            </a:r>
            <a:endParaRPr sz="3200" dirty="0">
              <a:solidFill>
                <a:schemeClr val="accent3">
                  <a:lumMod val="75000"/>
                </a:schemeClr>
              </a:solidFill>
              <a:latin typeface="Trebuchet MS"/>
              <a:cs typeface="Trebuchet MS"/>
            </a:endParaRPr>
          </a:p>
          <a:p>
            <a:pPr marL="427990">
              <a:spcBef>
                <a:spcPts val="1375"/>
              </a:spcBef>
            </a:pPr>
            <a:r>
              <a:rPr sz="3200" spc="175" dirty="0">
                <a:solidFill>
                  <a:schemeClr val="accent3">
                    <a:lumMod val="75000"/>
                  </a:schemeClr>
                </a:solidFill>
                <a:latin typeface="Trebuchet MS"/>
                <a:cs typeface="Trebuchet MS"/>
              </a:rPr>
              <a:t>ŽÁDOST</a:t>
            </a:r>
            <a:r>
              <a:rPr sz="3200" spc="-50" dirty="0">
                <a:solidFill>
                  <a:schemeClr val="accent3">
                    <a:lumMod val="75000"/>
                  </a:schemeClr>
                </a:solidFill>
                <a:latin typeface="Trebuchet MS"/>
                <a:cs typeface="Trebuchet MS"/>
              </a:rPr>
              <a:t> </a:t>
            </a:r>
            <a:r>
              <a:rPr sz="3200" spc="340" dirty="0">
                <a:solidFill>
                  <a:schemeClr val="accent3">
                    <a:lumMod val="75000"/>
                  </a:schemeClr>
                </a:solidFill>
                <a:latin typeface="Trebuchet MS"/>
                <a:cs typeface="Trebuchet MS"/>
              </a:rPr>
              <a:t>O</a:t>
            </a:r>
            <a:r>
              <a:rPr sz="3200" spc="-50" dirty="0">
                <a:solidFill>
                  <a:schemeClr val="accent3">
                    <a:lumMod val="75000"/>
                  </a:schemeClr>
                </a:solidFill>
                <a:latin typeface="Trebuchet MS"/>
                <a:cs typeface="Trebuchet MS"/>
              </a:rPr>
              <a:t> </a:t>
            </a:r>
            <a:r>
              <a:rPr sz="3200" spc="85" dirty="0">
                <a:solidFill>
                  <a:schemeClr val="accent3">
                    <a:lumMod val="75000"/>
                  </a:schemeClr>
                </a:solidFill>
                <a:latin typeface="Trebuchet MS"/>
                <a:cs typeface="Trebuchet MS"/>
              </a:rPr>
              <a:t>DOTACI</a:t>
            </a:r>
            <a:endParaRPr sz="3200" dirty="0">
              <a:solidFill>
                <a:schemeClr val="accent3">
                  <a:lumMod val="75000"/>
                </a:schemeClr>
              </a:solidFill>
              <a:latin typeface="Trebuchet MS"/>
              <a:cs typeface="Trebuchet MS"/>
            </a:endParaRPr>
          </a:p>
          <a:p>
            <a:pPr marL="843915" indent="-416559">
              <a:spcBef>
                <a:spcPts val="840"/>
              </a:spcBef>
              <a:buClr>
                <a:srgbClr val="CDCE00"/>
              </a:buClr>
              <a:buFont typeface="Arial"/>
              <a:buChar char="•"/>
              <a:tabLst>
                <a:tab pos="843915" algn="l"/>
                <a:tab pos="844550" algn="l"/>
              </a:tabLst>
            </a:pPr>
            <a:r>
              <a:rPr sz="3200" spc="-114" dirty="0">
                <a:solidFill>
                  <a:schemeClr val="accent3">
                    <a:lumMod val="75000"/>
                  </a:schemeClr>
                </a:solidFill>
                <a:latin typeface="Trebuchet MS"/>
                <a:cs typeface="Trebuchet MS"/>
              </a:rPr>
              <a:t>Min.</a:t>
            </a:r>
            <a:r>
              <a:rPr sz="3200" spc="-28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1</a:t>
            </a:r>
            <a:r>
              <a:rPr sz="3200" spc="-55" dirty="0">
                <a:solidFill>
                  <a:schemeClr val="accent3">
                    <a:lumMod val="75000"/>
                  </a:schemeClr>
                </a:solidFill>
                <a:latin typeface="Trebuchet MS"/>
                <a:cs typeface="Trebuchet MS"/>
              </a:rPr>
              <a:t> </a:t>
            </a:r>
            <a:r>
              <a:rPr sz="3200" spc="-175" dirty="0">
                <a:solidFill>
                  <a:schemeClr val="accent3">
                    <a:lumMod val="75000"/>
                  </a:schemeClr>
                </a:solidFill>
                <a:latin typeface="Trebuchet MS"/>
                <a:cs typeface="Trebuchet MS"/>
              </a:rPr>
              <a:t>ha</a:t>
            </a:r>
            <a:r>
              <a:rPr sz="3200" spc="-50" dirty="0">
                <a:solidFill>
                  <a:schemeClr val="accent3">
                    <a:lumMod val="75000"/>
                  </a:schemeClr>
                </a:solidFill>
                <a:latin typeface="Trebuchet MS"/>
                <a:cs typeface="Trebuchet MS"/>
              </a:rPr>
              <a:t> </a:t>
            </a:r>
            <a:r>
              <a:rPr sz="3200" spc="-250" dirty="0">
                <a:solidFill>
                  <a:schemeClr val="accent3">
                    <a:lumMod val="75000"/>
                  </a:schemeClr>
                </a:solidFill>
                <a:latin typeface="Trebuchet MS"/>
                <a:cs typeface="Trebuchet MS"/>
              </a:rPr>
              <a:t>z.</a:t>
            </a:r>
            <a:r>
              <a:rPr sz="3200" spc="-290" dirty="0">
                <a:solidFill>
                  <a:schemeClr val="accent3">
                    <a:lumMod val="75000"/>
                  </a:schemeClr>
                </a:solidFill>
                <a:latin typeface="Trebuchet MS"/>
                <a:cs typeface="Trebuchet MS"/>
              </a:rPr>
              <a:t> </a:t>
            </a:r>
            <a:r>
              <a:rPr sz="3200" spc="-280" dirty="0">
                <a:solidFill>
                  <a:schemeClr val="accent3">
                    <a:lumMod val="75000"/>
                  </a:schemeClr>
                </a:solidFill>
                <a:latin typeface="Trebuchet MS"/>
                <a:cs typeface="Trebuchet MS"/>
              </a:rPr>
              <a:t>p.</a:t>
            </a:r>
            <a:r>
              <a:rPr sz="3200" spc="-290" dirty="0">
                <a:solidFill>
                  <a:schemeClr val="accent3">
                    <a:lumMod val="75000"/>
                  </a:schemeClr>
                </a:solidFill>
                <a:latin typeface="Trebuchet MS"/>
                <a:cs typeface="Trebuchet MS"/>
              </a:rPr>
              <a:t> </a:t>
            </a:r>
            <a:r>
              <a:rPr sz="3200" spc="-130" dirty="0">
                <a:solidFill>
                  <a:schemeClr val="accent3">
                    <a:lumMod val="75000"/>
                  </a:schemeClr>
                </a:solidFill>
                <a:latin typeface="Trebuchet MS"/>
                <a:cs typeface="Trebuchet MS"/>
              </a:rPr>
              <a:t>v</a:t>
            </a:r>
            <a:r>
              <a:rPr sz="3200" spc="-290" dirty="0">
                <a:solidFill>
                  <a:schemeClr val="accent3">
                    <a:lumMod val="75000"/>
                  </a:schemeClr>
                </a:solidFill>
                <a:latin typeface="Trebuchet MS"/>
                <a:cs typeface="Trebuchet MS"/>
              </a:rPr>
              <a:t> </a:t>
            </a:r>
            <a:r>
              <a:rPr sz="3200" spc="250" dirty="0">
                <a:solidFill>
                  <a:schemeClr val="accent3">
                    <a:lumMod val="75000"/>
                  </a:schemeClr>
                </a:solidFill>
                <a:latin typeface="Trebuchet MS"/>
                <a:cs typeface="Trebuchet MS"/>
              </a:rPr>
              <a:t>ANC</a:t>
            </a:r>
            <a:r>
              <a:rPr sz="3200" spc="-50" dirty="0">
                <a:solidFill>
                  <a:schemeClr val="accent3">
                    <a:lumMod val="75000"/>
                  </a:schemeClr>
                </a:solidFill>
                <a:latin typeface="Trebuchet MS"/>
                <a:cs typeface="Trebuchet MS"/>
              </a:rPr>
              <a:t> </a:t>
            </a:r>
            <a:r>
              <a:rPr sz="3200" spc="55" dirty="0">
                <a:solidFill>
                  <a:schemeClr val="accent3">
                    <a:lumMod val="75000"/>
                  </a:schemeClr>
                </a:solidFill>
                <a:latin typeface="Trebuchet MS"/>
                <a:cs typeface="Trebuchet MS"/>
              </a:rPr>
              <a:t>(H+O+S)</a:t>
            </a:r>
            <a:endParaRPr sz="3200" dirty="0">
              <a:solidFill>
                <a:schemeClr val="accent3">
                  <a:lumMod val="75000"/>
                </a:schemeClr>
              </a:solidFill>
              <a:latin typeface="Trebuchet MS"/>
              <a:cs typeface="Trebuchet MS"/>
            </a:endParaRPr>
          </a:p>
          <a:p>
            <a:pPr marL="427990">
              <a:spcBef>
                <a:spcPts val="1375"/>
              </a:spcBef>
            </a:pPr>
            <a:r>
              <a:rPr sz="3200" spc="55" dirty="0">
                <a:solidFill>
                  <a:schemeClr val="accent3">
                    <a:lumMod val="75000"/>
                  </a:schemeClr>
                </a:solidFill>
                <a:latin typeface="Trebuchet MS"/>
                <a:cs typeface="Trebuchet MS"/>
              </a:rPr>
              <a:t>ŽADATEL</a:t>
            </a:r>
            <a:endParaRPr sz="3200" dirty="0">
              <a:solidFill>
                <a:schemeClr val="accent3">
                  <a:lumMod val="75000"/>
                </a:schemeClr>
              </a:solidFill>
              <a:latin typeface="Trebuchet MS"/>
              <a:cs typeface="Trebuchet MS"/>
            </a:endParaRPr>
          </a:p>
          <a:p>
            <a:pPr marL="843915" indent="-416559">
              <a:spcBef>
                <a:spcPts val="845"/>
              </a:spcBef>
              <a:buClr>
                <a:srgbClr val="CDCE00"/>
              </a:buClr>
              <a:buFont typeface="Arial"/>
              <a:buChar char="•"/>
              <a:tabLst>
                <a:tab pos="843915" algn="l"/>
                <a:tab pos="844550" algn="l"/>
              </a:tabLst>
            </a:pPr>
            <a:r>
              <a:rPr sz="3200" spc="-145" dirty="0">
                <a:solidFill>
                  <a:schemeClr val="accent3">
                    <a:lumMod val="75000"/>
                  </a:schemeClr>
                </a:solidFill>
                <a:latin typeface="Trebuchet MS"/>
                <a:cs typeface="Trebuchet MS"/>
              </a:rPr>
              <a:t>aktivní</a:t>
            </a:r>
            <a:r>
              <a:rPr sz="3200" spc="-10" dirty="0">
                <a:solidFill>
                  <a:schemeClr val="accent3">
                    <a:lumMod val="75000"/>
                  </a:schemeClr>
                </a:solidFill>
                <a:latin typeface="Trebuchet MS"/>
                <a:cs typeface="Trebuchet MS"/>
              </a:rPr>
              <a:t> </a:t>
            </a:r>
            <a:r>
              <a:rPr sz="3200" spc="-40" dirty="0">
                <a:solidFill>
                  <a:schemeClr val="accent3">
                    <a:lumMod val="75000"/>
                  </a:schemeClr>
                </a:solidFill>
                <a:latin typeface="Trebuchet MS"/>
                <a:cs typeface="Trebuchet MS"/>
              </a:rPr>
              <a:t>zemědělec</a:t>
            </a:r>
            <a:endParaRPr sz="3200" dirty="0">
              <a:solidFill>
                <a:schemeClr val="accent3">
                  <a:lumMod val="75000"/>
                </a:schemeClr>
              </a:solidFill>
              <a:latin typeface="Trebuchet MS"/>
              <a:cs typeface="Trebuchet MS"/>
            </a:endParaRPr>
          </a:p>
          <a:p>
            <a:pPr marL="427990">
              <a:spcBef>
                <a:spcPts val="1375"/>
              </a:spcBef>
            </a:pPr>
            <a:r>
              <a:rPr sz="3200" spc="135" dirty="0">
                <a:solidFill>
                  <a:schemeClr val="accent3">
                    <a:lumMod val="75000"/>
                  </a:schemeClr>
                </a:solidFill>
                <a:latin typeface="Trebuchet MS"/>
                <a:cs typeface="Trebuchet MS"/>
              </a:rPr>
              <a:t>PODMÍNKY</a:t>
            </a:r>
            <a:endParaRPr sz="3200" dirty="0">
              <a:solidFill>
                <a:schemeClr val="accent3">
                  <a:lumMod val="75000"/>
                </a:schemeClr>
              </a:solidFill>
              <a:latin typeface="Trebuchet MS"/>
              <a:cs typeface="Trebuchet MS"/>
            </a:endParaRPr>
          </a:p>
          <a:p>
            <a:pPr marL="805180" indent="-416559">
              <a:spcBef>
                <a:spcPts val="1385"/>
              </a:spcBef>
              <a:buClr>
                <a:srgbClr val="CDCE00"/>
              </a:buClr>
              <a:buFont typeface="Arial"/>
              <a:buChar char="•"/>
              <a:tabLst>
                <a:tab pos="805180" algn="l"/>
                <a:tab pos="805815" algn="l"/>
              </a:tabLst>
            </a:pPr>
            <a:r>
              <a:rPr sz="3200" spc="-100" dirty="0">
                <a:solidFill>
                  <a:schemeClr val="accent3">
                    <a:lumMod val="75000"/>
                  </a:schemeClr>
                </a:solidFill>
                <a:latin typeface="Trebuchet MS"/>
                <a:cs typeface="Trebuchet MS"/>
              </a:rPr>
              <a:t>dodržování</a:t>
            </a:r>
            <a:r>
              <a:rPr sz="3200" spc="15" dirty="0">
                <a:solidFill>
                  <a:schemeClr val="accent3">
                    <a:lumMod val="75000"/>
                  </a:schemeClr>
                </a:solidFill>
                <a:latin typeface="Trebuchet MS"/>
                <a:cs typeface="Trebuchet MS"/>
              </a:rPr>
              <a:t> </a:t>
            </a:r>
            <a:r>
              <a:rPr sz="3200" spc="-110" dirty="0">
                <a:solidFill>
                  <a:schemeClr val="accent3">
                    <a:lumMod val="75000"/>
                  </a:schemeClr>
                </a:solidFill>
                <a:latin typeface="Trebuchet MS"/>
                <a:cs typeface="Trebuchet MS"/>
              </a:rPr>
              <a:t>podmínek</a:t>
            </a:r>
            <a:r>
              <a:rPr sz="3200" spc="-15" dirty="0">
                <a:solidFill>
                  <a:schemeClr val="accent3">
                    <a:lumMod val="75000"/>
                  </a:schemeClr>
                </a:solidFill>
                <a:latin typeface="Trebuchet MS"/>
                <a:cs typeface="Trebuchet MS"/>
              </a:rPr>
              <a:t> </a:t>
            </a:r>
            <a:r>
              <a:rPr sz="3200" spc="-10" dirty="0">
                <a:solidFill>
                  <a:schemeClr val="accent3">
                    <a:lumMod val="75000"/>
                  </a:schemeClr>
                </a:solidFill>
                <a:latin typeface="Trebuchet MS"/>
                <a:cs typeface="Trebuchet MS"/>
              </a:rPr>
              <a:t>podmíněnosti</a:t>
            </a:r>
            <a:endParaRPr sz="3200" dirty="0">
              <a:solidFill>
                <a:schemeClr val="accent3">
                  <a:lumMod val="75000"/>
                </a:schemeClr>
              </a:solidFill>
              <a:latin typeface="Trebuchet MS"/>
              <a:cs typeface="Trebuchet MS"/>
            </a:endParaRPr>
          </a:p>
          <a:p>
            <a:pPr marL="805180" indent="-416559">
              <a:lnSpc>
                <a:spcPts val="2630"/>
              </a:lnSpc>
              <a:spcBef>
                <a:spcPts val="1385"/>
              </a:spcBef>
              <a:buClr>
                <a:srgbClr val="CDCE00"/>
              </a:buClr>
              <a:buFont typeface="Arial"/>
              <a:buChar char="•"/>
              <a:tabLst>
                <a:tab pos="805180" algn="l"/>
                <a:tab pos="805815" algn="l"/>
              </a:tabLst>
            </a:pPr>
            <a:r>
              <a:rPr sz="3200" spc="-120" dirty="0">
                <a:solidFill>
                  <a:schemeClr val="accent3">
                    <a:lumMod val="75000"/>
                  </a:schemeClr>
                </a:solidFill>
                <a:latin typeface="Trebuchet MS"/>
                <a:cs typeface="Trebuchet MS"/>
              </a:rPr>
              <a:t>provedení</a:t>
            </a:r>
            <a:r>
              <a:rPr sz="3200" spc="-35" dirty="0">
                <a:solidFill>
                  <a:schemeClr val="accent3">
                    <a:lumMod val="75000"/>
                  </a:schemeClr>
                </a:solidFill>
                <a:latin typeface="Trebuchet MS"/>
                <a:cs typeface="Trebuchet MS"/>
              </a:rPr>
              <a:t> </a:t>
            </a:r>
            <a:r>
              <a:rPr sz="3200" spc="-140" dirty="0">
                <a:solidFill>
                  <a:schemeClr val="accent3">
                    <a:lumMod val="75000"/>
                  </a:schemeClr>
                </a:solidFill>
                <a:latin typeface="Trebuchet MS"/>
                <a:cs typeface="Trebuchet MS"/>
              </a:rPr>
              <a:t>pastvy</a:t>
            </a:r>
            <a:r>
              <a:rPr sz="3200" spc="-20" dirty="0">
                <a:solidFill>
                  <a:schemeClr val="accent3">
                    <a:lumMod val="75000"/>
                  </a:schemeClr>
                </a:solidFill>
                <a:latin typeface="Trebuchet MS"/>
                <a:cs typeface="Trebuchet MS"/>
              </a:rPr>
              <a:t> </a:t>
            </a:r>
            <a:r>
              <a:rPr sz="3200" spc="-145" dirty="0">
                <a:solidFill>
                  <a:schemeClr val="accent3">
                    <a:lumMod val="75000"/>
                  </a:schemeClr>
                </a:solidFill>
                <a:latin typeface="Trebuchet MS"/>
                <a:cs typeface="Trebuchet MS"/>
              </a:rPr>
              <a:t>včetně</a:t>
            </a:r>
            <a:r>
              <a:rPr sz="3200" spc="-35" dirty="0">
                <a:solidFill>
                  <a:schemeClr val="accent3">
                    <a:lumMod val="75000"/>
                  </a:schemeClr>
                </a:solidFill>
                <a:latin typeface="Trebuchet MS"/>
                <a:cs typeface="Trebuchet MS"/>
              </a:rPr>
              <a:t> </a:t>
            </a:r>
            <a:r>
              <a:rPr sz="3200" spc="-150" dirty="0">
                <a:solidFill>
                  <a:schemeClr val="accent3">
                    <a:lumMod val="75000"/>
                  </a:schemeClr>
                </a:solidFill>
                <a:latin typeface="Trebuchet MS"/>
                <a:cs typeface="Trebuchet MS"/>
              </a:rPr>
              <a:t>likvidace</a:t>
            </a:r>
            <a:r>
              <a:rPr sz="3200" dirty="0">
                <a:solidFill>
                  <a:schemeClr val="accent3">
                    <a:lumMod val="75000"/>
                  </a:schemeClr>
                </a:solidFill>
                <a:latin typeface="Trebuchet MS"/>
                <a:cs typeface="Trebuchet MS"/>
              </a:rPr>
              <a:t> </a:t>
            </a:r>
            <a:r>
              <a:rPr sz="3200" spc="-135" dirty="0">
                <a:solidFill>
                  <a:schemeClr val="accent3">
                    <a:lumMod val="75000"/>
                  </a:schemeClr>
                </a:solidFill>
                <a:latin typeface="Trebuchet MS"/>
                <a:cs typeface="Trebuchet MS"/>
              </a:rPr>
              <a:t>nedopasků,</a:t>
            </a:r>
            <a:r>
              <a:rPr sz="3200" spc="-280" dirty="0">
                <a:solidFill>
                  <a:schemeClr val="accent3">
                    <a:lumMod val="75000"/>
                  </a:schemeClr>
                </a:solidFill>
                <a:latin typeface="Trebuchet MS"/>
                <a:cs typeface="Trebuchet MS"/>
              </a:rPr>
              <a:t> </a:t>
            </a:r>
            <a:r>
              <a:rPr sz="3200" spc="-100" dirty="0">
                <a:solidFill>
                  <a:schemeClr val="accent3">
                    <a:lumMod val="75000"/>
                  </a:schemeClr>
                </a:solidFill>
                <a:latin typeface="Trebuchet MS"/>
                <a:cs typeface="Trebuchet MS"/>
              </a:rPr>
              <a:t>nebo</a:t>
            </a:r>
            <a:r>
              <a:rPr sz="3200" spc="-35" dirty="0">
                <a:solidFill>
                  <a:schemeClr val="accent3">
                    <a:lumMod val="75000"/>
                  </a:schemeClr>
                </a:solidFill>
                <a:latin typeface="Trebuchet MS"/>
                <a:cs typeface="Trebuchet MS"/>
              </a:rPr>
              <a:t> </a:t>
            </a:r>
            <a:r>
              <a:rPr sz="3200" spc="-120" dirty="0">
                <a:solidFill>
                  <a:schemeClr val="accent3">
                    <a:lumMod val="75000"/>
                  </a:schemeClr>
                </a:solidFill>
                <a:latin typeface="Trebuchet MS"/>
                <a:cs typeface="Trebuchet MS"/>
              </a:rPr>
              <a:t>provedení</a:t>
            </a:r>
            <a:r>
              <a:rPr sz="3200" spc="-30" dirty="0">
                <a:solidFill>
                  <a:schemeClr val="accent3">
                    <a:lumMod val="75000"/>
                  </a:schemeClr>
                </a:solidFill>
                <a:latin typeface="Trebuchet MS"/>
                <a:cs typeface="Trebuchet MS"/>
              </a:rPr>
              <a:t> </a:t>
            </a:r>
            <a:r>
              <a:rPr sz="3200" spc="-130" dirty="0">
                <a:solidFill>
                  <a:schemeClr val="accent3">
                    <a:lumMod val="75000"/>
                  </a:schemeClr>
                </a:solidFill>
                <a:latin typeface="Trebuchet MS"/>
                <a:cs typeface="Trebuchet MS"/>
              </a:rPr>
              <a:t>seče</a:t>
            </a:r>
            <a:r>
              <a:rPr sz="3200" spc="-30"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s</a:t>
            </a:r>
            <a:r>
              <a:rPr sz="3200" spc="-20" dirty="0">
                <a:solidFill>
                  <a:schemeClr val="accent3">
                    <a:lumMod val="75000"/>
                  </a:schemeClr>
                </a:solidFill>
                <a:latin typeface="Trebuchet MS"/>
                <a:cs typeface="Trebuchet MS"/>
              </a:rPr>
              <a:t> </a:t>
            </a:r>
            <a:r>
              <a:rPr sz="3200" spc="-120" dirty="0">
                <a:solidFill>
                  <a:schemeClr val="accent3">
                    <a:lumMod val="75000"/>
                  </a:schemeClr>
                </a:solidFill>
                <a:latin typeface="Trebuchet MS"/>
                <a:cs typeface="Trebuchet MS"/>
              </a:rPr>
              <a:t>odklizením</a:t>
            </a:r>
            <a:r>
              <a:rPr sz="3200" spc="-20" dirty="0">
                <a:solidFill>
                  <a:schemeClr val="accent3">
                    <a:lumMod val="75000"/>
                  </a:schemeClr>
                </a:solidFill>
                <a:latin typeface="Trebuchet MS"/>
                <a:cs typeface="Trebuchet MS"/>
              </a:rPr>
              <a:t> </a:t>
            </a:r>
            <a:r>
              <a:rPr sz="3200" spc="-125" dirty="0">
                <a:solidFill>
                  <a:schemeClr val="accent3">
                    <a:lumMod val="75000"/>
                  </a:schemeClr>
                </a:solidFill>
                <a:latin typeface="Trebuchet MS"/>
                <a:cs typeface="Trebuchet MS"/>
              </a:rPr>
              <a:t>biomasy</a:t>
            </a:r>
            <a:r>
              <a:rPr sz="3200" spc="-25" dirty="0">
                <a:solidFill>
                  <a:schemeClr val="accent3">
                    <a:lumMod val="75000"/>
                  </a:schemeClr>
                </a:solidFill>
                <a:latin typeface="Trebuchet MS"/>
                <a:cs typeface="Trebuchet MS"/>
              </a:rPr>
              <a:t> </a:t>
            </a:r>
            <a:r>
              <a:rPr sz="3200" spc="-95" dirty="0">
                <a:solidFill>
                  <a:schemeClr val="accent3">
                    <a:lumMod val="75000"/>
                  </a:schemeClr>
                </a:solidFill>
                <a:latin typeface="Trebuchet MS"/>
                <a:cs typeface="Trebuchet MS"/>
              </a:rPr>
              <a:t>nebo</a:t>
            </a:r>
            <a:r>
              <a:rPr sz="3200" spc="-20" dirty="0">
                <a:solidFill>
                  <a:schemeClr val="accent3">
                    <a:lumMod val="75000"/>
                  </a:schemeClr>
                </a:solidFill>
                <a:latin typeface="Trebuchet MS"/>
                <a:cs typeface="Trebuchet MS"/>
              </a:rPr>
              <a:t> </a:t>
            </a:r>
            <a:r>
              <a:rPr sz="3200" spc="-10" dirty="0">
                <a:solidFill>
                  <a:schemeClr val="accent3">
                    <a:lumMod val="75000"/>
                  </a:schemeClr>
                </a:solidFill>
                <a:latin typeface="Trebuchet MS"/>
                <a:cs typeface="Trebuchet MS"/>
              </a:rPr>
              <a:t>mulčování</a:t>
            </a:r>
            <a:endParaRPr sz="3200" dirty="0">
              <a:solidFill>
                <a:schemeClr val="accent3">
                  <a:lumMod val="75000"/>
                </a:schemeClr>
              </a:solidFill>
              <a:latin typeface="Trebuchet MS"/>
              <a:cs typeface="Trebuchet MS"/>
            </a:endParaRPr>
          </a:p>
          <a:p>
            <a:pPr marL="805180">
              <a:lnSpc>
                <a:spcPts val="2630"/>
              </a:lnSpc>
            </a:pPr>
            <a:r>
              <a:rPr sz="3200" spc="-130" dirty="0">
                <a:solidFill>
                  <a:schemeClr val="accent3">
                    <a:lumMod val="75000"/>
                  </a:schemeClr>
                </a:solidFill>
                <a:latin typeface="Trebuchet MS"/>
                <a:cs typeface="Trebuchet MS"/>
              </a:rPr>
              <a:t>v</a:t>
            </a:r>
            <a:r>
              <a:rPr sz="3200" spc="-40" dirty="0">
                <a:solidFill>
                  <a:schemeClr val="accent3">
                    <a:lumMod val="75000"/>
                  </a:schemeClr>
                </a:solidFill>
                <a:latin typeface="Trebuchet MS"/>
                <a:cs typeface="Trebuchet MS"/>
              </a:rPr>
              <a:t> </a:t>
            </a:r>
            <a:r>
              <a:rPr sz="3200" spc="-120" dirty="0">
                <a:solidFill>
                  <a:schemeClr val="accent3">
                    <a:lumMod val="75000"/>
                  </a:schemeClr>
                </a:solidFill>
                <a:latin typeface="Trebuchet MS"/>
                <a:cs typeface="Trebuchet MS"/>
              </a:rPr>
              <a:t>termínu</a:t>
            </a:r>
            <a:r>
              <a:rPr sz="3200" spc="-40" dirty="0">
                <a:solidFill>
                  <a:schemeClr val="accent3">
                    <a:lumMod val="75000"/>
                  </a:schemeClr>
                </a:solidFill>
                <a:latin typeface="Trebuchet MS"/>
                <a:cs typeface="Trebuchet MS"/>
              </a:rPr>
              <a:t> </a:t>
            </a:r>
            <a:r>
              <a:rPr sz="3200" spc="-170" dirty="0">
                <a:solidFill>
                  <a:schemeClr val="accent3">
                    <a:lumMod val="75000"/>
                  </a:schemeClr>
                </a:solidFill>
                <a:latin typeface="Trebuchet MS"/>
                <a:cs typeface="Trebuchet MS"/>
              </a:rPr>
              <a:t>nejpozději</a:t>
            </a:r>
            <a:r>
              <a:rPr sz="3200" spc="-60"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do</a:t>
            </a:r>
            <a:r>
              <a:rPr sz="3200" spc="-40" dirty="0">
                <a:solidFill>
                  <a:schemeClr val="accent3">
                    <a:lumMod val="75000"/>
                  </a:schemeClr>
                </a:solidFill>
                <a:latin typeface="Trebuchet MS"/>
                <a:cs typeface="Trebuchet MS"/>
              </a:rPr>
              <a:t> </a:t>
            </a:r>
            <a:r>
              <a:rPr sz="3200" spc="-165" dirty="0">
                <a:solidFill>
                  <a:schemeClr val="accent3">
                    <a:lumMod val="75000"/>
                  </a:schemeClr>
                </a:solidFill>
                <a:latin typeface="Trebuchet MS"/>
                <a:cs typeface="Trebuchet MS"/>
              </a:rPr>
              <a:t>31.</a:t>
            </a:r>
            <a:r>
              <a:rPr sz="3200" spc="-285" dirty="0">
                <a:solidFill>
                  <a:schemeClr val="accent3">
                    <a:lumMod val="75000"/>
                  </a:schemeClr>
                </a:solidFill>
                <a:latin typeface="Trebuchet MS"/>
                <a:cs typeface="Trebuchet MS"/>
              </a:rPr>
              <a:t> </a:t>
            </a:r>
            <a:r>
              <a:rPr sz="3200" spc="-25" dirty="0">
                <a:solidFill>
                  <a:schemeClr val="accent3">
                    <a:lumMod val="75000"/>
                  </a:schemeClr>
                </a:solidFill>
                <a:latin typeface="Trebuchet MS"/>
                <a:cs typeface="Trebuchet MS"/>
              </a:rPr>
              <a:t>8.</a:t>
            </a:r>
            <a:endParaRPr sz="3200" dirty="0">
              <a:solidFill>
                <a:schemeClr val="accent3">
                  <a:lumMod val="75000"/>
                </a:schemeClr>
              </a:solidFill>
              <a:latin typeface="Trebuchet MS"/>
              <a:cs typeface="Trebuchet MS"/>
            </a:endParaRPr>
          </a:p>
          <a:p>
            <a:pPr marL="427990">
              <a:spcBef>
                <a:spcPts val="1375"/>
              </a:spcBef>
            </a:pPr>
            <a:r>
              <a:rPr sz="3200" dirty="0">
                <a:solidFill>
                  <a:schemeClr val="accent3">
                    <a:lumMod val="75000"/>
                  </a:schemeClr>
                </a:solidFill>
                <a:latin typeface="Trebuchet MS"/>
                <a:cs typeface="Trebuchet MS"/>
              </a:rPr>
              <a:t>FAREMNÍ</a:t>
            </a:r>
            <a:r>
              <a:rPr sz="3200" spc="229" dirty="0">
                <a:solidFill>
                  <a:schemeClr val="accent3">
                    <a:lumMod val="75000"/>
                  </a:schemeClr>
                </a:solidFill>
                <a:latin typeface="Trebuchet MS"/>
                <a:cs typeface="Trebuchet MS"/>
              </a:rPr>
              <a:t> </a:t>
            </a:r>
            <a:r>
              <a:rPr sz="3200" spc="-10" dirty="0">
                <a:solidFill>
                  <a:schemeClr val="accent3">
                    <a:lumMod val="75000"/>
                  </a:schemeClr>
                </a:solidFill>
                <a:latin typeface="Trebuchet MS"/>
                <a:cs typeface="Trebuchet MS"/>
              </a:rPr>
              <a:t>SYSTÉMY</a:t>
            </a:r>
            <a:endParaRPr sz="3200" dirty="0">
              <a:solidFill>
                <a:schemeClr val="accent3">
                  <a:lumMod val="75000"/>
                </a:schemeClr>
              </a:solidFill>
              <a:latin typeface="Trebuchet MS"/>
              <a:cs typeface="Trebuchet MS"/>
            </a:endParaRPr>
          </a:p>
          <a:p>
            <a:pPr marL="12700" marR="5080">
              <a:lnSpc>
                <a:spcPts val="2490"/>
              </a:lnSpc>
              <a:spcBef>
                <a:spcPts val="1689"/>
              </a:spcBef>
            </a:pPr>
            <a:r>
              <a:rPr sz="3200" spc="-150" dirty="0">
                <a:solidFill>
                  <a:schemeClr val="accent3">
                    <a:lumMod val="75000"/>
                  </a:schemeClr>
                </a:solidFill>
                <a:latin typeface="Trebuchet MS"/>
                <a:cs typeface="Trebuchet MS"/>
              </a:rPr>
              <a:t>Sazby</a:t>
            </a:r>
            <a:r>
              <a:rPr sz="3200" spc="-45" dirty="0">
                <a:solidFill>
                  <a:schemeClr val="accent3">
                    <a:lumMod val="75000"/>
                  </a:schemeClr>
                </a:solidFill>
                <a:latin typeface="Trebuchet MS"/>
                <a:cs typeface="Trebuchet MS"/>
              </a:rPr>
              <a:t> </a:t>
            </a:r>
            <a:r>
              <a:rPr sz="3200" spc="-120" dirty="0">
                <a:solidFill>
                  <a:schemeClr val="accent3">
                    <a:lumMod val="75000"/>
                  </a:schemeClr>
                </a:solidFill>
                <a:latin typeface="Trebuchet MS"/>
                <a:cs typeface="Trebuchet MS"/>
              </a:rPr>
              <a:t>jsou</a:t>
            </a:r>
            <a:r>
              <a:rPr sz="3200" spc="-40" dirty="0">
                <a:solidFill>
                  <a:schemeClr val="accent3">
                    <a:lumMod val="75000"/>
                  </a:schemeClr>
                </a:solidFill>
                <a:latin typeface="Trebuchet MS"/>
                <a:cs typeface="Trebuchet MS"/>
              </a:rPr>
              <a:t> </a:t>
            </a:r>
            <a:r>
              <a:rPr sz="3200" spc="-110" dirty="0">
                <a:solidFill>
                  <a:schemeClr val="accent3">
                    <a:lumMod val="75000"/>
                  </a:schemeClr>
                </a:solidFill>
                <a:latin typeface="Trebuchet MS"/>
                <a:cs typeface="Trebuchet MS"/>
              </a:rPr>
              <a:t>rozlišeny</a:t>
            </a:r>
            <a:r>
              <a:rPr sz="3200" spc="-45" dirty="0">
                <a:solidFill>
                  <a:schemeClr val="accent3">
                    <a:lumMod val="75000"/>
                  </a:schemeClr>
                </a:solidFill>
                <a:latin typeface="Trebuchet MS"/>
                <a:cs typeface="Trebuchet MS"/>
              </a:rPr>
              <a:t> </a:t>
            </a:r>
            <a:r>
              <a:rPr sz="3200" spc="-175" dirty="0">
                <a:solidFill>
                  <a:schemeClr val="accent3">
                    <a:lumMod val="75000"/>
                  </a:schemeClr>
                </a:solidFill>
                <a:latin typeface="Trebuchet MS"/>
                <a:cs typeface="Trebuchet MS"/>
              </a:rPr>
              <a:t>na</a:t>
            </a:r>
            <a:r>
              <a:rPr sz="3200" spc="-40"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2</a:t>
            </a:r>
            <a:r>
              <a:rPr sz="3200" spc="-40" dirty="0">
                <a:solidFill>
                  <a:schemeClr val="accent3">
                    <a:lumMod val="75000"/>
                  </a:schemeClr>
                </a:solidFill>
                <a:latin typeface="Trebuchet MS"/>
                <a:cs typeface="Trebuchet MS"/>
              </a:rPr>
              <a:t> </a:t>
            </a:r>
            <a:r>
              <a:rPr sz="3200" spc="-165" dirty="0">
                <a:solidFill>
                  <a:schemeClr val="accent3">
                    <a:lumMod val="75000"/>
                  </a:schemeClr>
                </a:solidFill>
                <a:latin typeface="Trebuchet MS"/>
                <a:cs typeface="Trebuchet MS"/>
              </a:rPr>
              <a:t>faremní</a:t>
            </a:r>
            <a:r>
              <a:rPr sz="3200" spc="-25" dirty="0">
                <a:solidFill>
                  <a:schemeClr val="accent3">
                    <a:lumMod val="75000"/>
                  </a:schemeClr>
                </a:solidFill>
                <a:latin typeface="Trebuchet MS"/>
                <a:cs typeface="Trebuchet MS"/>
              </a:rPr>
              <a:t> </a:t>
            </a:r>
            <a:r>
              <a:rPr sz="3200" spc="-130" dirty="0">
                <a:solidFill>
                  <a:schemeClr val="accent3">
                    <a:lumMod val="75000"/>
                  </a:schemeClr>
                </a:solidFill>
                <a:latin typeface="Trebuchet MS"/>
                <a:cs typeface="Trebuchet MS"/>
              </a:rPr>
              <a:t>systémy</a:t>
            </a:r>
            <a:r>
              <a:rPr sz="3200" spc="-65" dirty="0">
                <a:solidFill>
                  <a:schemeClr val="accent3">
                    <a:lumMod val="75000"/>
                  </a:schemeClr>
                </a:solidFill>
                <a:latin typeface="Trebuchet MS"/>
                <a:cs typeface="Trebuchet MS"/>
              </a:rPr>
              <a:t> </a:t>
            </a:r>
            <a:r>
              <a:rPr sz="3200" spc="-155" dirty="0">
                <a:solidFill>
                  <a:schemeClr val="accent3">
                    <a:lumMod val="75000"/>
                  </a:schemeClr>
                </a:solidFill>
                <a:latin typeface="Trebuchet MS"/>
                <a:cs typeface="Trebuchet MS"/>
              </a:rPr>
              <a:t>(FS),</a:t>
            </a:r>
            <a:r>
              <a:rPr sz="3200" spc="-280" dirty="0">
                <a:solidFill>
                  <a:schemeClr val="accent3">
                    <a:lumMod val="75000"/>
                  </a:schemeClr>
                </a:solidFill>
                <a:latin typeface="Trebuchet MS"/>
                <a:cs typeface="Trebuchet MS"/>
              </a:rPr>
              <a:t> </a:t>
            </a:r>
            <a:r>
              <a:rPr sz="3200" spc="-235" dirty="0">
                <a:solidFill>
                  <a:schemeClr val="accent3">
                    <a:lumMod val="75000"/>
                  </a:schemeClr>
                </a:solidFill>
                <a:latin typeface="Trebuchet MS"/>
                <a:cs typeface="Trebuchet MS"/>
              </a:rPr>
              <a:t>a</a:t>
            </a:r>
            <a:r>
              <a:rPr sz="3200" spc="-3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to</a:t>
            </a:r>
            <a:r>
              <a:rPr sz="3200" spc="-35" dirty="0">
                <a:solidFill>
                  <a:schemeClr val="accent3">
                    <a:lumMod val="75000"/>
                  </a:schemeClr>
                </a:solidFill>
                <a:latin typeface="Trebuchet MS"/>
                <a:cs typeface="Trebuchet MS"/>
              </a:rPr>
              <a:t> </a:t>
            </a:r>
            <a:r>
              <a:rPr sz="3200" spc="-175" dirty="0">
                <a:solidFill>
                  <a:schemeClr val="accent3">
                    <a:lumMod val="75000"/>
                  </a:schemeClr>
                </a:solidFill>
                <a:latin typeface="Trebuchet MS"/>
                <a:cs typeface="Trebuchet MS"/>
              </a:rPr>
              <a:t>na</a:t>
            </a:r>
            <a:r>
              <a:rPr sz="3200" spc="-45" dirty="0">
                <a:solidFill>
                  <a:schemeClr val="accent3">
                    <a:lumMod val="75000"/>
                  </a:schemeClr>
                </a:solidFill>
                <a:latin typeface="Trebuchet MS"/>
                <a:cs typeface="Trebuchet MS"/>
              </a:rPr>
              <a:t> </a:t>
            </a:r>
            <a:r>
              <a:rPr sz="3200" spc="-165" dirty="0">
                <a:solidFill>
                  <a:schemeClr val="accent3">
                    <a:lumMod val="75000"/>
                  </a:schemeClr>
                </a:solidFill>
                <a:latin typeface="Trebuchet MS"/>
                <a:cs typeface="Trebuchet MS"/>
              </a:rPr>
              <a:t>základě</a:t>
            </a:r>
            <a:r>
              <a:rPr sz="3200" spc="-40" dirty="0">
                <a:solidFill>
                  <a:schemeClr val="accent3">
                    <a:lumMod val="75000"/>
                  </a:schemeClr>
                </a:solidFill>
                <a:latin typeface="Trebuchet MS"/>
                <a:cs typeface="Trebuchet MS"/>
              </a:rPr>
              <a:t> </a:t>
            </a:r>
            <a:r>
              <a:rPr sz="3200" spc="-110" dirty="0">
                <a:solidFill>
                  <a:schemeClr val="accent3">
                    <a:lumMod val="75000"/>
                  </a:schemeClr>
                </a:solidFill>
                <a:latin typeface="Trebuchet MS"/>
                <a:cs typeface="Trebuchet MS"/>
              </a:rPr>
              <a:t>výpočtu</a:t>
            </a:r>
            <a:r>
              <a:rPr sz="3200" spc="-40" dirty="0">
                <a:solidFill>
                  <a:schemeClr val="accent3">
                    <a:lumMod val="75000"/>
                  </a:schemeClr>
                </a:solidFill>
                <a:latin typeface="Trebuchet MS"/>
                <a:cs typeface="Trebuchet MS"/>
              </a:rPr>
              <a:t> </a:t>
            </a:r>
            <a:r>
              <a:rPr sz="3200" spc="-150" dirty="0">
                <a:solidFill>
                  <a:schemeClr val="accent3">
                    <a:lumMod val="75000"/>
                  </a:schemeClr>
                </a:solidFill>
                <a:latin typeface="Trebuchet MS"/>
                <a:cs typeface="Trebuchet MS"/>
              </a:rPr>
              <a:t>intenzity</a:t>
            </a:r>
            <a:r>
              <a:rPr sz="3200" spc="-55" dirty="0">
                <a:solidFill>
                  <a:schemeClr val="accent3">
                    <a:lumMod val="75000"/>
                  </a:schemeClr>
                </a:solidFill>
                <a:latin typeface="Trebuchet MS"/>
                <a:cs typeface="Trebuchet MS"/>
              </a:rPr>
              <a:t> </a:t>
            </a:r>
            <a:r>
              <a:rPr sz="3200" spc="-90" dirty="0">
                <a:solidFill>
                  <a:schemeClr val="accent3">
                    <a:lumMod val="75000"/>
                  </a:schemeClr>
                </a:solidFill>
                <a:latin typeface="Trebuchet MS"/>
                <a:cs typeface="Trebuchet MS"/>
              </a:rPr>
              <a:t>chovu</a:t>
            </a:r>
            <a:r>
              <a:rPr sz="3200" spc="-45" dirty="0">
                <a:solidFill>
                  <a:schemeClr val="accent3">
                    <a:lumMod val="75000"/>
                  </a:schemeClr>
                </a:solidFill>
                <a:latin typeface="Trebuchet MS"/>
                <a:cs typeface="Trebuchet MS"/>
              </a:rPr>
              <a:t> </a:t>
            </a:r>
            <a:r>
              <a:rPr sz="3200" spc="-80" dirty="0">
                <a:solidFill>
                  <a:schemeClr val="accent3">
                    <a:lumMod val="75000"/>
                  </a:schemeClr>
                </a:solidFill>
                <a:latin typeface="Trebuchet MS"/>
                <a:cs typeface="Trebuchet MS"/>
              </a:rPr>
              <a:t>hospodářských</a:t>
            </a:r>
            <a:r>
              <a:rPr sz="3200" spc="-40" dirty="0">
                <a:solidFill>
                  <a:schemeClr val="accent3">
                    <a:lumMod val="75000"/>
                  </a:schemeClr>
                </a:solidFill>
                <a:latin typeface="Trebuchet MS"/>
                <a:cs typeface="Trebuchet MS"/>
              </a:rPr>
              <a:t> </a:t>
            </a:r>
            <a:r>
              <a:rPr sz="3200" spc="-170" dirty="0">
                <a:solidFill>
                  <a:schemeClr val="accent3">
                    <a:lumMod val="75000"/>
                  </a:schemeClr>
                </a:solidFill>
                <a:latin typeface="Trebuchet MS"/>
                <a:cs typeface="Trebuchet MS"/>
              </a:rPr>
              <a:t>zvířat,</a:t>
            </a:r>
            <a:r>
              <a:rPr sz="3200" spc="-265" dirty="0">
                <a:solidFill>
                  <a:schemeClr val="accent3">
                    <a:lumMod val="75000"/>
                  </a:schemeClr>
                </a:solidFill>
                <a:latin typeface="Trebuchet MS"/>
                <a:cs typeface="Trebuchet MS"/>
              </a:rPr>
              <a:t> </a:t>
            </a:r>
            <a:r>
              <a:rPr sz="3200" spc="-35" dirty="0">
                <a:solidFill>
                  <a:schemeClr val="accent3">
                    <a:lumMod val="75000"/>
                  </a:schemeClr>
                </a:solidFill>
                <a:latin typeface="Trebuchet MS"/>
                <a:cs typeface="Trebuchet MS"/>
              </a:rPr>
              <a:t>včetně </a:t>
            </a:r>
            <a:r>
              <a:rPr sz="3200" spc="-90" dirty="0">
                <a:solidFill>
                  <a:schemeClr val="accent3">
                    <a:lumMod val="75000"/>
                  </a:schemeClr>
                </a:solidFill>
                <a:latin typeface="Trebuchet MS"/>
                <a:cs typeface="Trebuchet MS"/>
              </a:rPr>
              <a:t>možnosti</a:t>
            </a:r>
            <a:r>
              <a:rPr sz="3200" spc="-65" dirty="0">
                <a:solidFill>
                  <a:schemeClr val="accent3">
                    <a:lumMod val="75000"/>
                  </a:schemeClr>
                </a:solidFill>
                <a:latin typeface="Trebuchet MS"/>
                <a:cs typeface="Trebuchet MS"/>
              </a:rPr>
              <a:t> </a:t>
            </a:r>
            <a:r>
              <a:rPr sz="3200" spc="-150" dirty="0">
                <a:solidFill>
                  <a:schemeClr val="accent3">
                    <a:lumMod val="75000"/>
                  </a:schemeClr>
                </a:solidFill>
                <a:latin typeface="Trebuchet MS"/>
                <a:cs typeface="Trebuchet MS"/>
              </a:rPr>
              <a:t>započítat</a:t>
            </a:r>
            <a:r>
              <a:rPr sz="3200" spc="-25" dirty="0">
                <a:solidFill>
                  <a:schemeClr val="accent3">
                    <a:lumMod val="75000"/>
                  </a:schemeClr>
                </a:solidFill>
                <a:latin typeface="Trebuchet MS"/>
                <a:cs typeface="Trebuchet MS"/>
              </a:rPr>
              <a:t> </a:t>
            </a:r>
            <a:r>
              <a:rPr sz="3200" spc="-160" dirty="0">
                <a:solidFill>
                  <a:schemeClr val="accent3">
                    <a:lumMod val="75000"/>
                  </a:schemeClr>
                </a:solidFill>
                <a:latin typeface="Trebuchet MS"/>
                <a:cs typeface="Trebuchet MS"/>
              </a:rPr>
              <a:t>jelenovité</a:t>
            </a:r>
            <a:r>
              <a:rPr sz="3200" spc="-65" dirty="0">
                <a:solidFill>
                  <a:schemeClr val="accent3">
                    <a:lumMod val="75000"/>
                  </a:schemeClr>
                </a:solidFill>
                <a:latin typeface="Trebuchet MS"/>
                <a:cs typeface="Trebuchet MS"/>
              </a:rPr>
              <a:t> </a:t>
            </a:r>
            <a:r>
              <a:rPr sz="3200" spc="-114" dirty="0">
                <a:solidFill>
                  <a:schemeClr val="accent3">
                    <a:lumMod val="75000"/>
                  </a:schemeClr>
                </a:solidFill>
                <a:latin typeface="Trebuchet MS"/>
                <a:cs typeface="Trebuchet MS"/>
              </a:rPr>
              <a:t>(stáří</a:t>
            </a:r>
            <a:r>
              <a:rPr sz="3200" spc="-45" dirty="0">
                <a:solidFill>
                  <a:schemeClr val="accent3">
                    <a:lumMod val="75000"/>
                  </a:schemeClr>
                </a:solidFill>
                <a:latin typeface="Trebuchet MS"/>
                <a:cs typeface="Trebuchet MS"/>
              </a:rPr>
              <a:t> </a:t>
            </a:r>
            <a:r>
              <a:rPr sz="3200" spc="-155" dirty="0">
                <a:solidFill>
                  <a:schemeClr val="accent3">
                    <a:lumMod val="75000"/>
                  </a:schemeClr>
                </a:solidFill>
                <a:latin typeface="Trebuchet MS"/>
                <a:cs typeface="Trebuchet MS"/>
              </a:rPr>
              <a:t>nad</a:t>
            </a:r>
            <a:r>
              <a:rPr sz="3200" spc="-50"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1</a:t>
            </a:r>
            <a:r>
              <a:rPr sz="3200" spc="-50"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rok</a:t>
            </a:r>
            <a:r>
              <a:rPr sz="3200" spc="-1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a:t>
            </a:r>
            <a:r>
              <a:rPr sz="3200" spc="-50" dirty="0">
                <a:solidFill>
                  <a:schemeClr val="accent3">
                    <a:lumMod val="75000"/>
                  </a:schemeClr>
                </a:solidFill>
                <a:latin typeface="Trebuchet MS"/>
                <a:cs typeface="Trebuchet MS"/>
              </a:rPr>
              <a:t> </a:t>
            </a:r>
            <a:r>
              <a:rPr sz="3200" spc="-180" dirty="0">
                <a:solidFill>
                  <a:schemeClr val="accent3">
                    <a:lumMod val="75000"/>
                  </a:schemeClr>
                </a:solidFill>
                <a:latin typeface="Trebuchet MS"/>
                <a:cs typeface="Trebuchet MS"/>
              </a:rPr>
              <a:t>koef.</a:t>
            </a:r>
            <a:r>
              <a:rPr sz="3200" spc="-295" dirty="0">
                <a:solidFill>
                  <a:schemeClr val="accent3">
                    <a:lumMod val="75000"/>
                  </a:schemeClr>
                </a:solidFill>
                <a:latin typeface="Trebuchet MS"/>
                <a:cs typeface="Trebuchet MS"/>
              </a:rPr>
              <a:t> </a:t>
            </a:r>
            <a:r>
              <a:rPr sz="3200" spc="-135" dirty="0">
                <a:solidFill>
                  <a:schemeClr val="accent3">
                    <a:lumMod val="75000"/>
                  </a:schemeClr>
                </a:solidFill>
                <a:latin typeface="Trebuchet MS"/>
                <a:cs typeface="Trebuchet MS"/>
              </a:rPr>
              <a:t>0,30</a:t>
            </a:r>
            <a:r>
              <a:rPr sz="3200" spc="-405" dirty="0">
                <a:solidFill>
                  <a:schemeClr val="accent3">
                    <a:lumMod val="75000"/>
                  </a:schemeClr>
                </a:solidFill>
                <a:latin typeface="Trebuchet MS"/>
                <a:cs typeface="Trebuchet MS"/>
              </a:rPr>
              <a:t> </a:t>
            </a:r>
            <a:r>
              <a:rPr sz="3200" spc="-55" dirty="0">
                <a:solidFill>
                  <a:schemeClr val="accent3">
                    <a:lumMod val="75000"/>
                  </a:schemeClr>
                </a:solidFill>
                <a:latin typeface="Trebuchet MS"/>
                <a:cs typeface="Trebuchet MS"/>
              </a:rPr>
              <a:t>VDJ)</a:t>
            </a:r>
            <a:r>
              <a:rPr sz="3200" spc="-45" dirty="0">
                <a:solidFill>
                  <a:schemeClr val="accent3">
                    <a:lumMod val="75000"/>
                  </a:schemeClr>
                </a:solidFill>
                <a:latin typeface="Trebuchet MS"/>
                <a:cs typeface="Trebuchet MS"/>
              </a:rPr>
              <a:t> </a:t>
            </a:r>
            <a:r>
              <a:rPr sz="3200" spc="300" dirty="0">
                <a:solidFill>
                  <a:schemeClr val="accent3">
                    <a:lumMod val="75000"/>
                  </a:schemeClr>
                </a:solidFill>
                <a:latin typeface="Trebuchet MS"/>
                <a:cs typeface="Trebuchet MS"/>
              </a:rPr>
              <a:t>–</a:t>
            </a:r>
            <a:r>
              <a:rPr sz="3200" spc="-50" dirty="0">
                <a:solidFill>
                  <a:schemeClr val="accent3">
                    <a:lumMod val="75000"/>
                  </a:schemeClr>
                </a:solidFill>
                <a:latin typeface="Trebuchet MS"/>
                <a:cs typeface="Trebuchet MS"/>
              </a:rPr>
              <a:t> </a:t>
            </a:r>
            <a:r>
              <a:rPr sz="3200" spc="-130" dirty="0">
                <a:solidFill>
                  <a:schemeClr val="accent3">
                    <a:lumMod val="75000"/>
                  </a:schemeClr>
                </a:solidFill>
                <a:latin typeface="Trebuchet MS"/>
                <a:cs typeface="Trebuchet MS"/>
              </a:rPr>
              <a:t>v</a:t>
            </a:r>
            <a:r>
              <a:rPr sz="3200" spc="-60" dirty="0">
                <a:solidFill>
                  <a:schemeClr val="accent3">
                    <a:lumMod val="75000"/>
                  </a:schemeClr>
                </a:solidFill>
                <a:latin typeface="Trebuchet MS"/>
                <a:cs typeface="Trebuchet MS"/>
              </a:rPr>
              <a:t> </a:t>
            </a:r>
            <a:r>
              <a:rPr sz="3200" spc="-135" dirty="0">
                <a:solidFill>
                  <a:schemeClr val="accent3">
                    <a:lumMod val="75000"/>
                  </a:schemeClr>
                </a:solidFill>
                <a:latin typeface="Trebuchet MS"/>
                <a:cs typeface="Trebuchet MS"/>
              </a:rPr>
              <a:t>návaznosti</a:t>
            </a:r>
            <a:r>
              <a:rPr sz="3200" spc="-40" dirty="0">
                <a:solidFill>
                  <a:schemeClr val="accent3">
                    <a:lumMod val="75000"/>
                  </a:schemeClr>
                </a:solidFill>
                <a:latin typeface="Trebuchet MS"/>
                <a:cs typeface="Trebuchet MS"/>
              </a:rPr>
              <a:t> </a:t>
            </a:r>
            <a:r>
              <a:rPr sz="3200" spc="-180" dirty="0">
                <a:solidFill>
                  <a:schemeClr val="accent3">
                    <a:lumMod val="75000"/>
                  </a:schemeClr>
                </a:solidFill>
                <a:latin typeface="Trebuchet MS"/>
                <a:cs typeface="Trebuchet MS"/>
              </a:rPr>
              <a:t>na</a:t>
            </a:r>
            <a:r>
              <a:rPr sz="3200" spc="-30" dirty="0">
                <a:solidFill>
                  <a:schemeClr val="accent3">
                    <a:lumMod val="75000"/>
                  </a:schemeClr>
                </a:solidFill>
                <a:latin typeface="Trebuchet MS"/>
                <a:cs typeface="Trebuchet MS"/>
              </a:rPr>
              <a:t> </a:t>
            </a:r>
            <a:r>
              <a:rPr sz="3200" spc="-125" dirty="0">
                <a:solidFill>
                  <a:schemeClr val="accent3">
                    <a:lumMod val="75000"/>
                  </a:schemeClr>
                </a:solidFill>
                <a:latin typeface="Trebuchet MS"/>
                <a:cs typeface="Trebuchet MS"/>
              </a:rPr>
              <a:t>přípravu</a:t>
            </a:r>
            <a:r>
              <a:rPr sz="3200" spc="-55" dirty="0">
                <a:solidFill>
                  <a:schemeClr val="accent3">
                    <a:lumMod val="75000"/>
                  </a:schemeClr>
                </a:solidFill>
                <a:latin typeface="Trebuchet MS"/>
                <a:cs typeface="Trebuchet MS"/>
              </a:rPr>
              <a:t> </a:t>
            </a:r>
            <a:r>
              <a:rPr sz="3200" spc="-10" dirty="0">
                <a:solidFill>
                  <a:schemeClr val="accent3">
                    <a:lumMod val="75000"/>
                  </a:schemeClr>
                </a:solidFill>
                <a:latin typeface="Trebuchet MS"/>
                <a:cs typeface="Trebuchet MS"/>
              </a:rPr>
              <a:t>vyhlášky:</a:t>
            </a:r>
            <a:endParaRPr sz="3200" dirty="0">
              <a:solidFill>
                <a:schemeClr val="accent3">
                  <a:lumMod val="75000"/>
                </a:schemeClr>
              </a:solidFill>
              <a:latin typeface="Trebuchet MS"/>
              <a:cs typeface="Trebuchet MS"/>
            </a:endParaRPr>
          </a:p>
          <a:p>
            <a:pPr marL="843915" indent="-416559">
              <a:spcBef>
                <a:spcPts val="1280"/>
              </a:spcBef>
              <a:buClr>
                <a:srgbClr val="CDCE00"/>
              </a:buClr>
              <a:buFont typeface="Arial"/>
              <a:buChar char="•"/>
              <a:tabLst>
                <a:tab pos="843915" algn="l"/>
                <a:tab pos="844550" algn="l"/>
              </a:tabLst>
            </a:pPr>
            <a:r>
              <a:rPr sz="3200" spc="-80" dirty="0">
                <a:solidFill>
                  <a:schemeClr val="accent3">
                    <a:lumMod val="75000"/>
                  </a:schemeClr>
                </a:solidFill>
                <a:latin typeface="Trebuchet MS"/>
                <a:cs typeface="Trebuchet MS"/>
              </a:rPr>
              <a:t>FS</a:t>
            </a:r>
            <a:r>
              <a:rPr sz="3200" spc="-60" dirty="0">
                <a:solidFill>
                  <a:schemeClr val="accent3">
                    <a:lumMod val="75000"/>
                  </a:schemeClr>
                </a:solidFill>
                <a:latin typeface="Trebuchet MS"/>
                <a:cs typeface="Trebuchet MS"/>
              </a:rPr>
              <a:t> </a:t>
            </a:r>
            <a:r>
              <a:rPr sz="3200" spc="-125" dirty="0">
                <a:solidFill>
                  <a:schemeClr val="accent3">
                    <a:lumMod val="75000"/>
                  </a:schemeClr>
                </a:solidFill>
                <a:latin typeface="Trebuchet MS"/>
                <a:cs typeface="Trebuchet MS"/>
              </a:rPr>
              <a:t>živočišná</a:t>
            </a:r>
            <a:r>
              <a:rPr sz="3200" spc="-45" dirty="0">
                <a:solidFill>
                  <a:schemeClr val="accent3">
                    <a:lumMod val="75000"/>
                  </a:schemeClr>
                </a:solidFill>
                <a:latin typeface="Trebuchet MS"/>
                <a:cs typeface="Trebuchet MS"/>
              </a:rPr>
              <a:t> </a:t>
            </a:r>
            <a:r>
              <a:rPr sz="3200" spc="-105" dirty="0">
                <a:solidFill>
                  <a:schemeClr val="accent3">
                    <a:lumMod val="75000"/>
                  </a:schemeClr>
                </a:solidFill>
                <a:latin typeface="Trebuchet MS"/>
                <a:cs typeface="Trebuchet MS"/>
              </a:rPr>
              <a:t>výroba</a:t>
            </a:r>
            <a:r>
              <a:rPr sz="3200" spc="-4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a:t>
            </a:r>
            <a:r>
              <a:rPr sz="3200" spc="-55" dirty="0">
                <a:solidFill>
                  <a:schemeClr val="accent3">
                    <a:lumMod val="75000"/>
                  </a:schemeClr>
                </a:solidFill>
                <a:latin typeface="Trebuchet MS"/>
                <a:cs typeface="Trebuchet MS"/>
              </a:rPr>
              <a:t> </a:t>
            </a:r>
            <a:r>
              <a:rPr sz="3200" spc="-160" dirty="0">
                <a:solidFill>
                  <a:schemeClr val="accent3">
                    <a:lumMod val="75000"/>
                  </a:schemeClr>
                </a:solidFill>
                <a:latin typeface="Trebuchet MS"/>
                <a:cs typeface="Trebuchet MS"/>
              </a:rPr>
              <a:t>0,3</a:t>
            </a:r>
            <a:r>
              <a:rPr sz="3200" spc="-400" dirty="0">
                <a:solidFill>
                  <a:schemeClr val="accent3">
                    <a:lumMod val="75000"/>
                  </a:schemeClr>
                </a:solidFill>
                <a:latin typeface="Trebuchet MS"/>
                <a:cs typeface="Trebuchet MS"/>
              </a:rPr>
              <a:t> </a:t>
            </a:r>
            <a:r>
              <a:rPr sz="3200" spc="-40" dirty="0">
                <a:solidFill>
                  <a:schemeClr val="accent3">
                    <a:lumMod val="75000"/>
                  </a:schemeClr>
                </a:solidFill>
                <a:latin typeface="Trebuchet MS"/>
                <a:cs typeface="Trebuchet MS"/>
              </a:rPr>
              <a:t>VDJ</a:t>
            </a:r>
            <a:r>
              <a:rPr sz="3200" spc="-55" dirty="0">
                <a:solidFill>
                  <a:schemeClr val="accent3">
                    <a:lumMod val="75000"/>
                  </a:schemeClr>
                </a:solidFill>
                <a:latin typeface="Trebuchet MS"/>
                <a:cs typeface="Trebuchet MS"/>
              </a:rPr>
              <a:t> </a:t>
            </a:r>
            <a:r>
              <a:rPr sz="3200" spc="-175" dirty="0">
                <a:solidFill>
                  <a:schemeClr val="accent3">
                    <a:lumMod val="75000"/>
                  </a:schemeClr>
                </a:solidFill>
                <a:latin typeface="Trebuchet MS"/>
                <a:cs typeface="Trebuchet MS"/>
              </a:rPr>
              <a:t>ha</a:t>
            </a:r>
            <a:r>
              <a:rPr sz="3200" spc="-55" dirty="0">
                <a:solidFill>
                  <a:schemeClr val="accent3">
                    <a:lumMod val="75000"/>
                  </a:schemeClr>
                </a:solidFill>
                <a:latin typeface="Trebuchet MS"/>
                <a:cs typeface="Trebuchet MS"/>
              </a:rPr>
              <a:t> </a:t>
            </a:r>
            <a:r>
              <a:rPr sz="3200" spc="-10" dirty="0">
                <a:solidFill>
                  <a:schemeClr val="accent3">
                    <a:lumMod val="75000"/>
                  </a:schemeClr>
                </a:solidFill>
                <a:latin typeface="Trebuchet MS"/>
                <a:cs typeface="Trebuchet MS"/>
              </a:rPr>
              <a:t>z.p.)</a:t>
            </a:r>
            <a:endParaRPr sz="3200" dirty="0">
              <a:solidFill>
                <a:schemeClr val="accent3">
                  <a:lumMod val="75000"/>
                </a:schemeClr>
              </a:solidFill>
              <a:latin typeface="Trebuchet MS"/>
              <a:cs typeface="Trebuchet MS"/>
            </a:endParaRPr>
          </a:p>
          <a:p>
            <a:pPr marL="843915" indent="-416559">
              <a:spcBef>
                <a:spcPts val="1664"/>
              </a:spcBef>
              <a:buClr>
                <a:srgbClr val="CDCE00"/>
              </a:buClr>
              <a:buFont typeface="Arial"/>
              <a:buChar char="•"/>
              <a:tabLst>
                <a:tab pos="843915" algn="l"/>
                <a:tab pos="844550" algn="l"/>
              </a:tabLst>
            </a:pPr>
            <a:r>
              <a:rPr sz="3200" spc="-80" dirty="0">
                <a:solidFill>
                  <a:schemeClr val="accent3">
                    <a:lumMod val="75000"/>
                  </a:schemeClr>
                </a:solidFill>
                <a:latin typeface="Trebuchet MS"/>
                <a:cs typeface="Trebuchet MS"/>
              </a:rPr>
              <a:t>FS</a:t>
            </a:r>
            <a:r>
              <a:rPr sz="3200" spc="-75" dirty="0">
                <a:solidFill>
                  <a:schemeClr val="accent3">
                    <a:lumMod val="75000"/>
                  </a:schemeClr>
                </a:solidFill>
                <a:latin typeface="Trebuchet MS"/>
                <a:cs typeface="Trebuchet MS"/>
              </a:rPr>
              <a:t> </a:t>
            </a:r>
            <a:r>
              <a:rPr sz="3200" spc="-110" dirty="0">
                <a:solidFill>
                  <a:schemeClr val="accent3">
                    <a:lumMod val="75000"/>
                  </a:schemeClr>
                </a:solidFill>
                <a:latin typeface="Trebuchet MS"/>
                <a:cs typeface="Trebuchet MS"/>
              </a:rPr>
              <a:t>rostlinná</a:t>
            </a:r>
            <a:r>
              <a:rPr sz="3200" spc="-55" dirty="0">
                <a:solidFill>
                  <a:schemeClr val="accent3">
                    <a:lumMod val="75000"/>
                  </a:schemeClr>
                </a:solidFill>
                <a:latin typeface="Trebuchet MS"/>
                <a:cs typeface="Trebuchet MS"/>
              </a:rPr>
              <a:t> </a:t>
            </a:r>
            <a:r>
              <a:rPr sz="3200" spc="-105" dirty="0">
                <a:solidFill>
                  <a:schemeClr val="accent3">
                    <a:lumMod val="75000"/>
                  </a:schemeClr>
                </a:solidFill>
                <a:latin typeface="Trebuchet MS"/>
                <a:cs typeface="Trebuchet MS"/>
              </a:rPr>
              <a:t>výroba</a:t>
            </a:r>
            <a:r>
              <a:rPr sz="3200" spc="-4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(&lt;</a:t>
            </a:r>
            <a:r>
              <a:rPr sz="3200" spc="-60" dirty="0">
                <a:solidFill>
                  <a:schemeClr val="accent3">
                    <a:lumMod val="75000"/>
                  </a:schemeClr>
                </a:solidFill>
                <a:latin typeface="Trebuchet MS"/>
                <a:cs typeface="Trebuchet MS"/>
              </a:rPr>
              <a:t> </a:t>
            </a:r>
            <a:r>
              <a:rPr sz="3200" spc="-160" dirty="0">
                <a:solidFill>
                  <a:schemeClr val="accent3">
                    <a:lumMod val="75000"/>
                  </a:schemeClr>
                </a:solidFill>
                <a:latin typeface="Trebuchet MS"/>
                <a:cs typeface="Trebuchet MS"/>
              </a:rPr>
              <a:t>0,3</a:t>
            </a:r>
            <a:r>
              <a:rPr sz="3200" spc="-405" dirty="0">
                <a:solidFill>
                  <a:schemeClr val="accent3">
                    <a:lumMod val="75000"/>
                  </a:schemeClr>
                </a:solidFill>
                <a:latin typeface="Trebuchet MS"/>
                <a:cs typeface="Trebuchet MS"/>
              </a:rPr>
              <a:t> </a:t>
            </a:r>
            <a:r>
              <a:rPr sz="3200" spc="-40" dirty="0">
                <a:solidFill>
                  <a:schemeClr val="accent3">
                    <a:lumMod val="75000"/>
                  </a:schemeClr>
                </a:solidFill>
                <a:latin typeface="Trebuchet MS"/>
                <a:cs typeface="Trebuchet MS"/>
              </a:rPr>
              <a:t>VDJ</a:t>
            </a:r>
            <a:r>
              <a:rPr sz="3200" spc="-65" dirty="0">
                <a:solidFill>
                  <a:schemeClr val="accent3">
                    <a:lumMod val="75000"/>
                  </a:schemeClr>
                </a:solidFill>
                <a:latin typeface="Trebuchet MS"/>
                <a:cs typeface="Trebuchet MS"/>
              </a:rPr>
              <a:t> </a:t>
            </a:r>
            <a:r>
              <a:rPr sz="3200" spc="-180" dirty="0">
                <a:solidFill>
                  <a:schemeClr val="accent3">
                    <a:lumMod val="75000"/>
                  </a:schemeClr>
                </a:solidFill>
                <a:latin typeface="Trebuchet MS"/>
                <a:cs typeface="Trebuchet MS"/>
              </a:rPr>
              <a:t>ha</a:t>
            </a:r>
            <a:r>
              <a:rPr sz="3200" spc="-40" dirty="0">
                <a:solidFill>
                  <a:schemeClr val="accent3">
                    <a:lumMod val="75000"/>
                  </a:schemeClr>
                </a:solidFill>
                <a:latin typeface="Trebuchet MS"/>
                <a:cs typeface="Trebuchet MS"/>
              </a:rPr>
              <a:t> </a:t>
            </a:r>
            <a:r>
              <a:rPr sz="3200" spc="-10" dirty="0">
                <a:solidFill>
                  <a:schemeClr val="accent3">
                    <a:lumMod val="75000"/>
                  </a:schemeClr>
                </a:solidFill>
                <a:latin typeface="Trebuchet MS"/>
                <a:cs typeface="Trebuchet MS"/>
              </a:rPr>
              <a:t>z.p.)</a:t>
            </a:r>
            <a:endParaRPr sz="3200" dirty="0">
              <a:solidFill>
                <a:schemeClr val="accent3">
                  <a:lumMod val="75000"/>
                </a:schemeClr>
              </a:solidFill>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B619ED1-019A-4803-B44F-AC8EB6C61F7D}"/>
              </a:ext>
            </a:extLst>
          </p:cNvPr>
          <p:cNvSpPr>
            <a:spLocks noGrp="1"/>
          </p:cNvSpPr>
          <p:nvPr>
            <p:ph type="title"/>
          </p:nvPr>
        </p:nvSpPr>
        <p:spPr>
          <a:xfrm>
            <a:off x="755650" y="606425"/>
            <a:ext cx="16306800" cy="2057400"/>
          </a:xfrm>
        </p:spPr>
        <p:txBody>
          <a:bodyPr>
            <a:normAutofit fontScale="90000"/>
          </a:bodyPr>
          <a:lstStyle/>
          <a:p>
            <a:pPr algn="ctr"/>
            <a:r>
              <a:rPr lang="cs-CZ" sz="6700" b="1" dirty="0"/>
              <a:t>DZES 6 Minimální pokryv půdy pro zamezení vzniku holé půdy - pokryvnost</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3A1A4F06-F8F9-42A6-8A04-7B84C8B302B6}"/>
              </a:ext>
            </a:extLst>
          </p:cNvPr>
          <p:cNvSpPr>
            <a:spLocks noGrp="1"/>
          </p:cNvSpPr>
          <p:nvPr>
            <p:ph idx="1"/>
          </p:nvPr>
        </p:nvSpPr>
        <p:spPr>
          <a:xfrm>
            <a:off x="1180023" y="2359026"/>
            <a:ext cx="17048971" cy="12722224"/>
          </a:xfrm>
        </p:spPr>
        <p:txBody>
          <a:bodyPr>
            <a:normAutofit/>
          </a:bodyPr>
          <a:lstStyle/>
          <a:p>
            <a:endParaRPr lang="cs-CZ" dirty="0"/>
          </a:p>
          <a:p>
            <a:pPr marL="571500" indent="-571500">
              <a:buFont typeface="Wingdings" panose="05000000000000000000" pitchFamily="2" charset="2"/>
              <a:buChar char="Ø"/>
            </a:pPr>
            <a:r>
              <a:rPr lang="cs-CZ" sz="5400" dirty="0">
                <a:solidFill>
                  <a:schemeClr val="accent3">
                    <a:lumMod val="50000"/>
                  </a:schemeClr>
                </a:solidFill>
              </a:rPr>
              <a:t>založení porostu ozimé plodiny nebo víceleté pícniny, </a:t>
            </a:r>
          </a:p>
          <a:p>
            <a:pPr marL="571500" indent="-571500">
              <a:buFont typeface="Wingdings" panose="05000000000000000000" pitchFamily="2" charset="2"/>
              <a:buChar char="Ø"/>
            </a:pPr>
            <a:r>
              <a:rPr lang="cs-CZ" sz="5400" dirty="0">
                <a:solidFill>
                  <a:schemeClr val="accent3">
                    <a:lumMod val="50000"/>
                  </a:schemeClr>
                </a:solidFill>
              </a:rPr>
              <a:t>ponechání strniště sklizené plodiny na dílu půdního bloku do založení porostu následné jarní plodiny, </a:t>
            </a:r>
          </a:p>
          <a:p>
            <a:pPr marL="571500" indent="-571500">
              <a:buFont typeface="Wingdings" panose="05000000000000000000" pitchFamily="2" charset="2"/>
              <a:buChar char="Ø"/>
            </a:pPr>
            <a:r>
              <a:rPr lang="cs-CZ" sz="5400" dirty="0">
                <a:solidFill>
                  <a:schemeClr val="accent3">
                    <a:lumMod val="50000"/>
                  </a:schemeClr>
                </a:solidFill>
              </a:rPr>
              <a:t>podmítnutí strniště sklizené plodiny a jeho ponechání bez orby až do založení porostu následné jarní plodiny, </a:t>
            </a:r>
          </a:p>
          <a:p>
            <a:pPr marL="571500" indent="-571500">
              <a:buFont typeface="Wingdings" panose="05000000000000000000" pitchFamily="2" charset="2"/>
              <a:buChar char="Ø"/>
            </a:pPr>
            <a:r>
              <a:rPr lang="cs-CZ" sz="5400" dirty="0">
                <a:solidFill>
                  <a:schemeClr val="accent3">
                    <a:lumMod val="50000"/>
                  </a:schemeClr>
                </a:solidFill>
              </a:rPr>
              <a:t>ponechání půdy po pásovém zpracování do založení porostu následné jarní plodiny, nebo </a:t>
            </a:r>
          </a:p>
        </p:txBody>
      </p:sp>
    </p:spTree>
    <p:extLst>
      <p:ext uri="{BB962C8B-B14F-4D97-AF65-F5344CB8AC3E}">
        <p14:creationId xmlns:p14="http://schemas.microsoft.com/office/powerpoint/2010/main" val="24925930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850" y="1139825"/>
            <a:ext cx="14554201" cy="697627"/>
          </a:xfrm>
          <a:prstGeom prst="rect">
            <a:avLst/>
          </a:prstGeom>
        </p:spPr>
        <p:txBody>
          <a:bodyPr vert="horz" wrap="square" lIns="0" tIns="12700" rIns="0" bIns="0" rtlCol="0">
            <a:spAutoFit/>
          </a:bodyPr>
          <a:lstStyle/>
          <a:p>
            <a:pPr marL="12700">
              <a:spcBef>
                <a:spcPts val="100"/>
              </a:spcBef>
            </a:pPr>
            <a:r>
              <a:rPr sz="4450" b="1" spc="455" dirty="0"/>
              <a:t>OBLASTI</a:t>
            </a:r>
            <a:r>
              <a:rPr sz="4450" b="1" spc="-165" dirty="0"/>
              <a:t> </a:t>
            </a:r>
            <a:r>
              <a:rPr sz="4450" b="1" spc="405" dirty="0"/>
              <a:t>S</a:t>
            </a:r>
            <a:r>
              <a:rPr sz="4450" b="1" spc="-85" dirty="0"/>
              <a:t> </a:t>
            </a:r>
            <a:r>
              <a:rPr sz="4450" b="1" spc="425" dirty="0"/>
              <a:t>PŘÍRODNÍMI</a:t>
            </a:r>
            <a:r>
              <a:rPr sz="4450" b="1" spc="-114" dirty="0"/>
              <a:t> </a:t>
            </a:r>
            <a:r>
              <a:rPr sz="4450" b="1" spc="480" dirty="0"/>
              <a:t>OMEZENÍMI</a:t>
            </a:r>
            <a:r>
              <a:rPr sz="4450" b="1" spc="-80" dirty="0"/>
              <a:t> </a:t>
            </a:r>
            <a:r>
              <a:rPr sz="4450" b="1" spc="434" dirty="0"/>
              <a:t>(ANC)</a:t>
            </a:r>
            <a:endParaRPr sz="4450" b="1" dirty="0"/>
          </a:p>
        </p:txBody>
      </p:sp>
      <p:pic>
        <p:nvPicPr>
          <p:cNvPr id="3" name="object 3"/>
          <p:cNvPicPr/>
          <p:nvPr/>
        </p:nvPicPr>
        <p:blipFill>
          <a:blip r:embed="rId2" cstate="print"/>
          <a:stretch>
            <a:fillRect/>
          </a:stretch>
        </p:blipFill>
        <p:spPr>
          <a:xfrm>
            <a:off x="6030477" y="8835760"/>
            <a:ext cx="219861" cy="234937"/>
          </a:xfrm>
          <a:prstGeom prst="rect">
            <a:avLst/>
          </a:prstGeom>
        </p:spPr>
      </p:pic>
      <p:sp>
        <p:nvSpPr>
          <p:cNvPr id="4" name="object 4"/>
          <p:cNvSpPr txBox="1"/>
          <p:nvPr/>
        </p:nvSpPr>
        <p:spPr>
          <a:xfrm>
            <a:off x="1670050" y="9598025"/>
            <a:ext cx="14105739" cy="4903907"/>
          </a:xfrm>
          <a:prstGeom prst="rect">
            <a:avLst/>
          </a:prstGeom>
        </p:spPr>
        <p:txBody>
          <a:bodyPr vert="horz" wrap="square" lIns="0" tIns="180340" rIns="0" bIns="0" rtlCol="0">
            <a:spAutoFit/>
          </a:bodyPr>
          <a:lstStyle/>
          <a:p>
            <a:pPr marL="427990">
              <a:spcBef>
                <a:spcPts val="1420"/>
              </a:spcBef>
            </a:pPr>
            <a:r>
              <a:rPr sz="3200" dirty="0">
                <a:solidFill>
                  <a:schemeClr val="accent3">
                    <a:lumMod val="75000"/>
                  </a:schemeClr>
                </a:solidFill>
                <a:latin typeface="Trebuchet MS"/>
                <a:cs typeface="Trebuchet MS"/>
              </a:rPr>
              <a:t>DEGRESIVITA </a:t>
            </a:r>
            <a:r>
              <a:rPr sz="3200" spc="-10" dirty="0">
                <a:solidFill>
                  <a:schemeClr val="accent3">
                    <a:lumMod val="75000"/>
                  </a:schemeClr>
                </a:solidFill>
                <a:latin typeface="Trebuchet MS"/>
                <a:cs typeface="Trebuchet MS"/>
              </a:rPr>
              <a:t>SAZEB:</a:t>
            </a:r>
            <a:endParaRPr sz="3200" dirty="0">
              <a:solidFill>
                <a:schemeClr val="accent3">
                  <a:lumMod val="75000"/>
                </a:schemeClr>
              </a:solidFill>
              <a:latin typeface="Trebuchet MS"/>
              <a:cs typeface="Trebuchet MS"/>
            </a:endParaRPr>
          </a:p>
          <a:p>
            <a:pPr marL="12700">
              <a:spcBef>
                <a:spcPts val="1320"/>
              </a:spcBef>
            </a:pPr>
            <a:r>
              <a:rPr sz="3200" spc="-204" dirty="0">
                <a:solidFill>
                  <a:schemeClr val="accent3">
                    <a:lumMod val="75000"/>
                  </a:schemeClr>
                </a:solidFill>
                <a:latin typeface="Trebuchet MS"/>
                <a:cs typeface="Trebuchet MS"/>
              </a:rPr>
              <a:t>na</a:t>
            </a:r>
            <a:r>
              <a:rPr sz="3200" spc="-50" dirty="0">
                <a:solidFill>
                  <a:schemeClr val="accent3">
                    <a:lumMod val="75000"/>
                  </a:schemeClr>
                </a:solidFill>
                <a:latin typeface="Trebuchet MS"/>
                <a:cs typeface="Trebuchet MS"/>
              </a:rPr>
              <a:t> </a:t>
            </a:r>
            <a:r>
              <a:rPr sz="3200" spc="-190" dirty="0">
                <a:solidFill>
                  <a:schemeClr val="accent3">
                    <a:lumMod val="75000"/>
                  </a:schemeClr>
                </a:solidFill>
                <a:latin typeface="Trebuchet MS"/>
                <a:cs typeface="Trebuchet MS"/>
              </a:rPr>
              <a:t>základě</a:t>
            </a:r>
            <a:r>
              <a:rPr sz="3200" spc="-60" dirty="0">
                <a:solidFill>
                  <a:schemeClr val="accent3">
                    <a:lumMod val="75000"/>
                  </a:schemeClr>
                </a:solidFill>
                <a:latin typeface="Trebuchet MS"/>
                <a:cs typeface="Trebuchet MS"/>
              </a:rPr>
              <a:t> </a:t>
            </a:r>
            <a:r>
              <a:rPr sz="3200" spc="-135" dirty="0">
                <a:solidFill>
                  <a:schemeClr val="accent3">
                    <a:lumMod val="75000"/>
                  </a:schemeClr>
                </a:solidFill>
                <a:latin typeface="Trebuchet MS"/>
                <a:cs typeface="Trebuchet MS"/>
              </a:rPr>
              <a:t>celkové</a:t>
            </a:r>
            <a:r>
              <a:rPr sz="3200" spc="-55" dirty="0">
                <a:solidFill>
                  <a:schemeClr val="accent3">
                    <a:lumMod val="75000"/>
                  </a:schemeClr>
                </a:solidFill>
                <a:latin typeface="Trebuchet MS"/>
                <a:cs typeface="Trebuchet MS"/>
              </a:rPr>
              <a:t> </a:t>
            </a:r>
            <a:r>
              <a:rPr sz="3200" spc="-135" dirty="0">
                <a:solidFill>
                  <a:schemeClr val="accent3">
                    <a:lumMod val="75000"/>
                  </a:schemeClr>
                </a:solidFill>
                <a:latin typeface="Trebuchet MS"/>
                <a:cs typeface="Trebuchet MS"/>
              </a:rPr>
              <a:t>výměry</a:t>
            </a:r>
            <a:r>
              <a:rPr sz="3200" spc="-60" dirty="0">
                <a:solidFill>
                  <a:schemeClr val="accent3">
                    <a:lumMod val="75000"/>
                  </a:schemeClr>
                </a:solidFill>
                <a:latin typeface="Trebuchet MS"/>
                <a:cs typeface="Trebuchet MS"/>
              </a:rPr>
              <a:t> </a:t>
            </a:r>
            <a:r>
              <a:rPr sz="3200" spc="-145" dirty="0">
                <a:solidFill>
                  <a:schemeClr val="accent3">
                    <a:lumMod val="75000"/>
                  </a:schemeClr>
                </a:solidFill>
                <a:latin typeface="Trebuchet MS"/>
                <a:cs typeface="Trebuchet MS"/>
              </a:rPr>
              <a:t>zemědělského</a:t>
            </a:r>
            <a:r>
              <a:rPr sz="3200" spc="-60" dirty="0">
                <a:solidFill>
                  <a:schemeClr val="accent3">
                    <a:lumMod val="75000"/>
                  </a:schemeClr>
                </a:solidFill>
                <a:latin typeface="Trebuchet MS"/>
                <a:cs typeface="Trebuchet MS"/>
              </a:rPr>
              <a:t> </a:t>
            </a:r>
            <a:r>
              <a:rPr sz="3200" spc="-110" dirty="0">
                <a:solidFill>
                  <a:schemeClr val="accent3">
                    <a:lumMod val="75000"/>
                  </a:schemeClr>
                </a:solidFill>
                <a:latin typeface="Trebuchet MS"/>
                <a:cs typeface="Trebuchet MS"/>
              </a:rPr>
              <a:t>podniku</a:t>
            </a:r>
            <a:r>
              <a:rPr sz="3200" spc="-60" dirty="0">
                <a:solidFill>
                  <a:schemeClr val="accent3">
                    <a:lumMod val="75000"/>
                  </a:schemeClr>
                </a:solidFill>
                <a:latin typeface="Trebuchet MS"/>
                <a:cs typeface="Trebuchet MS"/>
              </a:rPr>
              <a:t> </a:t>
            </a:r>
            <a:r>
              <a:rPr sz="3200" spc="-150" dirty="0">
                <a:solidFill>
                  <a:schemeClr val="accent3">
                    <a:lumMod val="75000"/>
                  </a:schemeClr>
                </a:solidFill>
                <a:latin typeface="Trebuchet MS"/>
                <a:cs typeface="Trebuchet MS"/>
              </a:rPr>
              <a:t>v</a:t>
            </a:r>
            <a:r>
              <a:rPr sz="3200" spc="-40" dirty="0">
                <a:solidFill>
                  <a:schemeClr val="accent3">
                    <a:lumMod val="75000"/>
                  </a:schemeClr>
                </a:solidFill>
                <a:latin typeface="Trebuchet MS"/>
                <a:cs typeface="Trebuchet MS"/>
              </a:rPr>
              <a:t> </a:t>
            </a:r>
            <a:r>
              <a:rPr sz="3200" spc="-155" dirty="0">
                <a:solidFill>
                  <a:schemeClr val="accent3">
                    <a:lumMod val="75000"/>
                  </a:schemeClr>
                </a:solidFill>
                <a:latin typeface="Trebuchet MS"/>
                <a:cs typeface="Trebuchet MS"/>
              </a:rPr>
              <a:t>oblastech</a:t>
            </a:r>
            <a:r>
              <a:rPr sz="3200" spc="-80" dirty="0">
                <a:solidFill>
                  <a:schemeClr val="accent3">
                    <a:lumMod val="75000"/>
                  </a:schemeClr>
                </a:solidFill>
                <a:latin typeface="Trebuchet MS"/>
                <a:cs typeface="Trebuchet MS"/>
              </a:rPr>
              <a:t> </a:t>
            </a:r>
            <a:r>
              <a:rPr sz="3200" spc="-90" dirty="0">
                <a:solidFill>
                  <a:schemeClr val="accent3">
                    <a:lumMod val="75000"/>
                  </a:schemeClr>
                </a:solidFill>
                <a:latin typeface="Trebuchet MS"/>
                <a:cs typeface="Trebuchet MS"/>
              </a:rPr>
              <a:t>H,</a:t>
            </a:r>
            <a:r>
              <a:rPr sz="3200" spc="-45" dirty="0">
                <a:solidFill>
                  <a:schemeClr val="accent3">
                    <a:lumMod val="75000"/>
                  </a:schemeClr>
                </a:solidFill>
                <a:latin typeface="Trebuchet MS"/>
                <a:cs typeface="Trebuchet MS"/>
              </a:rPr>
              <a:t> </a:t>
            </a:r>
            <a:r>
              <a:rPr sz="3200" spc="375" dirty="0">
                <a:solidFill>
                  <a:schemeClr val="accent3">
                    <a:lumMod val="75000"/>
                  </a:schemeClr>
                </a:solidFill>
                <a:latin typeface="Trebuchet MS"/>
                <a:cs typeface="Trebuchet MS"/>
              </a:rPr>
              <a:t>O</a:t>
            </a:r>
            <a:r>
              <a:rPr sz="3200" spc="-40" dirty="0">
                <a:solidFill>
                  <a:schemeClr val="accent3">
                    <a:lumMod val="75000"/>
                  </a:schemeClr>
                </a:solidFill>
                <a:latin typeface="Trebuchet MS"/>
                <a:cs typeface="Trebuchet MS"/>
              </a:rPr>
              <a:t> </a:t>
            </a:r>
            <a:r>
              <a:rPr sz="3200" spc="-265" dirty="0">
                <a:solidFill>
                  <a:schemeClr val="accent3">
                    <a:lumMod val="75000"/>
                  </a:schemeClr>
                </a:solidFill>
                <a:latin typeface="Trebuchet MS"/>
                <a:cs typeface="Trebuchet MS"/>
              </a:rPr>
              <a:t>a</a:t>
            </a:r>
            <a:r>
              <a:rPr sz="3200" spc="-50" dirty="0">
                <a:solidFill>
                  <a:schemeClr val="accent3">
                    <a:lumMod val="75000"/>
                  </a:schemeClr>
                </a:solidFill>
                <a:latin typeface="Trebuchet MS"/>
                <a:cs typeface="Trebuchet MS"/>
              </a:rPr>
              <a:t> </a:t>
            </a:r>
            <a:r>
              <a:rPr sz="3200" spc="-75" dirty="0">
                <a:solidFill>
                  <a:schemeClr val="accent3">
                    <a:lumMod val="75000"/>
                  </a:schemeClr>
                </a:solidFill>
                <a:latin typeface="Trebuchet MS"/>
                <a:cs typeface="Trebuchet MS"/>
              </a:rPr>
              <a:t>S:</a:t>
            </a:r>
            <a:endParaRPr sz="3200" dirty="0">
              <a:solidFill>
                <a:schemeClr val="accent3">
                  <a:lumMod val="75000"/>
                </a:schemeClr>
              </a:solidFill>
              <a:latin typeface="Trebuchet MS"/>
              <a:cs typeface="Trebuchet MS"/>
            </a:endParaRPr>
          </a:p>
          <a:p>
            <a:pPr marL="843915" indent="-416559">
              <a:spcBef>
                <a:spcPts val="810"/>
              </a:spcBef>
              <a:buClr>
                <a:srgbClr val="CDCE00"/>
              </a:buClr>
              <a:buFont typeface="Arial"/>
              <a:buChar char="•"/>
              <a:tabLst>
                <a:tab pos="843915" algn="l"/>
                <a:tab pos="844550" algn="l"/>
              </a:tabLst>
            </a:pPr>
            <a:r>
              <a:rPr sz="3200" spc="-165" dirty="0">
                <a:solidFill>
                  <a:schemeClr val="accent3">
                    <a:lumMod val="75000"/>
                  </a:schemeClr>
                </a:solidFill>
                <a:latin typeface="Trebuchet MS"/>
                <a:cs typeface="Trebuchet MS"/>
              </a:rPr>
              <a:t>výměra</a:t>
            </a:r>
            <a:r>
              <a:rPr sz="3200" spc="-90" dirty="0">
                <a:solidFill>
                  <a:schemeClr val="accent3">
                    <a:lumMod val="75000"/>
                  </a:schemeClr>
                </a:solidFill>
                <a:latin typeface="Trebuchet MS"/>
                <a:cs typeface="Trebuchet MS"/>
              </a:rPr>
              <a:t> </a:t>
            </a:r>
            <a:r>
              <a:rPr sz="3200" spc="-305" dirty="0">
                <a:solidFill>
                  <a:schemeClr val="accent3">
                    <a:lumMod val="75000"/>
                  </a:schemeClr>
                </a:solidFill>
                <a:latin typeface="Trebuchet MS"/>
                <a:cs typeface="Trebuchet MS"/>
              </a:rPr>
              <a:t>z.p.</a:t>
            </a:r>
            <a:r>
              <a:rPr sz="3200" spc="-340"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do</a:t>
            </a:r>
            <a:r>
              <a:rPr sz="3200" spc="-120" dirty="0">
                <a:solidFill>
                  <a:schemeClr val="accent3">
                    <a:lumMod val="75000"/>
                  </a:schemeClr>
                </a:solidFill>
                <a:latin typeface="Trebuchet MS"/>
                <a:cs typeface="Trebuchet MS"/>
              </a:rPr>
              <a:t> </a:t>
            </a:r>
            <a:r>
              <a:rPr sz="3200" spc="-45" dirty="0">
                <a:solidFill>
                  <a:schemeClr val="accent3">
                    <a:lumMod val="75000"/>
                  </a:schemeClr>
                </a:solidFill>
                <a:latin typeface="Trebuchet MS"/>
                <a:cs typeface="Trebuchet MS"/>
              </a:rPr>
              <a:t>300</a:t>
            </a:r>
            <a:r>
              <a:rPr sz="3200" spc="-90" dirty="0">
                <a:solidFill>
                  <a:schemeClr val="accent3">
                    <a:lumMod val="75000"/>
                  </a:schemeClr>
                </a:solidFill>
                <a:latin typeface="Trebuchet MS"/>
                <a:cs typeface="Trebuchet MS"/>
              </a:rPr>
              <a:t> </a:t>
            </a:r>
            <a:r>
              <a:rPr sz="3200" spc="-204" dirty="0">
                <a:solidFill>
                  <a:schemeClr val="accent3">
                    <a:lumMod val="75000"/>
                  </a:schemeClr>
                </a:solidFill>
                <a:latin typeface="Trebuchet MS"/>
                <a:cs typeface="Trebuchet MS"/>
              </a:rPr>
              <a:t>ha</a:t>
            </a:r>
            <a:r>
              <a:rPr sz="3200" spc="-70" dirty="0">
                <a:solidFill>
                  <a:schemeClr val="accent3">
                    <a:lumMod val="75000"/>
                  </a:schemeClr>
                </a:solidFill>
                <a:latin typeface="Trebuchet MS"/>
                <a:cs typeface="Trebuchet MS"/>
              </a:rPr>
              <a:t> </a:t>
            </a:r>
            <a:r>
              <a:rPr sz="3200" spc="340" dirty="0">
                <a:solidFill>
                  <a:schemeClr val="accent3">
                    <a:lumMod val="75000"/>
                  </a:schemeClr>
                </a:solidFill>
                <a:latin typeface="Trebuchet MS"/>
                <a:cs typeface="Trebuchet MS"/>
              </a:rPr>
              <a:t>–</a:t>
            </a:r>
            <a:r>
              <a:rPr sz="3200" spc="-75" dirty="0">
                <a:solidFill>
                  <a:schemeClr val="accent3">
                    <a:lumMod val="75000"/>
                  </a:schemeClr>
                </a:solidFill>
                <a:latin typeface="Trebuchet MS"/>
                <a:cs typeface="Trebuchet MS"/>
              </a:rPr>
              <a:t> </a:t>
            </a:r>
            <a:r>
              <a:rPr sz="3200" spc="-195" dirty="0">
                <a:solidFill>
                  <a:schemeClr val="accent3">
                    <a:lumMod val="75000"/>
                  </a:schemeClr>
                </a:solidFill>
                <a:latin typeface="Trebuchet MS"/>
                <a:cs typeface="Trebuchet MS"/>
              </a:rPr>
              <a:t>plná</a:t>
            </a:r>
            <a:r>
              <a:rPr sz="3200" spc="-95" dirty="0">
                <a:solidFill>
                  <a:schemeClr val="accent3">
                    <a:lumMod val="75000"/>
                  </a:schemeClr>
                </a:solidFill>
                <a:latin typeface="Trebuchet MS"/>
                <a:cs typeface="Trebuchet MS"/>
              </a:rPr>
              <a:t> </a:t>
            </a:r>
            <a:r>
              <a:rPr sz="3200" spc="-150" dirty="0">
                <a:solidFill>
                  <a:schemeClr val="accent3">
                    <a:lumMod val="75000"/>
                  </a:schemeClr>
                </a:solidFill>
                <a:latin typeface="Trebuchet MS"/>
                <a:cs typeface="Trebuchet MS"/>
              </a:rPr>
              <a:t>výše</a:t>
            </a:r>
            <a:r>
              <a:rPr sz="3200" spc="-65" dirty="0">
                <a:solidFill>
                  <a:schemeClr val="accent3">
                    <a:lumMod val="75000"/>
                  </a:schemeClr>
                </a:solidFill>
                <a:latin typeface="Trebuchet MS"/>
                <a:cs typeface="Trebuchet MS"/>
              </a:rPr>
              <a:t> </a:t>
            </a:r>
            <a:r>
              <a:rPr sz="3200" spc="-10" dirty="0">
                <a:solidFill>
                  <a:schemeClr val="accent3">
                    <a:lumMod val="75000"/>
                  </a:schemeClr>
                </a:solidFill>
                <a:latin typeface="Trebuchet MS"/>
                <a:cs typeface="Trebuchet MS"/>
              </a:rPr>
              <a:t>platby</a:t>
            </a:r>
            <a:endParaRPr sz="3200" dirty="0">
              <a:solidFill>
                <a:schemeClr val="accent3">
                  <a:lumMod val="75000"/>
                </a:schemeClr>
              </a:solidFill>
              <a:latin typeface="Trebuchet MS"/>
              <a:cs typeface="Trebuchet MS"/>
            </a:endParaRPr>
          </a:p>
          <a:p>
            <a:pPr marL="843915" indent="-416559">
              <a:spcBef>
                <a:spcPts val="815"/>
              </a:spcBef>
              <a:buClr>
                <a:srgbClr val="CDCE00"/>
              </a:buClr>
              <a:buFont typeface="Arial"/>
              <a:buChar char="•"/>
              <a:tabLst>
                <a:tab pos="843915" algn="l"/>
                <a:tab pos="844550" algn="l"/>
              </a:tabLst>
            </a:pPr>
            <a:r>
              <a:rPr sz="3200" spc="-165" dirty="0">
                <a:solidFill>
                  <a:schemeClr val="accent3">
                    <a:lumMod val="75000"/>
                  </a:schemeClr>
                </a:solidFill>
                <a:latin typeface="Trebuchet MS"/>
                <a:cs typeface="Trebuchet MS"/>
              </a:rPr>
              <a:t>výměra</a:t>
            </a:r>
            <a:r>
              <a:rPr sz="3200" spc="-95" dirty="0">
                <a:solidFill>
                  <a:schemeClr val="accent3">
                    <a:lumMod val="75000"/>
                  </a:schemeClr>
                </a:solidFill>
                <a:latin typeface="Trebuchet MS"/>
                <a:cs typeface="Trebuchet MS"/>
              </a:rPr>
              <a:t> </a:t>
            </a:r>
            <a:r>
              <a:rPr sz="3200" spc="-305" dirty="0">
                <a:solidFill>
                  <a:schemeClr val="accent3">
                    <a:lumMod val="75000"/>
                  </a:schemeClr>
                </a:solidFill>
                <a:latin typeface="Trebuchet MS"/>
                <a:cs typeface="Trebuchet MS"/>
              </a:rPr>
              <a:t>z.p.</a:t>
            </a:r>
            <a:r>
              <a:rPr sz="3200" spc="-340" dirty="0">
                <a:solidFill>
                  <a:schemeClr val="accent3">
                    <a:lumMod val="75000"/>
                  </a:schemeClr>
                </a:solidFill>
                <a:latin typeface="Trebuchet MS"/>
                <a:cs typeface="Trebuchet MS"/>
              </a:rPr>
              <a:t> </a:t>
            </a:r>
            <a:r>
              <a:rPr sz="3200" spc="-195" dirty="0">
                <a:solidFill>
                  <a:schemeClr val="accent3">
                    <a:lumMod val="75000"/>
                  </a:schemeClr>
                </a:solidFill>
                <a:latin typeface="Trebuchet MS"/>
                <a:cs typeface="Trebuchet MS"/>
              </a:rPr>
              <a:t>nad</a:t>
            </a:r>
            <a:r>
              <a:rPr sz="3200" spc="-75" dirty="0">
                <a:solidFill>
                  <a:schemeClr val="accent3">
                    <a:lumMod val="75000"/>
                  </a:schemeClr>
                </a:solidFill>
                <a:latin typeface="Trebuchet MS"/>
                <a:cs typeface="Trebuchet MS"/>
              </a:rPr>
              <a:t> </a:t>
            </a:r>
            <a:r>
              <a:rPr sz="3200" spc="-45" dirty="0">
                <a:solidFill>
                  <a:schemeClr val="accent3">
                    <a:lumMod val="75000"/>
                  </a:schemeClr>
                </a:solidFill>
                <a:latin typeface="Trebuchet MS"/>
                <a:cs typeface="Trebuchet MS"/>
              </a:rPr>
              <a:t>300</a:t>
            </a:r>
            <a:r>
              <a:rPr sz="3200" spc="-155" dirty="0">
                <a:solidFill>
                  <a:schemeClr val="accent3">
                    <a:lumMod val="75000"/>
                  </a:schemeClr>
                </a:solidFill>
                <a:latin typeface="Trebuchet MS"/>
                <a:cs typeface="Trebuchet MS"/>
              </a:rPr>
              <a:t> </a:t>
            </a:r>
            <a:r>
              <a:rPr sz="3200" spc="-204" dirty="0">
                <a:solidFill>
                  <a:schemeClr val="accent3">
                    <a:lumMod val="75000"/>
                  </a:schemeClr>
                </a:solidFill>
                <a:latin typeface="Trebuchet MS"/>
                <a:cs typeface="Trebuchet MS"/>
              </a:rPr>
              <a:t>ha</a:t>
            </a:r>
            <a:r>
              <a:rPr sz="3200" spc="-6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do</a:t>
            </a:r>
            <a:r>
              <a:rPr sz="3200" spc="-75" dirty="0">
                <a:solidFill>
                  <a:schemeClr val="accent3">
                    <a:lumMod val="75000"/>
                  </a:schemeClr>
                </a:solidFill>
                <a:latin typeface="Trebuchet MS"/>
                <a:cs typeface="Trebuchet MS"/>
              </a:rPr>
              <a:t> </a:t>
            </a:r>
            <a:r>
              <a:rPr sz="3200" spc="-50" dirty="0">
                <a:solidFill>
                  <a:schemeClr val="accent3">
                    <a:lumMod val="75000"/>
                  </a:schemeClr>
                </a:solidFill>
                <a:latin typeface="Trebuchet MS"/>
                <a:cs typeface="Trebuchet MS"/>
              </a:rPr>
              <a:t>500</a:t>
            </a:r>
            <a:r>
              <a:rPr sz="3200" spc="-100" dirty="0">
                <a:solidFill>
                  <a:schemeClr val="accent3">
                    <a:lumMod val="75000"/>
                  </a:schemeClr>
                </a:solidFill>
                <a:latin typeface="Trebuchet MS"/>
                <a:cs typeface="Trebuchet MS"/>
              </a:rPr>
              <a:t> </a:t>
            </a:r>
            <a:r>
              <a:rPr sz="3200" spc="-204" dirty="0">
                <a:solidFill>
                  <a:schemeClr val="accent3">
                    <a:lumMod val="75000"/>
                  </a:schemeClr>
                </a:solidFill>
                <a:latin typeface="Trebuchet MS"/>
                <a:cs typeface="Trebuchet MS"/>
              </a:rPr>
              <a:t>ha</a:t>
            </a:r>
            <a:r>
              <a:rPr sz="3200" spc="-65" dirty="0">
                <a:solidFill>
                  <a:schemeClr val="accent3">
                    <a:lumMod val="75000"/>
                  </a:schemeClr>
                </a:solidFill>
                <a:latin typeface="Trebuchet MS"/>
                <a:cs typeface="Trebuchet MS"/>
              </a:rPr>
              <a:t> </a:t>
            </a:r>
            <a:r>
              <a:rPr sz="3200" spc="340" dirty="0">
                <a:solidFill>
                  <a:schemeClr val="accent3">
                    <a:lumMod val="75000"/>
                  </a:schemeClr>
                </a:solidFill>
                <a:latin typeface="Trebuchet MS"/>
                <a:cs typeface="Trebuchet MS"/>
              </a:rPr>
              <a:t>–</a:t>
            </a:r>
            <a:r>
              <a:rPr sz="3200" spc="-75" dirty="0">
                <a:solidFill>
                  <a:schemeClr val="accent3">
                    <a:lumMod val="75000"/>
                  </a:schemeClr>
                </a:solidFill>
                <a:latin typeface="Trebuchet MS"/>
                <a:cs typeface="Trebuchet MS"/>
              </a:rPr>
              <a:t> </a:t>
            </a:r>
            <a:r>
              <a:rPr sz="3200" spc="-215" dirty="0">
                <a:solidFill>
                  <a:schemeClr val="accent3">
                    <a:lumMod val="75000"/>
                  </a:schemeClr>
                </a:solidFill>
                <a:latin typeface="Trebuchet MS"/>
                <a:cs typeface="Trebuchet MS"/>
              </a:rPr>
              <a:t>platba</a:t>
            </a:r>
            <a:r>
              <a:rPr sz="3200" spc="-100" dirty="0">
                <a:solidFill>
                  <a:schemeClr val="accent3">
                    <a:lumMod val="75000"/>
                  </a:schemeClr>
                </a:solidFill>
                <a:latin typeface="Trebuchet MS"/>
                <a:cs typeface="Trebuchet MS"/>
              </a:rPr>
              <a:t> </a:t>
            </a:r>
            <a:r>
              <a:rPr sz="3200" spc="-170" dirty="0">
                <a:solidFill>
                  <a:schemeClr val="accent3">
                    <a:lumMod val="75000"/>
                  </a:schemeClr>
                </a:solidFill>
                <a:latin typeface="Trebuchet MS"/>
                <a:cs typeface="Trebuchet MS"/>
              </a:rPr>
              <a:t>snížená</a:t>
            </a:r>
            <a:r>
              <a:rPr sz="3200" spc="-8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o</a:t>
            </a:r>
            <a:r>
              <a:rPr sz="3200" spc="-75" dirty="0">
                <a:solidFill>
                  <a:schemeClr val="accent3">
                    <a:lumMod val="75000"/>
                  </a:schemeClr>
                </a:solidFill>
                <a:latin typeface="Trebuchet MS"/>
                <a:cs typeface="Trebuchet MS"/>
              </a:rPr>
              <a:t> </a:t>
            </a:r>
            <a:r>
              <a:rPr sz="3200" spc="-20" dirty="0">
                <a:solidFill>
                  <a:schemeClr val="accent3">
                    <a:lumMod val="75000"/>
                  </a:schemeClr>
                </a:solidFill>
                <a:latin typeface="Trebuchet MS"/>
                <a:cs typeface="Trebuchet MS"/>
              </a:rPr>
              <a:t>10</a:t>
            </a:r>
            <a:r>
              <a:rPr sz="3200" spc="-85" dirty="0">
                <a:solidFill>
                  <a:schemeClr val="accent3">
                    <a:lumMod val="75000"/>
                  </a:schemeClr>
                </a:solidFill>
                <a:latin typeface="Trebuchet MS"/>
                <a:cs typeface="Trebuchet MS"/>
              </a:rPr>
              <a:t> </a:t>
            </a:r>
            <a:r>
              <a:rPr sz="3200" spc="140" dirty="0">
                <a:solidFill>
                  <a:schemeClr val="accent3">
                    <a:lumMod val="75000"/>
                  </a:schemeClr>
                </a:solidFill>
                <a:latin typeface="Trebuchet MS"/>
                <a:cs typeface="Trebuchet MS"/>
              </a:rPr>
              <a:t>%</a:t>
            </a:r>
            <a:endParaRPr sz="3200" dirty="0">
              <a:solidFill>
                <a:schemeClr val="accent3">
                  <a:lumMod val="75000"/>
                </a:schemeClr>
              </a:solidFill>
              <a:latin typeface="Trebuchet MS"/>
              <a:cs typeface="Trebuchet MS"/>
            </a:endParaRPr>
          </a:p>
          <a:p>
            <a:pPr marL="843915" indent="-416559">
              <a:spcBef>
                <a:spcPts val="805"/>
              </a:spcBef>
              <a:buClr>
                <a:srgbClr val="CDCE00"/>
              </a:buClr>
              <a:buFont typeface="Arial"/>
              <a:buChar char="•"/>
              <a:tabLst>
                <a:tab pos="843915" algn="l"/>
                <a:tab pos="844550" algn="l"/>
              </a:tabLst>
            </a:pPr>
            <a:r>
              <a:rPr sz="3200" spc="-165" dirty="0">
                <a:solidFill>
                  <a:schemeClr val="accent3">
                    <a:lumMod val="75000"/>
                  </a:schemeClr>
                </a:solidFill>
                <a:latin typeface="Trebuchet MS"/>
                <a:cs typeface="Trebuchet MS"/>
              </a:rPr>
              <a:t>výměra</a:t>
            </a:r>
            <a:r>
              <a:rPr sz="3200" spc="-95" dirty="0">
                <a:solidFill>
                  <a:schemeClr val="accent3">
                    <a:lumMod val="75000"/>
                  </a:schemeClr>
                </a:solidFill>
                <a:latin typeface="Trebuchet MS"/>
                <a:cs typeface="Trebuchet MS"/>
              </a:rPr>
              <a:t> </a:t>
            </a:r>
            <a:r>
              <a:rPr sz="3200" spc="-305" dirty="0">
                <a:solidFill>
                  <a:schemeClr val="accent3">
                    <a:lumMod val="75000"/>
                  </a:schemeClr>
                </a:solidFill>
                <a:latin typeface="Trebuchet MS"/>
                <a:cs typeface="Trebuchet MS"/>
              </a:rPr>
              <a:t>z.p.</a:t>
            </a:r>
            <a:r>
              <a:rPr sz="3200" spc="-340" dirty="0">
                <a:solidFill>
                  <a:schemeClr val="accent3">
                    <a:lumMod val="75000"/>
                  </a:schemeClr>
                </a:solidFill>
                <a:latin typeface="Trebuchet MS"/>
                <a:cs typeface="Trebuchet MS"/>
              </a:rPr>
              <a:t> </a:t>
            </a:r>
            <a:r>
              <a:rPr sz="3200" spc="-195" dirty="0">
                <a:solidFill>
                  <a:schemeClr val="accent3">
                    <a:lumMod val="75000"/>
                  </a:schemeClr>
                </a:solidFill>
                <a:latin typeface="Trebuchet MS"/>
                <a:cs typeface="Trebuchet MS"/>
              </a:rPr>
              <a:t>nad</a:t>
            </a:r>
            <a:r>
              <a:rPr sz="3200" spc="-75" dirty="0">
                <a:solidFill>
                  <a:schemeClr val="accent3">
                    <a:lumMod val="75000"/>
                  </a:schemeClr>
                </a:solidFill>
                <a:latin typeface="Trebuchet MS"/>
                <a:cs typeface="Trebuchet MS"/>
              </a:rPr>
              <a:t> </a:t>
            </a:r>
            <a:r>
              <a:rPr sz="3200" spc="-45" dirty="0">
                <a:solidFill>
                  <a:schemeClr val="accent3">
                    <a:lumMod val="75000"/>
                  </a:schemeClr>
                </a:solidFill>
                <a:latin typeface="Trebuchet MS"/>
                <a:cs typeface="Trebuchet MS"/>
              </a:rPr>
              <a:t>500</a:t>
            </a:r>
            <a:r>
              <a:rPr sz="3200" spc="-155" dirty="0">
                <a:solidFill>
                  <a:schemeClr val="accent3">
                    <a:lumMod val="75000"/>
                  </a:schemeClr>
                </a:solidFill>
                <a:latin typeface="Trebuchet MS"/>
                <a:cs typeface="Trebuchet MS"/>
              </a:rPr>
              <a:t> </a:t>
            </a:r>
            <a:r>
              <a:rPr sz="3200" spc="-204" dirty="0">
                <a:solidFill>
                  <a:schemeClr val="accent3">
                    <a:lumMod val="75000"/>
                  </a:schemeClr>
                </a:solidFill>
                <a:latin typeface="Trebuchet MS"/>
                <a:cs typeface="Trebuchet MS"/>
              </a:rPr>
              <a:t>ha</a:t>
            </a:r>
            <a:r>
              <a:rPr sz="3200" spc="-6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do</a:t>
            </a:r>
            <a:r>
              <a:rPr sz="3200" spc="-75" dirty="0">
                <a:solidFill>
                  <a:schemeClr val="accent3">
                    <a:lumMod val="75000"/>
                  </a:schemeClr>
                </a:solidFill>
                <a:latin typeface="Trebuchet MS"/>
                <a:cs typeface="Trebuchet MS"/>
              </a:rPr>
              <a:t> </a:t>
            </a:r>
            <a:r>
              <a:rPr sz="3200" spc="-50" dirty="0">
                <a:solidFill>
                  <a:schemeClr val="accent3">
                    <a:lumMod val="75000"/>
                  </a:schemeClr>
                </a:solidFill>
                <a:latin typeface="Trebuchet MS"/>
                <a:cs typeface="Trebuchet MS"/>
              </a:rPr>
              <a:t>900</a:t>
            </a:r>
            <a:r>
              <a:rPr sz="3200" spc="-100" dirty="0">
                <a:solidFill>
                  <a:schemeClr val="accent3">
                    <a:lumMod val="75000"/>
                  </a:schemeClr>
                </a:solidFill>
                <a:latin typeface="Trebuchet MS"/>
                <a:cs typeface="Trebuchet MS"/>
              </a:rPr>
              <a:t> </a:t>
            </a:r>
            <a:r>
              <a:rPr sz="3200" spc="-204" dirty="0">
                <a:solidFill>
                  <a:schemeClr val="accent3">
                    <a:lumMod val="75000"/>
                  </a:schemeClr>
                </a:solidFill>
                <a:latin typeface="Trebuchet MS"/>
                <a:cs typeface="Trebuchet MS"/>
              </a:rPr>
              <a:t>ha</a:t>
            </a:r>
            <a:r>
              <a:rPr sz="3200" spc="-65" dirty="0">
                <a:solidFill>
                  <a:schemeClr val="accent3">
                    <a:lumMod val="75000"/>
                  </a:schemeClr>
                </a:solidFill>
                <a:latin typeface="Trebuchet MS"/>
                <a:cs typeface="Trebuchet MS"/>
              </a:rPr>
              <a:t> </a:t>
            </a:r>
            <a:r>
              <a:rPr sz="3200" spc="340" dirty="0">
                <a:solidFill>
                  <a:schemeClr val="accent3">
                    <a:lumMod val="75000"/>
                  </a:schemeClr>
                </a:solidFill>
                <a:latin typeface="Trebuchet MS"/>
                <a:cs typeface="Trebuchet MS"/>
              </a:rPr>
              <a:t>–</a:t>
            </a:r>
            <a:r>
              <a:rPr sz="3200" spc="-75" dirty="0">
                <a:solidFill>
                  <a:schemeClr val="accent3">
                    <a:lumMod val="75000"/>
                  </a:schemeClr>
                </a:solidFill>
                <a:latin typeface="Trebuchet MS"/>
                <a:cs typeface="Trebuchet MS"/>
              </a:rPr>
              <a:t> </a:t>
            </a:r>
            <a:r>
              <a:rPr sz="3200" spc="-215" dirty="0">
                <a:solidFill>
                  <a:schemeClr val="accent3">
                    <a:lumMod val="75000"/>
                  </a:schemeClr>
                </a:solidFill>
                <a:latin typeface="Trebuchet MS"/>
                <a:cs typeface="Trebuchet MS"/>
              </a:rPr>
              <a:t>platba</a:t>
            </a:r>
            <a:r>
              <a:rPr sz="3200" spc="-100" dirty="0">
                <a:solidFill>
                  <a:schemeClr val="accent3">
                    <a:lumMod val="75000"/>
                  </a:schemeClr>
                </a:solidFill>
                <a:latin typeface="Trebuchet MS"/>
                <a:cs typeface="Trebuchet MS"/>
              </a:rPr>
              <a:t> </a:t>
            </a:r>
            <a:r>
              <a:rPr sz="3200" spc="-170" dirty="0">
                <a:solidFill>
                  <a:schemeClr val="accent3">
                    <a:lumMod val="75000"/>
                  </a:schemeClr>
                </a:solidFill>
                <a:latin typeface="Trebuchet MS"/>
                <a:cs typeface="Trebuchet MS"/>
              </a:rPr>
              <a:t>snížená</a:t>
            </a:r>
            <a:r>
              <a:rPr sz="3200" spc="-8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o</a:t>
            </a:r>
            <a:r>
              <a:rPr sz="3200" spc="-75" dirty="0">
                <a:solidFill>
                  <a:schemeClr val="accent3">
                    <a:lumMod val="75000"/>
                  </a:schemeClr>
                </a:solidFill>
                <a:latin typeface="Trebuchet MS"/>
                <a:cs typeface="Trebuchet MS"/>
              </a:rPr>
              <a:t> </a:t>
            </a:r>
            <a:r>
              <a:rPr sz="3200" spc="-20" dirty="0">
                <a:solidFill>
                  <a:schemeClr val="accent3">
                    <a:lumMod val="75000"/>
                  </a:schemeClr>
                </a:solidFill>
                <a:latin typeface="Trebuchet MS"/>
                <a:cs typeface="Trebuchet MS"/>
              </a:rPr>
              <a:t>18</a:t>
            </a:r>
            <a:r>
              <a:rPr sz="3200" spc="-85" dirty="0">
                <a:solidFill>
                  <a:schemeClr val="accent3">
                    <a:lumMod val="75000"/>
                  </a:schemeClr>
                </a:solidFill>
                <a:latin typeface="Trebuchet MS"/>
                <a:cs typeface="Trebuchet MS"/>
              </a:rPr>
              <a:t> </a:t>
            </a:r>
            <a:r>
              <a:rPr sz="3200" spc="140" dirty="0">
                <a:solidFill>
                  <a:schemeClr val="accent3">
                    <a:lumMod val="75000"/>
                  </a:schemeClr>
                </a:solidFill>
                <a:latin typeface="Trebuchet MS"/>
                <a:cs typeface="Trebuchet MS"/>
              </a:rPr>
              <a:t>%</a:t>
            </a:r>
            <a:endParaRPr sz="3200" dirty="0">
              <a:solidFill>
                <a:schemeClr val="accent3">
                  <a:lumMod val="75000"/>
                </a:schemeClr>
              </a:solidFill>
              <a:latin typeface="Trebuchet MS"/>
              <a:cs typeface="Trebuchet MS"/>
            </a:endParaRPr>
          </a:p>
          <a:p>
            <a:pPr marL="843915" indent="-416559">
              <a:spcBef>
                <a:spcPts val="810"/>
              </a:spcBef>
              <a:buClr>
                <a:srgbClr val="CDCE00"/>
              </a:buClr>
              <a:buFont typeface="Arial"/>
              <a:buChar char="•"/>
              <a:tabLst>
                <a:tab pos="843915" algn="l"/>
                <a:tab pos="844550" algn="l"/>
              </a:tabLst>
            </a:pPr>
            <a:r>
              <a:rPr sz="3200" spc="-165" dirty="0">
                <a:solidFill>
                  <a:schemeClr val="accent3">
                    <a:lumMod val="75000"/>
                  </a:schemeClr>
                </a:solidFill>
                <a:latin typeface="Trebuchet MS"/>
                <a:cs typeface="Trebuchet MS"/>
              </a:rPr>
              <a:t>výměra</a:t>
            </a:r>
            <a:r>
              <a:rPr sz="3200" spc="-95" dirty="0">
                <a:solidFill>
                  <a:schemeClr val="accent3">
                    <a:lumMod val="75000"/>
                  </a:schemeClr>
                </a:solidFill>
                <a:latin typeface="Trebuchet MS"/>
                <a:cs typeface="Trebuchet MS"/>
              </a:rPr>
              <a:t> </a:t>
            </a:r>
            <a:r>
              <a:rPr sz="3200" spc="-305" dirty="0">
                <a:solidFill>
                  <a:schemeClr val="accent3">
                    <a:lumMod val="75000"/>
                  </a:schemeClr>
                </a:solidFill>
                <a:latin typeface="Trebuchet MS"/>
                <a:cs typeface="Trebuchet MS"/>
              </a:rPr>
              <a:t>z.p.</a:t>
            </a:r>
            <a:r>
              <a:rPr sz="3200" spc="-340" dirty="0">
                <a:solidFill>
                  <a:schemeClr val="accent3">
                    <a:lumMod val="75000"/>
                  </a:schemeClr>
                </a:solidFill>
                <a:latin typeface="Trebuchet MS"/>
                <a:cs typeface="Trebuchet MS"/>
              </a:rPr>
              <a:t> </a:t>
            </a:r>
            <a:r>
              <a:rPr sz="3200" spc="-195" dirty="0">
                <a:solidFill>
                  <a:schemeClr val="accent3">
                    <a:lumMod val="75000"/>
                  </a:schemeClr>
                </a:solidFill>
                <a:latin typeface="Trebuchet MS"/>
                <a:cs typeface="Trebuchet MS"/>
              </a:rPr>
              <a:t>nad</a:t>
            </a:r>
            <a:r>
              <a:rPr sz="3200" spc="-75" dirty="0">
                <a:solidFill>
                  <a:schemeClr val="accent3">
                    <a:lumMod val="75000"/>
                  </a:schemeClr>
                </a:solidFill>
                <a:latin typeface="Trebuchet MS"/>
                <a:cs typeface="Trebuchet MS"/>
              </a:rPr>
              <a:t> </a:t>
            </a:r>
            <a:r>
              <a:rPr sz="3200" spc="-45" dirty="0">
                <a:solidFill>
                  <a:schemeClr val="accent3">
                    <a:lumMod val="75000"/>
                  </a:schemeClr>
                </a:solidFill>
                <a:latin typeface="Trebuchet MS"/>
                <a:cs typeface="Trebuchet MS"/>
              </a:rPr>
              <a:t>900</a:t>
            </a:r>
            <a:r>
              <a:rPr sz="3200" spc="-130" dirty="0">
                <a:solidFill>
                  <a:schemeClr val="accent3">
                    <a:lumMod val="75000"/>
                  </a:schemeClr>
                </a:solidFill>
                <a:latin typeface="Trebuchet MS"/>
                <a:cs typeface="Trebuchet MS"/>
              </a:rPr>
              <a:t> </a:t>
            </a:r>
            <a:r>
              <a:rPr sz="3200" spc="-204" dirty="0">
                <a:solidFill>
                  <a:schemeClr val="accent3">
                    <a:lumMod val="75000"/>
                  </a:schemeClr>
                </a:solidFill>
                <a:latin typeface="Trebuchet MS"/>
                <a:cs typeface="Trebuchet MS"/>
              </a:rPr>
              <a:t>ha</a:t>
            </a:r>
            <a:r>
              <a:rPr sz="3200" spc="-6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do</a:t>
            </a:r>
            <a:r>
              <a:rPr sz="3200" spc="-70" dirty="0">
                <a:solidFill>
                  <a:schemeClr val="accent3">
                    <a:lumMod val="75000"/>
                  </a:schemeClr>
                </a:solidFill>
                <a:latin typeface="Trebuchet MS"/>
                <a:cs typeface="Trebuchet MS"/>
              </a:rPr>
              <a:t> </a:t>
            </a:r>
            <a:r>
              <a:rPr sz="3200" spc="-60" dirty="0">
                <a:solidFill>
                  <a:schemeClr val="accent3">
                    <a:lumMod val="75000"/>
                  </a:schemeClr>
                </a:solidFill>
                <a:latin typeface="Trebuchet MS"/>
                <a:cs typeface="Trebuchet MS"/>
              </a:rPr>
              <a:t>1800</a:t>
            </a:r>
            <a:r>
              <a:rPr sz="3200" spc="-100" dirty="0">
                <a:solidFill>
                  <a:schemeClr val="accent3">
                    <a:lumMod val="75000"/>
                  </a:schemeClr>
                </a:solidFill>
                <a:latin typeface="Trebuchet MS"/>
                <a:cs typeface="Trebuchet MS"/>
              </a:rPr>
              <a:t> </a:t>
            </a:r>
            <a:r>
              <a:rPr sz="3200" spc="-204" dirty="0">
                <a:solidFill>
                  <a:schemeClr val="accent3">
                    <a:lumMod val="75000"/>
                  </a:schemeClr>
                </a:solidFill>
                <a:latin typeface="Trebuchet MS"/>
                <a:cs typeface="Trebuchet MS"/>
              </a:rPr>
              <a:t>ha</a:t>
            </a:r>
            <a:r>
              <a:rPr sz="3200" spc="-65" dirty="0">
                <a:solidFill>
                  <a:schemeClr val="accent3">
                    <a:lumMod val="75000"/>
                  </a:schemeClr>
                </a:solidFill>
                <a:latin typeface="Trebuchet MS"/>
                <a:cs typeface="Trebuchet MS"/>
              </a:rPr>
              <a:t> </a:t>
            </a:r>
            <a:r>
              <a:rPr sz="3200" spc="340" dirty="0">
                <a:solidFill>
                  <a:schemeClr val="accent3">
                    <a:lumMod val="75000"/>
                  </a:schemeClr>
                </a:solidFill>
                <a:latin typeface="Trebuchet MS"/>
                <a:cs typeface="Trebuchet MS"/>
              </a:rPr>
              <a:t>–</a:t>
            </a:r>
            <a:r>
              <a:rPr sz="3200" spc="-80" dirty="0">
                <a:solidFill>
                  <a:schemeClr val="accent3">
                    <a:lumMod val="75000"/>
                  </a:schemeClr>
                </a:solidFill>
                <a:latin typeface="Trebuchet MS"/>
                <a:cs typeface="Trebuchet MS"/>
              </a:rPr>
              <a:t> </a:t>
            </a:r>
            <a:r>
              <a:rPr sz="3200" spc="-215" dirty="0">
                <a:solidFill>
                  <a:schemeClr val="accent3">
                    <a:lumMod val="75000"/>
                  </a:schemeClr>
                </a:solidFill>
                <a:latin typeface="Trebuchet MS"/>
                <a:cs typeface="Trebuchet MS"/>
              </a:rPr>
              <a:t>platba</a:t>
            </a:r>
            <a:r>
              <a:rPr sz="3200" spc="-90" dirty="0">
                <a:solidFill>
                  <a:schemeClr val="accent3">
                    <a:lumMod val="75000"/>
                  </a:schemeClr>
                </a:solidFill>
                <a:latin typeface="Trebuchet MS"/>
                <a:cs typeface="Trebuchet MS"/>
              </a:rPr>
              <a:t> </a:t>
            </a:r>
            <a:r>
              <a:rPr sz="3200" spc="-170" dirty="0">
                <a:solidFill>
                  <a:schemeClr val="accent3">
                    <a:lumMod val="75000"/>
                  </a:schemeClr>
                </a:solidFill>
                <a:latin typeface="Trebuchet MS"/>
                <a:cs typeface="Trebuchet MS"/>
              </a:rPr>
              <a:t>snížená</a:t>
            </a:r>
            <a:r>
              <a:rPr sz="3200" spc="-8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o</a:t>
            </a:r>
            <a:r>
              <a:rPr sz="3200" spc="-75" dirty="0">
                <a:solidFill>
                  <a:schemeClr val="accent3">
                    <a:lumMod val="75000"/>
                  </a:schemeClr>
                </a:solidFill>
                <a:latin typeface="Trebuchet MS"/>
                <a:cs typeface="Trebuchet MS"/>
              </a:rPr>
              <a:t> </a:t>
            </a:r>
            <a:r>
              <a:rPr sz="3200" spc="-30" dirty="0">
                <a:solidFill>
                  <a:schemeClr val="accent3">
                    <a:lumMod val="75000"/>
                  </a:schemeClr>
                </a:solidFill>
                <a:latin typeface="Trebuchet MS"/>
                <a:cs typeface="Trebuchet MS"/>
              </a:rPr>
              <a:t>22</a:t>
            </a:r>
            <a:r>
              <a:rPr sz="3200" spc="-90" dirty="0">
                <a:solidFill>
                  <a:schemeClr val="accent3">
                    <a:lumMod val="75000"/>
                  </a:schemeClr>
                </a:solidFill>
                <a:latin typeface="Trebuchet MS"/>
                <a:cs typeface="Trebuchet MS"/>
              </a:rPr>
              <a:t> </a:t>
            </a:r>
            <a:r>
              <a:rPr sz="3200" spc="140" dirty="0">
                <a:solidFill>
                  <a:schemeClr val="accent3">
                    <a:lumMod val="75000"/>
                  </a:schemeClr>
                </a:solidFill>
                <a:latin typeface="Trebuchet MS"/>
                <a:cs typeface="Trebuchet MS"/>
              </a:rPr>
              <a:t>%</a:t>
            </a:r>
            <a:endParaRPr sz="3200" dirty="0">
              <a:solidFill>
                <a:schemeClr val="accent3">
                  <a:lumMod val="75000"/>
                </a:schemeClr>
              </a:solidFill>
              <a:latin typeface="Trebuchet MS"/>
              <a:cs typeface="Trebuchet MS"/>
            </a:endParaRPr>
          </a:p>
          <a:p>
            <a:pPr marL="843915" indent="-416559">
              <a:spcBef>
                <a:spcPts val="815"/>
              </a:spcBef>
              <a:buClr>
                <a:srgbClr val="CDCE00"/>
              </a:buClr>
              <a:buFont typeface="Arial"/>
              <a:buChar char="•"/>
              <a:tabLst>
                <a:tab pos="843915" algn="l"/>
                <a:tab pos="844550" algn="l"/>
              </a:tabLst>
            </a:pPr>
            <a:r>
              <a:rPr sz="3200" spc="-165" dirty="0">
                <a:solidFill>
                  <a:schemeClr val="accent3">
                    <a:lumMod val="75000"/>
                  </a:schemeClr>
                </a:solidFill>
                <a:latin typeface="Trebuchet MS"/>
                <a:cs typeface="Trebuchet MS"/>
              </a:rPr>
              <a:t>výměra</a:t>
            </a:r>
            <a:r>
              <a:rPr sz="3200" spc="-95" dirty="0">
                <a:solidFill>
                  <a:schemeClr val="accent3">
                    <a:lumMod val="75000"/>
                  </a:schemeClr>
                </a:solidFill>
                <a:latin typeface="Trebuchet MS"/>
                <a:cs typeface="Trebuchet MS"/>
              </a:rPr>
              <a:t> </a:t>
            </a:r>
            <a:r>
              <a:rPr sz="3200" spc="-305" dirty="0">
                <a:solidFill>
                  <a:schemeClr val="accent3">
                    <a:lumMod val="75000"/>
                  </a:schemeClr>
                </a:solidFill>
                <a:latin typeface="Trebuchet MS"/>
                <a:cs typeface="Trebuchet MS"/>
              </a:rPr>
              <a:t>z.p.</a:t>
            </a:r>
            <a:r>
              <a:rPr sz="3200" spc="-340" dirty="0">
                <a:solidFill>
                  <a:schemeClr val="accent3">
                    <a:lumMod val="75000"/>
                  </a:schemeClr>
                </a:solidFill>
                <a:latin typeface="Trebuchet MS"/>
                <a:cs typeface="Trebuchet MS"/>
              </a:rPr>
              <a:t> </a:t>
            </a:r>
            <a:r>
              <a:rPr sz="3200" spc="-195" dirty="0">
                <a:solidFill>
                  <a:schemeClr val="accent3">
                    <a:lumMod val="75000"/>
                  </a:schemeClr>
                </a:solidFill>
                <a:latin typeface="Trebuchet MS"/>
                <a:cs typeface="Trebuchet MS"/>
              </a:rPr>
              <a:t>nad</a:t>
            </a:r>
            <a:r>
              <a:rPr sz="3200" spc="-75" dirty="0">
                <a:solidFill>
                  <a:schemeClr val="accent3">
                    <a:lumMod val="75000"/>
                  </a:schemeClr>
                </a:solidFill>
                <a:latin typeface="Trebuchet MS"/>
                <a:cs typeface="Trebuchet MS"/>
              </a:rPr>
              <a:t> </a:t>
            </a:r>
            <a:r>
              <a:rPr sz="3200" spc="-55" dirty="0">
                <a:solidFill>
                  <a:schemeClr val="accent3">
                    <a:lumMod val="75000"/>
                  </a:schemeClr>
                </a:solidFill>
                <a:latin typeface="Trebuchet MS"/>
                <a:cs typeface="Trebuchet MS"/>
              </a:rPr>
              <a:t>1800</a:t>
            </a:r>
            <a:r>
              <a:rPr sz="3200" spc="-135" dirty="0">
                <a:solidFill>
                  <a:schemeClr val="accent3">
                    <a:lumMod val="75000"/>
                  </a:schemeClr>
                </a:solidFill>
                <a:latin typeface="Trebuchet MS"/>
                <a:cs typeface="Trebuchet MS"/>
              </a:rPr>
              <a:t> </a:t>
            </a:r>
            <a:r>
              <a:rPr sz="3200" spc="-204" dirty="0">
                <a:solidFill>
                  <a:schemeClr val="accent3">
                    <a:lumMod val="75000"/>
                  </a:schemeClr>
                </a:solidFill>
                <a:latin typeface="Trebuchet MS"/>
                <a:cs typeface="Trebuchet MS"/>
              </a:rPr>
              <a:t>ha</a:t>
            </a:r>
            <a:r>
              <a:rPr sz="3200" spc="-6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do</a:t>
            </a:r>
            <a:r>
              <a:rPr sz="3200" spc="-70" dirty="0">
                <a:solidFill>
                  <a:schemeClr val="accent3">
                    <a:lumMod val="75000"/>
                  </a:schemeClr>
                </a:solidFill>
                <a:latin typeface="Trebuchet MS"/>
                <a:cs typeface="Trebuchet MS"/>
              </a:rPr>
              <a:t> </a:t>
            </a:r>
            <a:r>
              <a:rPr sz="3200" spc="-60" dirty="0">
                <a:solidFill>
                  <a:schemeClr val="accent3">
                    <a:lumMod val="75000"/>
                  </a:schemeClr>
                </a:solidFill>
                <a:latin typeface="Trebuchet MS"/>
                <a:cs typeface="Trebuchet MS"/>
              </a:rPr>
              <a:t>2500</a:t>
            </a:r>
            <a:r>
              <a:rPr sz="3200" spc="-105" dirty="0">
                <a:solidFill>
                  <a:schemeClr val="accent3">
                    <a:lumMod val="75000"/>
                  </a:schemeClr>
                </a:solidFill>
                <a:latin typeface="Trebuchet MS"/>
                <a:cs typeface="Trebuchet MS"/>
              </a:rPr>
              <a:t> </a:t>
            </a:r>
            <a:r>
              <a:rPr sz="3200" spc="-204" dirty="0">
                <a:solidFill>
                  <a:schemeClr val="accent3">
                    <a:lumMod val="75000"/>
                  </a:schemeClr>
                </a:solidFill>
                <a:latin typeface="Trebuchet MS"/>
                <a:cs typeface="Trebuchet MS"/>
              </a:rPr>
              <a:t>ha</a:t>
            </a:r>
            <a:r>
              <a:rPr sz="3200" spc="-65" dirty="0">
                <a:solidFill>
                  <a:schemeClr val="accent3">
                    <a:lumMod val="75000"/>
                  </a:schemeClr>
                </a:solidFill>
                <a:latin typeface="Trebuchet MS"/>
                <a:cs typeface="Trebuchet MS"/>
              </a:rPr>
              <a:t> </a:t>
            </a:r>
            <a:r>
              <a:rPr sz="3200" spc="340" dirty="0">
                <a:solidFill>
                  <a:schemeClr val="accent3">
                    <a:lumMod val="75000"/>
                  </a:schemeClr>
                </a:solidFill>
                <a:latin typeface="Trebuchet MS"/>
                <a:cs typeface="Trebuchet MS"/>
              </a:rPr>
              <a:t>–</a:t>
            </a:r>
            <a:r>
              <a:rPr sz="3200" spc="-80" dirty="0">
                <a:solidFill>
                  <a:schemeClr val="accent3">
                    <a:lumMod val="75000"/>
                  </a:schemeClr>
                </a:solidFill>
                <a:latin typeface="Trebuchet MS"/>
                <a:cs typeface="Trebuchet MS"/>
              </a:rPr>
              <a:t> </a:t>
            </a:r>
            <a:r>
              <a:rPr sz="3200" spc="-215" dirty="0">
                <a:solidFill>
                  <a:schemeClr val="accent3">
                    <a:lumMod val="75000"/>
                  </a:schemeClr>
                </a:solidFill>
                <a:latin typeface="Trebuchet MS"/>
                <a:cs typeface="Trebuchet MS"/>
              </a:rPr>
              <a:t>platba</a:t>
            </a:r>
            <a:r>
              <a:rPr sz="3200" spc="-90" dirty="0">
                <a:solidFill>
                  <a:schemeClr val="accent3">
                    <a:lumMod val="75000"/>
                  </a:schemeClr>
                </a:solidFill>
                <a:latin typeface="Trebuchet MS"/>
                <a:cs typeface="Trebuchet MS"/>
              </a:rPr>
              <a:t> </a:t>
            </a:r>
            <a:r>
              <a:rPr sz="3200" spc="-170" dirty="0">
                <a:solidFill>
                  <a:schemeClr val="accent3">
                    <a:lumMod val="75000"/>
                  </a:schemeClr>
                </a:solidFill>
                <a:latin typeface="Trebuchet MS"/>
                <a:cs typeface="Trebuchet MS"/>
              </a:rPr>
              <a:t>snížená</a:t>
            </a:r>
            <a:r>
              <a:rPr sz="3200" spc="-8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o</a:t>
            </a:r>
            <a:r>
              <a:rPr sz="3200" spc="-70" dirty="0">
                <a:solidFill>
                  <a:schemeClr val="accent3">
                    <a:lumMod val="75000"/>
                  </a:schemeClr>
                </a:solidFill>
                <a:latin typeface="Trebuchet MS"/>
                <a:cs typeface="Trebuchet MS"/>
              </a:rPr>
              <a:t> </a:t>
            </a:r>
            <a:r>
              <a:rPr sz="3200" spc="-20" dirty="0">
                <a:solidFill>
                  <a:schemeClr val="accent3">
                    <a:lumMod val="75000"/>
                  </a:schemeClr>
                </a:solidFill>
                <a:latin typeface="Trebuchet MS"/>
                <a:cs typeface="Trebuchet MS"/>
              </a:rPr>
              <a:t>27</a:t>
            </a:r>
            <a:r>
              <a:rPr sz="3200" spc="-85" dirty="0">
                <a:solidFill>
                  <a:schemeClr val="accent3">
                    <a:lumMod val="75000"/>
                  </a:schemeClr>
                </a:solidFill>
                <a:latin typeface="Trebuchet MS"/>
                <a:cs typeface="Trebuchet MS"/>
              </a:rPr>
              <a:t> </a:t>
            </a:r>
            <a:r>
              <a:rPr sz="3200" spc="140" dirty="0">
                <a:solidFill>
                  <a:schemeClr val="accent3">
                    <a:lumMod val="75000"/>
                  </a:schemeClr>
                </a:solidFill>
                <a:latin typeface="Trebuchet MS"/>
                <a:cs typeface="Trebuchet MS"/>
              </a:rPr>
              <a:t>%</a:t>
            </a:r>
            <a:endParaRPr sz="3200" dirty="0">
              <a:solidFill>
                <a:schemeClr val="accent3">
                  <a:lumMod val="75000"/>
                </a:schemeClr>
              </a:solidFill>
              <a:latin typeface="Trebuchet MS"/>
              <a:cs typeface="Trebuchet MS"/>
            </a:endParaRPr>
          </a:p>
          <a:p>
            <a:pPr marL="843915" indent="-416559">
              <a:spcBef>
                <a:spcPts val="810"/>
              </a:spcBef>
              <a:buClr>
                <a:srgbClr val="CDCE00"/>
              </a:buClr>
              <a:buFont typeface="Arial"/>
              <a:buChar char="•"/>
              <a:tabLst>
                <a:tab pos="843915" algn="l"/>
                <a:tab pos="844550" algn="l"/>
              </a:tabLst>
            </a:pPr>
            <a:r>
              <a:rPr sz="3200" spc="-165" dirty="0">
                <a:solidFill>
                  <a:schemeClr val="accent3">
                    <a:lumMod val="75000"/>
                  </a:schemeClr>
                </a:solidFill>
                <a:latin typeface="Trebuchet MS"/>
                <a:cs typeface="Trebuchet MS"/>
              </a:rPr>
              <a:t>výměra</a:t>
            </a:r>
            <a:r>
              <a:rPr sz="3200" spc="-90" dirty="0">
                <a:solidFill>
                  <a:schemeClr val="accent3">
                    <a:lumMod val="75000"/>
                  </a:schemeClr>
                </a:solidFill>
                <a:latin typeface="Trebuchet MS"/>
                <a:cs typeface="Trebuchet MS"/>
              </a:rPr>
              <a:t> </a:t>
            </a:r>
            <a:r>
              <a:rPr sz="3200" spc="-305" dirty="0">
                <a:solidFill>
                  <a:schemeClr val="accent3">
                    <a:lumMod val="75000"/>
                  </a:schemeClr>
                </a:solidFill>
                <a:latin typeface="Trebuchet MS"/>
                <a:cs typeface="Trebuchet MS"/>
              </a:rPr>
              <a:t>z.p.</a:t>
            </a:r>
            <a:r>
              <a:rPr sz="3200" spc="-340" dirty="0">
                <a:solidFill>
                  <a:schemeClr val="accent3">
                    <a:lumMod val="75000"/>
                  </a:schemeClr>
                </a:solidFill>
                <a:latin typeface="Trebuchet MS"/>
                <a:cs typeface="Trebuchet MS"/>
              </a:rPr>
              <a:t> </a:t>
            </a:r>
            <a:r>
              <a:rPr sz="3200" spc="-195" dirty="0">
                <a:solidFill>
                  <a:schemeClr val="accent3">
                    <a:lumMod val="75000"/>
                  </a:schemeClr>
                </a:solidFill>
                <a:latin typeface="Trebuchet MS"/>
                <a:cs typeface="Trebuchet MS"/>
              </a:rPr>
              <a:t>nad</a:t>
            </a:r>
            <a:r>
              <a:rPr sz="3200" spc="-75"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2</a:t>
            </a:r>
            <a:r>
              <a:rPr sz="3200" spc="-100" dirty="0">
                <a:solidFill>
                  <a:schemeClr val="accent3">
                    <a:lumMod val="75000"/>
                  </a:schemeClr>
                </a:solidFill>
                <a:latin typeface="Trebuchet MS"/>
                <a:cs typeface="Trebuchet MS"/>
              </a:rPr>
              <a:t> </a:t>
            </a:r>
            <a:r>
              <a:rPr sz="3200" spc="-45" dirty="0">
                <a:solidFill>
                  <a:schemeClr val="accent3">
                    <a:lumMod val="75000"/>
                  </a:schemeClr>
                </a:solidFill>
                <a:latin typeface="Trebuchet MS"/>
                <a:cs typeface="Trebuchet MS"/>
              </a:rPr>
              <a:t>500</a:t>
            </a:r>
            <a:r>
              <a:rPr sz="3200" spc="-85" dirty="0">
                <a:solidFill>
                  <a:schemeClr val="accent3">
                    <a:lumMod val="75000"/>
                  </a:schemeClr>
                </a:solidFill>
                <a:latin typeface="Trebuchet MS"/>
                <a:cs typeface="Trebuchet MS"/>
              </a:rPr>
              <a:t> </a:t>
            </a:r>
            <a:r>
              <a:rPr sz="3200" spc="-204" dirty="0">
                <a:solidFill>
                  <a:schemeClr val="accent3">
                    <a:lumMod val="75000"/>
                  </a:schemeClr>
                </a:solidFill>
                <a:latin typeface="Trebuchet MS"/>
                <a:cs typeface="Trebuchet MS"/>
              </a:rPr>
              <a:t>ha</a:t>
            </a:r>
            <a:r>
              <a:rPr sz="3200" spc="-70" dirty="0">
                <a:solidFill>
                  <a:schemeClr val="accent3">
                    <a:lumMod val="75000"/>
                  </a:schemeClr>
                </a:solidFill>
                <a:latin typeface="Trebuchet MS"/>
                <a:cs typeface="Trebuchet MS"/>
              </a:rPr>
              <a:t> </a:t>
            </a:r>
            <a:r>
              <a:rPr sz="3200" spc="340" dirty="0">
                <a:solidFill>
                  <a:schemeClr val="accent3">
                    <a:lumMod val="75000"/>
                  </a:schemeClr>
                </a:solidFill>
                <a:latin typeface="Trebuchet MS"/>
                <a:cs typeface="Trebuchet MS"/>
              </a:rPr>
              <a:t>–</a:t>
            </a:r>
            <a:r>
              <a:rPr sz="3200" spc="-80" dirty="0">
                <a:solidFill>
                  <a:schemeClr val="accent3">
                    <a:lumMod val="75000"/>
                  </a:schemeClr>
                </a:solidFill>
                <a:latin typeface="Trebuchet MS"/>
                <a:cs typeface="Trebuchet MS"/>
              </a:rPr>
              <a:t> </a:t>
            </a:r>
            <a:r>
              <a:rPr sz="3200" spc="-215" dirty="0">
                <a:solidFill>
                  <a:schemeClr val="accent3">
                    <a:lumMod val="75000"/>
                  </a:schemeClr>
                </a:solidFill>
                <a:latin typeface="Trebuchet MS"/>
                <a:cs typeface="Trebuchet MS"/>
              </a:rPr>
              <a:t>platba</a:t>
            </a:r>
            <a:r>
              <a:rPr sz="3200" spc="-95" dirty="0">
                <a:solidFill>
                  <a:schemeClr val="accent3">
                    <a:lumMod val="75000"/>
                  </a:schemeClr>
                </a:solidFill>
                <a:latin typeface="Trebuchet MS"/>
                <a:cs typeface="Trebuchet MS"/>
              </a:rPr>
              <a:t> </a:t>
            </a:r>
            <a:r>
              <a:rPr sz="3200" spc="-170" dirty="0">
                <a:solidFill>
                  <a:schemeClr val="accent3">
                    <a:lumMod val="75000"/>
                  </a:schemeClr>
                </a:solidFill>
                <a:latin typeface="Trebuchet MS"/>
                <a:cs typeface="Trebuchet MS"/>
              </a:rPr>
              <a:t>snížená</a:t>
            </a:r>
            <a:r>
              <a:rPr sz="3200" spc="-80" dirty="0">
                <a:solidFill>
                  <a:schemeClr val="accent3">
                    <a:lumMod val="75000"/>
                  </a:schemeClr>
                </a:solidFill>
                <a:latin typeface="Trebuchet MS"/>
                <a:cs typeface="Trebuchet MS"/>
              </a:rPr>
              <a:t> </a:t>
            </a:r>
            <a:r>
              <a:rPr sz="3200" dirty="0">
                <a:solidFill>
                  <a:schemeClr val="accent3">
                    <a:lumMod val="75000"/>
                  </a:schemeClr>
                </a:solidFill>
                <a:latin typeface="Trebuchet MS"/>
                <a:cs typeface="Trebuchet MS"/>
              </a:rPr>
              <a:t>o</a:t>
            </a:r>
            <a:r>
              <a:rPr sz="3200" spc="-85" dirty="0">
                <a:solidFill>
                  <a:schemeClr val="accent3">
                    <a:lumMod val="75000"/>
                  </a:schemeClr>
                </a:solidFill>
                <a:latin typeface="Trebuchet MS"/>
                <a:cs typeface="Trebuchet MS"/>
              </a:rPr>
              <a:t> </a:t>
            </a:r>
            <a:r>
              <a:rPr sz="3200" spc="-10" dirty="0">
                <a:solidFill>
                  <a:schemeClr val="accent3">
                    <a:lumMod val="75000"/>
                  </a:schemeClr>
                </a:solidFill>
                <a:latin typeface="Trebuchet MS"/>
                <a:cs typeface="Trebuchet MS"/>
              </a:rPr>
              <a:t>30</a:t>
            </a:r>
            <a:r>
              <a:rPr sz="3200" spc="-75" dirty="0">
                <a:solidFill>
                  <a:schemeClr val="accent3">
                    <a:lumMod val="75000"/>
                  </a:schemeClr>
                </a:solidFill>
                <a:latin typeface="Trebuchet MS"/>
                <a:cs typeface="Trebuchet MS"/>
              </a:rPr>
              <a:t> </a:t>
            </a:r>
            <a:r>
              <a:rPr sz="3200" spc="140" dirty="0">
                <a:solidFill>
                  <a:schemeClr val="accent3">
                    <a:lumMod val="75000"/>
                  </a:schemeClr>
                </a:solidFill>
                <a:latin typeface="Trebuchet MS"/>
                <a:cs typeface="Trebuchet MS"/>
              </a:rPr>
              <a:t>%</a:t>
            </a:r>
            <a:endParaRPr sz="3200" dirty="0">
              <a:solidFill>
                <a:schemeClr val="accent3">
                  <a:lumMod val="75000"/>
                </a:schemeClr>
              </a:solidFill>
              <a:latin typeface="Trebuchet MS"/>
              <a:cs typeface="Trebuchet MS"/>
            </a:endParaRPr>
          </a:p>
        </p:txBody>
      </p:sp>
      <p:graphicFrame>
        <p:nvGraphicFramePr>
          <p:cNvPr id="5" name="object 5"/>
          <p:cNvGraphicFramePr>
            <a:graphicFrameLocks noGrp="1"/>
          </p:cNvGraphicFramePr>
          <p:nvPr>
            <p:extLst>
              <p:ext uri="{D42A27DB-BD31-4B8C-83A1-F6EECF244321}">
                <p14:modId xmlns:p14="http://schemas.microsoft.com/office/powerpoint/2010/main" val="132368980"/>
              </p:ext>
            </p:extLst>
          </p:nvPr>
        </p:nvGraphicFramePr>
        <p:xfrm>
          <a:off x="374650" y="2119806"/>
          <a:ext cx="16428962" cy="6574777"/>
        </p:xfrm>
        <a:graphic>
          <a:graphicData uri="http://schemas.openxmlformats.org/drawingml/2006/table">
            <a:tbl>
              <a:tblPr firstRow="1" bandRow="1">
                <a:tableStyleId>{2D5ABB26-0587-4C30-8999-92F81FD0307C}</a:tableStyleId>
              </a:tblPr>
              <a:tblGrid>
                <a:gridCol w="3159131">
                  <a:extLst>
                    <a:ext uri="{9D8B030D-6E8A-4147-A177-3AD203B41FA5}">
                      <a16:colId xmlns:a16="http://schemas.microsoft.com/office/drawing/2014/main" xmlns="" val="20000"/>
                    </a:ext>
                  </a:extLst>
                </a:gridCol>
                <a:gridCol w="7043104">
                  <a:extLst>
                    <a:ext uri="{9D8B030D-6E8A-4147-A177-3AD203B41FA5}">
                      <a16:colId xmlns:a16="http://schemas.microsoft.com/office/drawing/2014/main" xmlns="" val="20001"/>
                    </a:ext>
                  </a:extLst>
                </a:gridCol>
                <a:gridCol w="6226727">
                  <a:extLst>
                    <a:ext uri="{9D8B030D-6E8A-4147-A177-3AD203B41FA5}">
                      <a16:colId xmlns:a16="http://schemas.microsoft.com/office/drawing/2014/main" xmlns="" val="20002"/>
                    </a:ext>
                  </a:extLst>
                </a:gridCol>
              </a:tblGrid>
              <a:tr h="530728">
                <a:tc gridSpan="3">
                  <a:txBody>
                    <a:bodyPr/>
                    <a:lstStyle/>
                    <a:p>
                      <a:pPr algn="ctr">
                        <a:lnSpc>
                          <a:spcPct val="100000"/>
                        </a:lnSpc>
                        <a:spcBef>
                          <a:spcPts val="215"/>
                        </a:spcBef>
                      </a:pPr>
                      <a:r>
                        <a:rPr sz="2300" b="1" dirty="0">
                          <a:latin typeface="Trebuchet MS"/>
                          <a:cs typeface="Trebuchet MS"/>
                        </a:rPr>
                        <a:t>Výše</a:t>
                      </a:r>
                      <a:r>
                        <a:rPr sz="2300" b="1" spc="-5" dirty="0">
                          <a:latin typeface="Trebuchet MS"/>
                          <a:cs typeface="Trebuchet MS"/>
                        </a:rPr>
                        <a:t> </a:t>
                      </a:r>
                      <a:r>
                        <a:rPr sz="2300" b="1" dirty="0">
                          <a:latin typeface="Trebuchet MS"/>
                          <a:cs typeface="Trebuchet MS"/>
                        </a:rPr>
                        <a:t>dotace</a:t>
                      </a:r>
                      <a:r>
                        <a:rPr sz="2300" b="1" spc="-5" dirty="0">
                          <a:latin typeface="Trebuchet MS"/>
                          <a:cs typeface="Trebuchet MS"/>
                        </a:rPr>
                        <a:t> </a:t>
                      </a:r>
                      <a:r>
                        <a:rPr sz="2300" b="1" spc="45" dirty="0">
                          <a:latin typeface="Trebuchet MS"/>
                          <a:cs typeface="Trebuchet MS"/>
                        </a:rPr>
                        <a:t>EUR/ha</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0480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1023102">
                <a:tc>
                  <a:txBody>
                    <a:bodyPr/>
                    <a:lstStyle/>
                    <a:p>
                      <a:pPr marL="635" algn="ctr">
                        <a:lnSpc>
                          <a:spcPct val="100000"/>
                        </a:lnSpc>
                        <a:spcBef>
                          <a:spcPts val="1600"/>
                        </a:spcBef>
                      </a:pPr>
                      <a:r>
                        <a:rPr sz="2300" b="1" spc="-60" dirty="0">
                          <a:latin typeface="Trebuchet MS"/>
                          <a:cs typeface="Trebuchet MS"/>
                        </a:rPr>
                        <a:t>Typ</a:t>
                      </a:r>
                      <a:r>
                        <a:rPr sz="2300" b="1" spc="-265" dirty="0">
                          <a:latin typeface="Trebuchet MS"/>
                          <a:cs typeface="Trebuchet MS"/>
                        </a:rPr>
                        <a:t> </a:t>
                      </a:r>
                      <a:r>
                        <a:rPr sz="2300" b="1" spc="340" dirty="0">
                          <a:latin typeface="Trebuchet MS"/>
                          <a:cs typeface="Trebuchet MS"/>
                        </a:rPr>
                        <a:t>ANC</a:t>
                      </a:r>
                      <a:endParaRPr sz="2300">
                        <a:latin typeface="Trebuchet MS"/>
                        <a:cs typeface="Trebuchet MS"/>
                      </a:endParaRPr>
                    </a:p>
                  </a:txBody>
                  <a:tcPr marL="0" marR="0" marT="203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804800"/>
                    </a:solidFill>
                  </a:tcPr>
                </a:tc>
                <a:tc>
                  <a:txBody>
                    <a:bodyPr/>
                    <a:lstStyle/>
                    <a:p>
                      <a:pPr marL="1758314" marR="1749425" indent="156845">
                        <a:lnSpc>
                          <a:spcPct val="100000"/>
                        </a:lnSpc>
                        <a:spcBef>
                          <a:spcPts val="215"/>
                        </a:spcBef>
                      </a:pPr>
                      <a:r>
                        <a:rPr sz="2300" spc="-80" dirty="0">
                          <a:latin typeface="Trebuchet MS"/>
                          <a:cs typeface="Trebuchet MS"/>
                        </a:rPr>
                        <a:t>FS</a:t>
                      </a:r>
                      <a:r>
                        <a:rPr sz="2300" spc="-90" dirty="0">
                          <a:latin typeface="Trebuchet MS"/>
                          <a:cs typeface="Trebuchet MS"/>
                        </a:rPr>
                        <a:t> </a:t>
                      </a:r>
                      <a:r>
                        <a:rPr sz="2300" spc="-70" dirty="0">
                          <a:latin typeface="Trebuchet MS"/>
                          <a:cs typeface="Trebuchet MS"/>
                        </a:rPr>
                        <a:t>převažující </a:t>
                      </a:r>
                      <a:r>
                        <a:rPr sz="2300" spc="-110" dirty="0">
                          <a:latin typeface="Trebuchet MS"/>
                          <a:cs typeface="Trebuchet MS"/>
                        </a:rPr>
                        <a:t>rostlinná</a:t>
                      </a:r>
                      <a:r>
                        <a:rPr sz="2300" spc="-35" dirty="0">
                          <a:latin typeface="Trebuchet MS"/>
                          <a:cs typeface="Trebuchet MS"/>
                        </a:rPr>
                        <a:t> </a:t>
                      </a:r>
                      <a:r>
                        <a:rPr sz="2300" spc="-105" dirty="0">
                          <a:latin typeface="Trebuchet MS"/>
                          <a:cs typeface="Trebuchet MS"/>
                        </a:rPr>
                        <a:t>výroba</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804800"/>
                    </a:solidFill>
                  </a:tcPr>
                </a:tc>
                <a:tc>
                  <a:txBody>
                    <a:bodyPr/>
                    <a:lstStyle/>
                    <a:p>
                      <a:pPr marL="1435735" marR="1424940" indent="165735">
                        <a:lnSpc>
                          <a:spcPct val="100000"/>
                        </a:lnSpc>
                        <a:spcBef>
                          <a:spcPts val="215"/>
                        </a:spcBef>
                      </a:pPr>
                      <a:r>
                        <a:rPr sz="2300" spc="-80" dirty="0">
                          <a:latin typeface="Trebuchet MS"/>
                          <a:cs typeface="Trebuchet MS"/>
                        </a:rPr>
                        <a:t>FS</a:t>
                      </a:r>
                      <a:r>
                        <a:rPr sz="2300" spc="-90" dirty="0">
                          <a:latin typeface="Trebuchet MS"/>
                          <a:cs typeface="Trebuchet MS"/>
                        </a:rPr>
                        <a:t> </a:t>
                      </a:r>
                      <a:r>
                        <a:rPr sz="2300" spc="-70" dirty="0">
                          <a:latin typeface="Trebuchet MS"/>
                          <a:cs typeface="Trebuchet MS"/>
                        </a:rPr>
                        <a:t>převažující </a:t>
                      </a:r>
                      <a:r>
                        <a:rPr sz="2300" spc="-130" dirty="0">
                          <a:latin typeface="Trebuchet MS"/>
                          <a:cs typeface="Trebuchet MS"/>
                        </a:rPr>
                        <a:t>živočišná</a:t>
                      </a:r>
                      <a:r>
                        <a:rPr sz="2300" spc="15" dirty="0">
                          <a:latin typeface="Trebuchet MS"/>
                          <a:cs typeface="Trebuchet MS"/>
                        </a:rPr>
                        <a:t> </a:t>
                      </a:r>
                      <a:r>
                        <a:rPr sz="2300" spc="-105" dirty="0">
                          <a:latin typeface="Trebuchet MS"/>
                          <a:cs typeface="Trebuchet MS"/>
                        </a:rPr>
                        <a:t>výroba</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804800"/>
                    </a:solidFill>
                  </a:tcPr>
                </a:tc>
                <a:extLst>
                  <a:ext uri="{0D108BD9-81ED-4DB2-BD59-A6C34878D82A}">
                    <a16:rowId xmlns:a16="http://schemas.microsoft.com/office/drawing/2014/main" xmlns="" val="10001"/>
                  </a:ext>
                </a:extLst>
              </a:tr>
              <a:tr h="557883">
                <a:tc>
                  <a:txBody>
                    <a:bodyPr/>
                    <a:lstStyle/>
                    <a:p>
                      <a:pPr algn="ctr">
                        <a:lnSpc>
                          <a:spcPct val="100000"/>
                        </a:lnSpc>
                        <a:spcBef>
                          <a:spcPts val="215"/>
                        </a:spcBef>
                      </a:pPr>
                      <a:r>
                        <a:rPr sz="2300" spc="25" dirty="0">
                          <a:latin typeface="Trebuchet MS"/>
                          <a:cs typeface="Trebuchet MS"/>
                        </a:rPr>
                        <a:t>H1</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4800"/>
                    </a:solidFill>
                  </a:tcPr>
                </a:tc>
                <a:tc>
                  <a:txBody>
                    <a:bodyPr/>
                    <a:lstStyle/>
                    <a:p>
                      <a:pPr algn="ctr">
                        <a:lnSpc>
                          <a:spcPct val="100000"/>
                        </a:lnSpc>
                        <a:spcBef>
                          <a:spcPts val="215"/>
                        </a:spcBef>
                      </a:pPr>
                      <a:r>
                        <a:rPr sz="2300" spc="-25" dirty="0">
                          <a:latin typeface="Trebuchet MS"/>
                          <a:cs typeface="Trebuchet MS"/>
                        </a:rPr>
                        <a:t>91</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tc>
                  <a:txBody>
                    <a:bodyPr/>
                    <a:lstStyle/>
                    <a:p>
                      <a:pPr marL="1905" algn="ctr">
                        <a:lnSpc>
                          <a:spcPct val="100000"/>
                        </a:lnSpc>
                        <a:spcBef>
                          <a:spcPts val="215"/>
                        </a:spcBef>
                      </a:pPr>
                      <a:r>
                        <a:rPr sz="2300" spc="-25" dirty="0">
                          <a:latin typeface="Trebuchet MS"/>
                          <a:cs typeface="Trebuchet MS"/>
                        </a:rPr>
                        <a:t>216</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extLst>
                  <a:ext uri="{0D108BD9-81ED-4DB2-BD59-A6C34878D82A}">
                    <a16:rowId xmlns:a16="http://schemas.microsoft.com/office/drawing/2014/main" xmlns="" val="10002"/>
                  </a:ext>
                </a:extLst>
              </a:tr>
              <a:tr h="557883">
                <a:tc>
                  <a:txBody>
                    <a:bodyPr/>
                    <a:lstStyle/>
                    <a:p>
                      <a:pPr algn="ctr">
                        <a:lnSpc>
                          <a:spcPct val="100000"/>
                        </a:lnSpc>
                        <a:spcBef>
                          <a:spcPts val="215"/>
                        </a:spcBef>
                      </a:pPr>
                      <a:r>
                        <a:rPr sz="2300" spc="25" dirty="0">
                          <a:latin typeface="Trebuchet MS"/>
                          <a:cs typeface="Trebuchet MS"/>
                        </a:rPr>
                        <a:t>H2</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4800"/>
                    </a:solidFill>
                  </a:tcPr>
                </a:tc>
                <a:tc>
                  <a:txBody>
                    <a:bodyPr/>
                    <a:lstStyle/>
                    <a:p>
                      <a:pPr algn="ctr">
                        <a:lnSpc>
                          <a:spcPct val="100000"/>
                        </a:lnSpc>
                        <a:spcBef>
                          <a:spcPts val="215"/>
                        </a:spcBef>
                      </a:pPr>
                      <a:r>
                        <a:rPr sz="2300" spc="-25" dirty="0">
                          <a:latin typeface="Trebuchet MS"/>
                          <a:cs typeface="Trebuchet MS"/>
                        </a:rPr>
                        <a:t>86</a:t>
                      </a:r>
                      <a:endParaRPr sz="2300" dirty="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DDCC"/>
                    </a:solidFill>
                  </a:tcPr>
                </a:tc>
                <a:tc>
                  <a:txBody>
                    <a:bodyPr/>
                    <a:lstStyle/>
                    <a:p>
                      <a:pPr marL="1905" algn="ctr">
                        <a:lnSpc>
                          <a:spcPct val="100000"/>
                        </a:lnSpc>
                        <a:spcBef>
                          <a:spcPts val="215"/>
                        </a:spcBef>
                      </a:pPr>
                      <a:r>
                        <a:rPr sz="2300" spc="-25" dirty="0">
                          <a:latin typeface="Trebuchet MS"/>
                          <a:cs typeface="Trebuchet MS"/>
                        </a:rPr>
                        <a:t>203</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DDCC"/>
                    </a:solidFill>
                  </a:tcPr>
                </a:tc>
                <a:extLst>
                  <a:ext uri="{0D108BD9-81ED-4DB2-BD59-A6C34878D82A}">
                    <a16:rowId xmlns:a16="http://schemas.microsoft.com/office/drawing/2014/main" xmlns="" val="10003"/>
                  </a:ext>
                </a:extLst>
              </a:tr>
              <a:tr h="557883">
                <a:tc>
                  <a:txBody>
                    <a:bodyPr/>
                    <a:lstStyle/>
                    <a:p>
                      <a:pPr algn="ctr">
                        <a:lnSpc>
                          <a:spcPct val="100000"/>
                        </a:lnSpc>
                        <a:spcBef>
                          <a:spcPts val="215"/>
                        </a:spcBef>
                      </a:pPr>
                      <a:r>
                        <a:rPr sz="2300" spc="25" dirty="0">
                          <a:latin typeface="Trebuchet MS"/>
                          <a:cs typeface="Trebuchet MS"/>
                        </a:rPr>
                        <a:t>H3</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4800"/>
                    </a:solidFill>
                  </a:tcPr>
                </a:tc>
                <a:tc>
                  <a:txBody>
                    <a:bodyPr/>
                    <a:lstStyle/>
                    <a:p>
                      <a:pPr algn="ctr">
                        <a:lnSpc>
                          <a:spcPct val="100000"/>
                        </a:lnSpc>
                        <a:spcBef>
                          <a:spcPts val="215"/>
                        </a:spcBef>
                      </a:pPr>
                      <a:r>
                        <a:rPr sz="2300" spc="-25" dirty="0">
                          <a:latin typeface="Trebuchet MS"/>
                          <a:cs typeface="Trebuchet MS"/>
                        </a:rPr>
                        <a:t>60</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tc>
                  <a:txBody>
                    <a:bodyPr/>
                    <a:lstStyle/>
                    <a:p>
                      <a:pPr marL="1905" algn="ctr">
                        <a:lnSpc>
                          <a:spcPct val="100000"/>
                        </a:lnSpc>
                        <a:spcBef>
                          <a:spcPts val="215"/>
                        </a:spcBef>
                      </a:pPr>
                      <a:r>
                        <a:rPr sz="2300" spc="-25" dirty="0">
                          <a:latin typeface="Trebuchet MS"/>
                          <a:cs typeface="Trebuchet MS"/>
                        </a:rPr>
                        <a:t>143</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extLst>
                  <a:ext uri="{0D108BD9-81ED-4DB2-BD59-A6C34878D82A}">
                    <a16:rowId xmlns:a16="http://schemas.microsoft.com/office/drawing/2014/main" xmlns="" val="10004"/>
                  </a:ext>
                </a:extLst>
              </a:tr>
              <a:tr h="557883">
                <a:tc>
                  <a:txBody>
                    <a:bodyPr/>
                    <a:lstStyle/>
                    <a:p>
                      <a:pPr algn="ctr">
                        <a:lnSpc>
                          <a:spcPct val="100000"/>
                        </a:lnSpc>
                        <a:spcBef>
                          <a:spcPts val="215"/>
                        </a:spcBef>
                      </a:pPr>
                      <a:r>
                        <a:rPr sz="2300" spc="25" dirty="0">
                          <a:latin typeface="Trebuchet MS"/>
                          <a:cs typeface="Trebuchet MS"/>
                        </a:rPr>
                        <a:t>H4</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4800"/>
                    </a:solidFill>
                  </a:tcPr>
                </a:tc>
                <a:tc>
                  <a:txBody>
                    <a:bodyPr/>
                    <a:lstStyle/>
                    <a:p>
                      <a:pPr algn="ctr">
                        <a:lnSpc>
                          <a:spcPct val="100000"/>
                        </a:lnSpc>
                        <a:spcBef>
                          <a:spcPts val="215"/>
                        </a:spcBef>
                      </a:pPr>
                      <a:r>
                        <a:rPr sz="2300" spc="-25" dirty="0">
                          <a:latin typeface="Trebuchet MS"/>
                          <a:cs typeface="Trebuchet MS"/>
                        </a:rPr>
                        <a:t>73</a:t>
                      </a:r>
                      <a:endParaRPr sz="2300" dirty="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DDCC"/>
                    </a:solidFill>
                  </a:tcPr>
                </a:tc>
                <a:tc>
                  <a:txBody>
                    <a:bodyPr/>
                    <a:lstStyle/>
                    <a:p>
                      <a:pPr marL="1905" algn="ctr">
                        <a:lnSpc>
                          <a:spcPct val="100000"/>
                        </a:lnSpc>
                        <a:spcBef>
                          <a:spcPts val="215"/>
                        </a:spcBef>
                      </a:pPr>
                      <a:r>
                        <a:rPr sz="2300" spc="-25" dirty="0">
                          <a:latin typeface="Trebuchet MS"/>
                          <a:cs typeface="Trebuchet MS"/>
                        </a:rPr>
                        <a:t>173</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DDCC"/>
                    </a:solidFill>
                  </a:tcPr>
                </a:tc>
                <a:extLst>
                  <a:ext uri="{0D108BD9-81ED-4DB2-BD59-A6C34878D82A}">
                    <a16:rowId xmlns:a16="http://schemas.microsoft.com/office/drawing/2014/main" xmlns="" val="10005"/>
                  </a:ext>
                </a:extLst>
              </a:tr>
              <a:tr h="557883">
                <a:tc>
                  <a:txBody>
                    <a:bodyPr/>
                    <a:lstStyle/>
                    <a:p>
                      <a:pPr algn="ctr">
                        <a:lnSpc>
                          <a:spcPct val="100000"/>
                        </a:lnSpc>
                        <a:spcBef>
                          <a:spcPts val="215"/>
                        </a:spcBef>
                      </a:pPr>
                      <a:r>
                        <a:rPr sz="2300" spc="25" dirty="0">
                          <a:latin typeface="Trebuchet MS"/>
                          <a:cs typeface="Trebuchet MS"/>
                        </a:rPr>
                        <a:t>H5</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4800"/>
                    </a:solidFill>
                  </a:tcPr>
                </a:tc>
                <a:tc>
                  <a:txBody>
                    <a:bodyPr/>
                    <a:lstStyle/>
                    <a:p>
                      <a:pPr algn="ctr">
                        <a:lnSpc>
                          <a:spcPct val="100000"/>
                        </a:lnSpc>
                        <a:spcBef>
                          <a:spcPts val="215"/>
                        </a:spcBef>
                      </a:pPr>
                      <a:r>
                        <a:rPr sz="2300" spc="-25" dirty="0">
                          <a:latin typeface="Trebuchet MS"/>
                          <a:cs typeface="Trebuchet MS"/>
                        </a:rPr>
                        <a:t>55</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tc>
                  <a:txBody>
                    <a:bodyPr/>
                    <a:lstStyle/>
                    <a:p>
                      <a:pPr marL="1905" algn="ctr">
                        <a:lnSpc>
                          <a:spcPct val="100000"/>
                        </a:lnSpc>
                        <a:spcBef>
                          <a:spcPts val="215"/>
                        </a:spcBef>
                      </a:pPr>
                      <a:r>
                        <a:rPr sz="2300" spc="-25" dirty="0">
                          <a:latin typeface="Trebuchet MS"/>
                          <a:cs typeface="Trebuchet MS"/>
                        </a:rPr>
                        <a:t>130</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extLst>
                  <a:ext uri="{0D108BD9-81ED-4DB2-BD59-A6C34878D82A}">
                    <a16:rowId xmlns:a16="http://schemas.microsoft.com/office/drawing/2014/main" xmlns="" val="10006"/>
                  </a:ext>
                </a:extLst>
              </a:tr>
              <a:tr h="557883">
                <a:tc>
                  <a:txBody>
                    <a:bodyPr/>
                    <a:lstStyle/>
                    <a:p>
                      <a:pPr algn="ctr">
                        <a:lnSpc>
                          <a:spcPct val="100000"/>
                        </a:lnSpc>
                        <a:spcBef>
                          <a:spcPts val="215"/>
                        </a:spcBef>
                      </a:pPr>
                      <a:r>
                        <a:rPr sz="2300" spc="110" dirty="0">
                          <a:latin typeface="Trebuchet MS"/>
                          <a:cs typeface="Trebuchet MS"/>
                        </a:rPr>
                        <a:t>O1</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4800"/>
                    </a:solidFill>
                  </a:tcPr>
                </a:tc>
                <a:tc>
                  <a:txBody>
                    <a:bodyPr/>
                    <a:lstStyle/>
                    <a:p>
                      <a:pPr algn="ctr">
                        <a:lnSpc>
                          <a:spcPct val="100000"/>
                        </a:lnSpc>
                        <a:spcBef>
                          <a:spcPts val="215"/>
                        </a:spcBef>
                      </a:pPr>
                      <a:r>
                        <a:rPr sz="2300" spc="-25" dirty="0">
                          <a:latin typeface="Trebuchet MS"/>
                          <a:cs typeface="Trebuchet MS"/>
                        </a:rPr>
                        <a:t>54</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DDCC"/>
                    </a:solidFill>
                  </a:tcPr>
                </a:tc>
                <a:tc>
                  <a:txBody>
                    <a:bodyPr/>
                    <a:lstStyle/>
                    <a:p>
                      <a:pPr marL="1905" algn="ctr">
                        <a:lnSpc>
                          <a:spcPct val="100000"/>
                        </a:lnSpc>
                        <a:spcBef>
                          <a:spcPts val="215"/>
                        </a:spcBef>
                      </a:pPr>
                      <a:r>
                        <a:rPr sz="2300" spc="-25" dirty="0">
                          <a:latin typeface="Trebuchet MS"/>
                          <a:cs typeface="Trebuchet MS"/>
                        </a:rPr>
                        <a:t>126</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DDCC"/>
                    </a:solidFill>
                  </a:tcPr>
                </a:tc>
                <a:extLst>
                  <a:ext uri="{0D108BD9-81ED-4DB2-BD59-A6C34878D82A}">
                    <a16:rowId xmlns:a16="http://schemas.microsoft.com/office/drawing/2014/main" xmlns="" val="10007"/>
                  </a:ext>
                </a:extLst>
              </a:tr>
              <a:tr h="557883">
                <a:tc>
                  <a:txBody>
                    <a:bodyPr/>
                    <a:lstStyle/>
                    <a:p>
                      <a:pPr algn="ctr">
                        <a:lnSpc>
                          <a:spcPct val="100000"/>
                        </a:lnSpc>
                        <a:spcBef>
                          <a:spcPts val="219"/>
                        </a:spcBef>
                      </a:pPr>
                      <a:r>
                        <a:rPr sz="2300" spc="110" dirty="0">
                          <a:latin typeface="Trebuchet MS"/>
                          <a:cs typeface="Trebuchet MS"/>
                        </a:rPr>
                        <a:t>O2</a:t>
                      </a:r>
                      <a:endParaRPr sz="2300">
                        <a:latin typeface="Trebuchet MS"/>
                        <a:cs typeface="Trebuchet MS"/>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4800"/>
                    </a:solidFill>
                  </a:tcPr>
                </a:tc>
                <a:tc>
                  <a:txBody>
                    <a:bodyPr/>
                    <a:lstStyle/>
                    <a:p>
                      <a:pPr algn="ctr">
                        <a:lnSpc>
                          <a:spcPct val="100000"/>
                        </a:lnSpc>
                        <a:spcBef>
                          <a:spcPts val="219"/>
                        </a:spcBef>
                      </a:pPr>
                      <a:r>
                        <a:rPr sz="2300" spc="-25" dirty="0">
                          <a:latin typeface="Trebuchet MS"/>
                          <a:cs typeface="Trebuchet MS"/>
                        </a:rPr>
                        <a:t>42</a:t>
                      </a:r>
                      <a:endParaRPr sz="2300">
                        <a:latin typeface="Trebuchet MS"/>
                        <a:cs typeface="Trebuchet MS"/>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tc>
                  <a:txBody>
                    <a:bodyPr/>
                    <a:lstStyle/>
                    <a:p>
                      <a:pPr marL="635" algn="ctr">
                        <a:lnSpc>
                          <a:spcPct val="100000"/>
                        </a:lnSpc>
                        <a:spcBef>
                          <a:spcPts val="219"/>
                        </a:spcBef>
                      </a:pPr>
                      <a:r>
                        <a:rPr sz="2300" spc="-25" dirty="0">
                          <a:latin typeface="Trebuchet MS"/>
                          <a:cs typeface="Trebuchet MS"/>
                        </a:rPr>
                        <a:t>99</a:t>
                      </a:r>
                      <a:endParaRPr sz="2300">
                        <a:latin typeface="Trebuchet MS"/>
                        <a:cs typeface="Trebuchet MS"/>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extLst>
                  <a:ext uri="{0D108BD9-81ED-4DB2-BD59-A6C34878D82A}">
                    <a16:rowId xmlns:a16="http://schemas.microsoft.com/office/drawing/2014/main" xmlns="" val="10008"/>
                  </a:ext>
                </a:extLst>
              </a:tr>
              <a:tr h="557883">
                <a:tc>
                  <a:txBody>
                    <a:bodyPr/>
                    <a:lstStyle/>
                    <a:p>
                      <a:pPr algn="ctr">
                        <a:lnSpc>
                          <a:spcPct val="100000"/>
                        </a:lnSpc>
                        <a:spcBef>
                          <a:spcPts val="215"/>
                        </a:spcBef>
                      </a:pPr>
                      <a:r>
                        <a:rPr sz="2300" spc="110" dirty="0">
                          <a:latin typeface="Trebuchet MS"/>
                          <a:cs typeface="Trebuchet MS"/>
                        </a:rPr>
                        <a:t>O3</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4800"/>
                    </a:solidFill>
                  </a:tcPr>
                </a:tc>
                <a:tc>
                  <a:txBody>
                    <a:bodyPr/>
                    <a:lstStyle/>
                    <a:p>
                      <a:pPr algn="ctr">
                        <a:lnSpc>
                          <a:spcPct val="100000"/>
                        </a:lnSpc>
                        <a:spcBef>
                          <a:spcPts val="215"/>
                        </a:spcBef>
                      </a:pPr>
                      <a:r>
                        <a:rPr sz="2300" spc="-25" dirty="0">
                          <a:latin typeface="Trebuchet MS"/>
                          <a:cs typeface="Trebuchet MS"/>
                        </a:rPr>
                        <a:t>31</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DDCC"/>
                    </a:solidFill>
                  </a:tcPr>
                </a:tc>
                <a:tc>
                  <a:txBody>
                    <a:bodyPr/>
                    <a:lstStyle/>
                    <a:p>
                      <a:pPr marL="635" algn="ctr">
                        <a:lnSpc>
                          <a:spcPct val="100000"/>
                        </a:lnSpc>
                        <a:spcBef>
                          <a:spcPts val="215"/>
                        </a:spcBef>
                      </a:pPr>
                      <a:r>
                        <a:rPr sz="2300" spc="-25" dirty="0">
                          <a:latin typeface="Trebuchet MS"/>
                          <a:cs typeface="Trebuchet MS"/>
                        </a:rPr>
                        <a:t>74</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DDCC"/>
                    </a:solidFill>
                  </a:tcPr>
                </a:tc>
                <a:extLst>
                  <a:ext uri="{0D108BD9-81ED-4DB2-BD59-A6C34878D82A}">
                    <a16:rowId xmlns:a16="http://schemas.microsoft.com/office/drawing/2014/main" xmlns="" val="10009"/>
                  </a:ext>
                </a:extLst>
              </a:tr>
              <a:tr h="557883">
                <a:tc>
                  <a:txBody>
                    <a:bodyPr/>
                    <a:lstStyle/>
                    <a:p>
                      <a:pPr algn="ctr">
                        <a:lnSpc>
                          <a:spcPct val="100000"/>
                        </a:lnSpc>
                        <a:spcBef>
                          <a:spcPts val="220"/>
                        </a:spcBef>
                      </a:pPr>
                      <a:r>
                        <a:rPr sz="2300" dirty="0">
                          <a:latin typeface="Trebuchet MS"/>
                          <a:cs typeface="Trebuchet MS"/>
                        </a:rPr>
                        <a:t>S</a:t>
                      </a:r>
                      <a:endParaRPr sz="2300">
                        <a:latin typeface="Trebuchet MS"/>
                        <a:cs typeface="Trebuchet MS"/>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04800"/>
                    </a:solidFill>
                  </a:tcPr>
                </a:tc>
                <a:tc>
                  <a:txBody>
                    <a:bodyPr/>
                    <a:lstStyle/>
                    <a:p>
                      <a:pPr algn="ctr">
                        <a:lnSpc>
                          <a:spcPct val="100000"/>
                        </a:lnSpc>
                        <a:spcBef>
                          <a:spcPts val="220"/>
                        </a:spcBef>
                      </a:pPr>
                      <a:r>
                        <a:rPr sz="2300" spc="-25" dirty="0">
                          <a:latin typeface="Trebuchet MS"/>
                          <a:cs typeface="Trebuchet MS"/>
                        </a:rPr>
                        <a:t>27</a:t>
                      </a:r>
                      <a:endParaRPr sz="2300">
                        <a:latin typeface="Trebuchet MS"/>
                        <a:cs typeface="Trebuchet MS"/>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tc>
                  <a:txBody>
                    <a:bodyPr/>
                    <a:lstStyle/>
                    <a:p>
                      <a:pPr marL="635" algn="ctr">
                        <a:lnSpc>
                          <a:spcPct val="100000"/>
                        </a:lnSpc>
                        <a:spcBef>
                          <a:spcPts val="220"/>
                        </a:spcBef>
                      </a:pPr>
                      <a:r>
                        <a:rPr sz="2300" spc="-25" dirty="0">
                          <a:latin typeface="Trebuchet MS"/>
                          <a:cs typeface="Trebuchet MS"/>
                        </a:rPr>
                        <a:t>65</a:t>
                      </a:r>
                      <a:endParaRPr sz="2300" dirty="0">
                        <a:latin typeface="Trebuchet MS"/>
                        <a:cs typeface="Trebuchet MS"/>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7"/>
                    </a:solidFill>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3850" y="2606497"/>
            <a:ext cx="16286885" cy="705962"/>
          </a:xfrm>
          <a:prstGeom prst="rect">
            <a:avLst/>
          </a:prstGeom>
        </p:spPr>
        <p:txBody>
          <a:bodyPr vert="horz" wrap="square" lIns="0" tIns="89535" rIns="0" bIns="0" rtlCol="0">
            <a:spAutoFit/>
          </a:bodyPr>
          <a:lstStyle/>
          <a:p>
            <a:pPr marL="12700" marR="5080">
              <a:lnSpc>
                <a:spcPts val="4810"/>
              </a:lnSpc>
              <a:spcBef>
                <a:spcPts val="705"/>
              </a:spcBef>
            </a:pPr>
            <a:r>
              <a:rPr sz="4450" b="1" spc="455" dirty="0"/>
              <a:t>OBLASTI</a:t>
            </a:r>
            <a:r>
              <a:rPr sz="4450" b="1" spc="-110" dirty="0"/>
              <a:t> </a:t>
            </a:r>
            <a:r>
              <a:rPr sz="4450" b="1" spc="480" dirty="0"/>
              <a:t>NATURA</a:t>
            </a:r>
            <a:r>
              <a:rPr sz="4450" b="1" spc="-105" dirty="0"/>
              <a:t> </a:t>
            </a:r>
            <a:r>
              <a:rPr sz="4450" b="1" spc="-145" dirty="0"/>
              <a:t>2000</a:t>
            </a:r>
            <a:r>
              <a:rPr sz="4450" b="1" spc="-120" dirty="0"/>
              <a:t> </a:t>
            </a:r>
            <a:r>
              <a:rPr sz="4450" b="1" spc="705" dirty="0"/>
              <a:t>NA</a:t>
            </a:r>
            <a:r>
              <a:rPr sz="4450" b="1" spc="-125" dirty="0"/>
              <a:t> </a:t>
            </a:r>
            <a:r>
              <a:rPr sz="4450" b="1" spc="405" dirty="0"/>
              <a:t>ZEMĚDĚLSKÉ </a:t>
            </a:r>
            <a:r>
              <a:rPr sz="4450" b="1" spc="450" dirty="0"/>
              <a:t>PŮDĚ</a:t>
            </a:r>
            <a:endParaRPr sz="4450" b="1" dirty="0"/>
          </a:p>
        </p:txBody>
      </p:sp>
      <p:pic>
        <p:nvPicPr>
          <p:cNvPr id="3" name="object 3"/>
          <p:cNvPicPr/>
          <p:nvPr/>
        </p:nvPicPr>
        <p:blipFill>
          <a:blip r:embed="rId2" cstate="print"/>
          <a:stretch>
            <a:fillRect/>
          </a:stretch>
        </p:blipFill>
        <p:spPr>
          <a:xfrm>
            <a:off x="6030477" y="4722787"/>
            <a:ext cx="219861" cy="234937"/>
          </a:xfrm>
          <a:prstGeom prst="rect">
            <a:avLst/>
          </a:prstGeom>
        </p:spPr>
      </p:pic>
      <p:sp>
        <p:nvSpPr>
          <p:cNvPr id="4" name="object 4"/>
          <p:cNvSpPr txBox="1"/>
          <p:nvPr/>
        </p:nvSpPr>
        <p:spPr>
          <a:xfrm>
            <a:off x="1289051" y="4957724"/>
            <a:ext cx="15621000" cy="7689283"/>
          </a:xfrm>
          <a:prstGeom prst="rect">
            <a:avLst/>
          </a:prstGeom>
        </p:spPr>
        <p:txBody>
          <a:bodyPr vert="horz" wrap="square" lIns="0" tIns="116839" rIns="0" bIns="0" rtlCol="0">
            <a:spAutoFit/>
          </a:bodyPr>
          <a:lstStyle/>
          <a:p>
            <a:pPr marL="51435">
              <a:spcBef>
                <a:spcPts val="919"/>
              </a:spcBef>
            </a:pPr>
            <a:r>
              <a:rPr sz="2650" spc="180" dirty="0">
                <a:solidFill>
                  <a:schemeClr val="accent1">
                    <a:lumMod val="75000"/>
                  </a:schemeClr>
                </a:solidFill>
                <a:latin typeface="Trebuchet MS"/>
                <a:cs typeface="Trebuchet MS"/>
              </a:rPr>
              <a:t>ŽÁDOST</a:t>
            </a:r>
            <a:r>
              <a:rPr sz="2650" spc="-70" dirty="0">
                <a:solidFill>
                  <a:schemeClr val="accent1">
                    <a:lumMod val="75000"/>
                  </a:schemeClr>
                </a:solidFill>
                <a:latin typeface="Trebuchet MS"/>
                <a:cs typeface="Trebuchet MS"/>
              </a:rPr>
              <a:t> </a:t>
            </a:r>
            <a:r>
              <a:rPr sz="2650" spc="375" dirty="0">
                <a:solidFill>
                  <a:schemeClr val="accent1">
                    <a:lumMod val="75000"/>
                  </a:schemeClr>
                </a:solidFill>
                <a:latin typeface="Trebuchet MS"/>
                <a:cs typeface="Trebuchet MS"/>
              </a:rPr>
              <a:t>O</a:t>
            </a:r>
            <a:r>
              <a:rPr sz="2650" spc="-55" dirty="0">
                <a:solidFill>
                  <a:schemeClr val="accent1">
                    <a:lumMod val="75000"/>
                  </a:schemeClr>
                </a:solidFill>
                <a:latin typeface="Trebuchet MS"/>
                <a:cs typeface="Trebuchet MS"/>
              </a:rPr>
              <a:t> </a:t>
            </a:r>
            <a:r>
              <a:rPr sz="2650" spc="85" dirty="0">
                <a:solidFill>
                  <a:schemeClr val="accent1">
                    <a:lumMod val="75000"/>
                  </a:schemeClr>
                </a:solidFill>
                <a:latin typeface="Trebuchet MS"/>
                <a:cs typeface="Trebuchet MS"/>
              </a:rPr>
              <a:t>DOTACI</a:t>
            </a:r>
            <a:endParaRPr sz="2650" dirty="0">
              <a:solidFill>
                <a:schemeClr val="accent1">
                  <a:lumMod val="75000"/>
                </a:schemeClr>
              </a:solidFill>
              <a:latin typeface="Trebuchet MS"/>
              <a:cs typeface="Trebuchet MS"/>
            </a:endParaRPr>
          </a:p>
          <a:p>
            <a:pPr marL="467359" indent="-416559">
              <a:spcBef>
                <a:spcPts val="819"/>
              </a:spcBef>
              <a:buClr>
                <a:srgbClr val="CDCE00"/>
              </a:buClr>
              <a:buFont typeface="Arial"/>
              <a:buChar char="•"/>
              <a:tabLst>
                <a:tab pos="467359" algn="l"/>
                <a:tab pos="467995" algn="l"/>
              </a:tabLst>
            </a:pPr>
            <a:r>
              <a:rPr sz="3600" dirty="0">
                <a:latin typeface="Trebuchet MS"/>
                <a:cs typeface="Trebuchet MS"/>
              </a:rPr>
              <a:t>Min</a:t>
            </a:r>
            <a:r>
              <a:rPr sz="3600" spc="-55" dirty="0">
                <a:latin typeface="Trebuchet MS"/>
                <a:cs typeface="Trebuchet MS"/>
              </a:rPr>
              <a:t> </a:t>
            </a:r>
            <a:r>
              <a:rPr sz="3600" dirty="0">
                <a:latin typeface="Trebuchet MS"/>
                <a:cs typeface="Trebuchet MS"/>
              </a:rPr>
              <a:t>1</a:t>
            </a:r>
            <a:r>
              <a:rPr sz="3600" spc="-70" dirty="0">
                <a:latin typeface="Trebuchet MS"/>
                <a:cs typeface="Trebuchet MS"/>
              </a:rPr>
              <a:t> </a:t>
            </a:r>
            <a:r>
              <a:rPr sz="3600" spc="-204" dirty="0">
                <a:latin typeface="Trebuchet MS"/>
                <a:cs typeface="Trebuchet MS"/>
              </a:rPr>
              <a:t>ha</a:t>
            </a:r>
            <a:r>
              <a:rPr sz="3600" spc="-55" dirty="0">
                <a:latin typeface="Trebuchet MS"/>
                <a:cs typeface="Trebuchet MS"/>
              </a:rPr>
              <a:t> </a:t>
            </a:r>
            <a:r>
              <a:rPr sz="3600" spc="-135" dirty="0">
                <a:latin typeface="Trebuchet MS"/>
                <a:cs typeface="Trebuchet MS"/>
              </a:rPr>
              <a:t>trvalého</a:t>
            </a:r>
            <a:r>
              <a:rPr sz="3600" spc="-90" dirty="0">
                <a:latin typeface="Trebuchet MS"/>
                <a:cs typeface="Trebuchet MS"/>
              </a:rPr>
              <a:t> </a:t>
            </a:r>
            <a:r>
              <a:rPr sz="3600" spc="-145" dirty="0">
                <a:latin typeface="Trebuchet MS"/>
                <a:cs typeface="Trebuchet MS"/>
              </a:rPr>
              <a:t>travního</a:t>
            </a:r>
            <a:r>
              <a:rPr sz="3600" spc="-95" dirty="0">
                <a:latin typeface="Trebuchet MS"/>
                <a:cs typeface="Trebuchet MS"/>
              </a:rPr>
              <a:t> </a:t>
            </a:r>
            <a:r>
              <a:rPr sz="3600" spc="-80" dirty="0">
                <a:latin typeface="Trebuchet MS"/>
                <a:cs typeface="Trebuchet MS"/>
              </a:rPr>
              <a:t>porostu</a:t>
            </a:r>
            <a:r>
              <a:rPr sz="3600" spc="-70" dirty="0">
                <a:latin typeface="Trebuchet MS"/>
                <a:cs typeface="Trebuchet MS"/>
              </a:rPr>
              <a:t> </a:t>
            </a:r>
            <a:r>
              <a:rPr sz="3600" spc="-204" dirty="0">
                <a:latin typeface="Trebuchet MS"/>
                <a:cs typeface="Trebuchet MS"/>
              </a:rPr>
              <a:t>na</a:t>
            </a:r>
            <a:r>
              <a:rPr sz="3600" spc="-55" dirty="0">
                <a:latin typeface="Trebuchet MS"/>
                <a:cs typeface="Trebuchet MS"/>
              </a:rPr>
              <a:t> </a:t>
            </a:r>
            <a:r>
              <a:rPr sz="3600" spc="-180" dirty="0">
                <a:latin typeface="Trebuchet MS"/>
                <a:cs typeface="Trebuchet MS"/>
              </a:rPr>
              <a:t>území</a:t>
            </a:r>
            <a:r>
              <a:rPr sz="3600" spc="-80" dirty="0">
                <a:latin typeface="Trebuchet MS"/>
                <a:cs typeface="Trebuchet MS"/>
              </a:rPr>
              <a:t> </a:t>
            </a:r>
            <a:r>
              <a:rPr sz="3600" spc="-245" dirty="0">
                <a:latin typeface="Trebuchet MS"/>
                <a:cs typeface="Trebuchet MS"/>
              </a:rPr>
              <a:t>I.</a:t>
            </a:r>
            <a:r>
              <a:rPr sz="3600" spc="-335" dirty="0">
                <a:latin typeface="Trebuchet MS"/>
                <a:cs typeface="Trebuchet MS"/>
              </a:rPr>
              <a:t> </a:t>
            </a:r>
            <a:r>
              <a:rPr sz="3600" spc="-135" dirty="0">
                <a:latin typeface="Trebuchet MS"/>
                <a:cs typeface="Trebuchet MS"/>
              </a:rPr>
              <a:t>zóny</a:t>
            </a:r>
            <a:r>
              <a:rPr sz="3600" spc="-65" dirty="0">
                <a:latin typeface="Trebuchet MS"/>
                <a:cs typeface="Trebuchet MS"/>
              </a:rPr>
              <a:t> </a:t>
            </a:r>
            <a:r>
              <a:rPr sz="3600" spc="180" dirty="0">
                <a:latin typeface="Trebuchet MS"/>
                <a:cs typeface="Trebuchet MS"/>
              </a:rPr>
              <a:t>CHKO</a:t>
            </a:r>
            <a:r>
              <a:rPr sz="3600" spc="-70" dirty="0">
                <a:latin typeface="Trebuchet MS"/>
                <a:cs typeface="Trebuchet MS"/>
              </a:rPr>
              <a:t> </a:t>
            </a:r>
            <a:r>
              <a:rPr sz="3600" spc="-110" dirty="0">
                <a:latin typeface="Trebuchet MS"/>
                <a:cs typeface="Trebuchet MS"/>
              </a:rPr>
              <a:t>nebo</a:t>
            </a:r>
            <a:r>
              <a:rPr sz="3600" spc="-65" dirty="0">
                <a:latin typeface="Trebuchet MS"/>
                <a:cs typeface="Trebuchet MS"/>
              </a:rPr>
              <a:t> </a:t>
            </a:r>
            <a:r>
              <a:rPr sz="3600" spc="-120" dirty="0">
                <a:latin typeface="Trebuchet MS"/>
                <a:cs typeface="Trebuchet MS"/>
              </a:rPr>
              <a:t>národního</a:t>
            </a:r>
            <a:r>
              <a:rPr sz="3600" spc="-105" dirty="0">
                <a:latin typeface="Trebuchet MS"/>
                <a:cs typeface="Trebuchet MS"/>
              </a:rPr>
              <a:t> </a:t>
            </a:r>
            <a:r>
              <a:rPr sz="3600" spc="-10" dirty="0">
                <a:latin typeface="Trebuchet MS"/>
                <a:cs typeface="Trebuchet MS"/>
              </a:rPr>
              <a:t>parku</a:t>
            </a:r>
            <a:endParaRPr sz="3600" dirty="0">
              <a:latin typeface="Trebuchet MS"/>
              <a:cs typeface="Trebuchet MS"/>
            </a:endParaRPr>
          </a:p>
          <a:p>
            <a:pPr>
              <a:spcBef>
                <a:spcPts val="50"/>
              </a:spcBef>
              <a:buClr>
                <a:srgbClr val="CDCE00"/>
              </a:buClr>
              <a:buFont typeface="Arial"/>
              <a:buChar char="•"/>
            </a:pPr>
            <a:endParaRPr sz="3600" dirty="0">
              <a:latin typeface="Trebuchet MS"/>
              <a:cs typeface="Trebuchet MS"/>
            </a:endParaRPr>
          </a:p>
          <a:p>
            <a:pPr marL="51435"/>
            <a:r>
              <a:rPr sz="3600" spc="155" dirty="0">
                <a:solidFill>
                  <a:schemeClr val="accent1">
                    <a:lumMod val="75000"/>
                  </a:schemeClr>
                </a:solidFill>
                <a:latin typeface="Trebuchet MS"/>
                <a:cs typeface="Trebuchet MS"/>
              </a:rPr>
              <a:t>PODMÍNKY</a:t>
            </a:r>
            <a:r>
              <a:rPr sz="3600" spc="5" dirty="0">
                <a:solidFill>
                  <a:schemeClr val="accent1">
                    <a:lumMod val="75000"/>
                  </a:schemeClr>
                </a:solidFill>
                <a:latin typeface="Trebuchet MS"/>
                <a:cs typeface="Trebuchet MS"/>
              </a:rPr>
              <a:t> </a:t>
            </a:r>
            <a:r>
              <a:rPr sz="3600" dirty="0">
                <a:solidFill>
                  <a:schemeClr val="accent1">
                    <a:lumMod val="75000"/>
                  </a:schemeClr>
                </a:solidFill>
                <a:latin typeface="Trebuchet MS"/>
                <a:cs typeface="Trebuchet MS"/>
              </a:rPr>
              <a:t>PRO</a:t>
            </a:r>
            <a:r>
              <a:rPr sz="3600" spc="10" dirty="0">
                <a:solidFill>
                  <a:schemeClr val="accent1">
                    <a:lumMod val="75000"/>
                  </a:schemeClr>
                </a:solidFill>
                <a:latin typeface="Trebuchet MS"/>
                <a:cs typeface="Trebuchet MS"/>
              </a:rPr>
              <a:t> </a:t>
            </a:r>
            <a:r>
              <a:rPr sz="3600" spc="85" dirty="0">
                <a:solidFill>
                  <a:schemeClr val="accent1">
                    <a:lumMod val="75000"/>
                  </a:schemeClr>
                </a:solidFill>
                <a:latin typeface="Trebuchet MS"/>
                <a:cs typeface="Trebuchet MS"/>
              </a:rPr>
              <a:t>POSKYTNUTÍ</a:t>
            </a:r>
            <a:r>
              <a:rPr sz="3600" spc="10" dirty="0">
                <a:solidFill>
                  <a:schemeClr val="accent1">
                    <a:lumMod val="75000"/>
                  </a:schemeClr>
                </a:solidFill>
                <a:latin typeface="Trebuchet MS"/>
                <a:cs typeface="Trebuchet MS"/>
              </a:rPr>
              <a:t> </a:t>
            </a:r>
            <a:r>
              <a:rPr sz="3600" spc="-10" dirty="0">
                <a:solidFill>
                  <a:schemeClr val="accent1">
                    <a:lumMod val="75000"/>
                  </a:schemeClr>
                </a:solidFill>
                <a:latin typeface="Trebuchet MS"/>
                <a:cs typeface="Trebuchet MS"/>
              </a:rPr>
              <a:t>PLATBY</a:t>
            </a:r>
            <a:endParaRPr sz="3600" dirty="0">
              <a:solidFill>
                <a:schemeClr val="accent1">
                  <a:lumMod val="75000"/>
                </a:schemeClr>
              </a:solidFill>
              <a:latin typeface="Trebuchet MS"/>
              <a:cs typeface="Trebuchet MS"/>
            </a:endParaRPr>
          </a:p>
          <a:p>
            <a:pPr marL="427990" indent="-415925">
              <a:lnSpc>
                <a:spcPts val="3015"/>
              </a:lnSpc>
              <a:spcBef>
                <a:spcPts val="1310"/>
              </a:spcBef>
              <a:buClr>
                <a:srgbClr val="CDCE00"/>
              </a:buClr>
              <a:buFont typeface="Arial"/>
              <a:buChar char="•"/>
              <a:tabLst>
                <a:tab pos="427990" algn="l"/>
                <a:tab pos="428625" algn="l"/>
              </a:tabLst>
            </a:pPr>
            <a:r>
              <a:rPr sz="3600" spc="-150" dirty="0">
                <a:latin typeface="Trebuchet MS"/>
                <a:cs typeface="Trebuchet MS"/>
              </a:rPr>
              <a:t>provedení</a:t>
            </a:r>
            <a:r>
              <a:rPr sz="3600" spc="-35" dirty="0">
                <a:latin typeface="Trebuchet MS"/>
                <a:cs typeface="Trebuchet MS"/>
              </a:rPr>
              <a:t> </a:t>
            </a:r>
            <a:r>
              <a:rPr sz="3600" spc="-170" dirty="0">
                <a:latin typeface="Trebuchet MS"/>
                <a:cs typeface="Trebuchet MS"/>
              </a:rPr>
              <a:t>pastvy</a:t>
            </a:r>
            <a:r>
              <a:rPr sz="3600" spc="-45" dirty="0">
                <a:latin typeface="Trebuchet MS"/>
                <a:cs typeface="Trebuchet MS"/>
              </a:rPr>
              <a:t> </a:t>
            </a:r>
            <a:r>
              <a:rPr sz="3600" spc="-170" dirty="0">
                <a:latin typeface="Trebuchet MS"/>
                <a:cs typeface="Trebuchet MS"/>
              </a:rPr>
              <a:t>včetně</a:t>
            </a:r>
            <a:r>
              <a:rPr sz="3600" spc="-50" dirty="0">
                <a:latin typeface="Trebuchet MS"/>
                <a:cs typeface="Trebuchet MS"/>
              </a:rPr>
              <a:t> </a:t>
            </a:r>
            <a:r>
              <a:rPr sz="3600" spc="-180" dirty="0">
                <a:latin typeface="Trebuchet MS"/>
                <a:cs typeface="Trebuchet MS"/>
              </a:rPr>
              <a:t>likvidace</a:t>
            </a:r>
            <a:r>
              <a:rPr sz="3600" spc="-20" dirty="0">
                <a:latin typeface="Trebuchet MS"/>
                <a:cs typeface="Trebuchet MS"/>
              </a:rPr>
              <a:t> </a:t>
            </a:r>
            <a:r>
              <a:rPr sz="3600" spc="-160" dirty="0">
                <a:latin typeface="Trebuchet MS"/>
                <a:cs typeface="Trebuchet MS"/>
              </a:rPr>
              <a:t>nedopasků,</a:t>
            </a:r>
            <a:r>
              <a:rPr sz="3600" spc="-335" dirty="0">
                <a:latin typeface="Trebuchet MS"/>
                <a:cs typeface="Trebuchet MS"/>
              </a:rPr>
              <a:t> </a:t>
            </a:r>
            <a:r>
              <a:rPr sz="3600" spc="-110" dirty="0">
                <a:latin typeface="Trebuchet MS"/>
                <a:cs typeface="Trebuchet MS"/>
              </a:rPr>
              <a:t>nebo</a:t>
            </a:r>
            <a:r>
              <a:rPr sz="3600" spc="-30" dirty="0">
                <a:latin typeface="Trebuchet MS"/>
                <a:cs typeface="Trebuchet MS"/>
              </a:rPr>
              <a:t> </a:t>
            </a:r>
            <a:r>
              <a:rPr sz="3600" spc="-150" dirty="0">
                <a:latin typeface="Trebuchet MS"/>
                <a:cs typeface="Trebuchet MS"/>
              </a:rPr>
              <a:t>provedení</a:t>
            </a:r>
            <a:r>
              <a:rPr sz="3600" spc="-35" dirty="0">
                <a:latin typeface="Trebuchet MS"/>
                <a:cs typeface="Trebuchet MS"/>
              </a:rPr>
              <a:t> </a:t>
            </a:r>
            <a:r>
              <a:rPr sz="3600" spc="-155" dirty="0">
                <a:latin typeface="Trebuchet MS"/>
                <a:cs typeface="Trebuchet MS"/>
              </a:rPr>
              <a:t>seče</a:t>
            </a:r>
            <a:r>
              <a:rPr sz="3600" spc="-25" dirty="0">
                <a:latin typeface="Trebuchet MS"/>
                <a:cs typeface="Trebuchet MS"/>
              </a:rPr>
              <a:t> </a:t>
            </a:r>
            <a:r>
              <a:rPr sz="3600" dirty="0">
                <a:latin typeface="Trebuchet MS"/>
                <a:cs typeface="Trebuchet MS"/>
              </a:rPr>
              <a:t>s</a:t>
            </a:r>
            <a:r>
              <a:rPr sz="3600" spc="-15" dirty="0">
                <a:latin typeface="Trebuchet MS"/>
                <a:cs typeface="Trebuchet MS"/>
              </a:rPr>
              <a:t> </a:t>
            </a:r>
            <a:r>
              <a:rPr sz="3600" spc="-150" dirty="0">
                <a:latin typeface="Trebuchet MS"/>
                <a:cs typeface="Trebuchet MS"/>
              </a:rPr>
              <a:t>odklizením</a:t>
            </a:r>
            <a:r>
              <a:rPr sz="3600" spc="-40" dirty="0">
                <a:latin typeface="Trebuchet MS"/>
                <a:cs typeface="Trebuchet MS"/>
              </a:rPr>
              <a:t> </a:t>
            </a:r>
            <a:r>
              <a:rPr sz="3600" spc="-10" dirty="0">
                <a:latin typeface="Trebuchet MS"/>
                <a:cs typeface="Trebuchet MS"/>
              </a:rPr>
              <a:t>biomasy</a:t>
            </a:r>
            <a:endParaRPr sz="3600" dirty="0">
              <a:latin typeface="Trebuchet MS"/>
              <a:cs typeface="Trebuchet MS"/>
            </a:endParaRPr>
          </a:p>
          <a:p>
            <a:pPr marL="427990">
              <a:lnSpc>
                <a:spcPts val="3015"/>
              </a:lnSpc>
            </a:pPr>
            <a:r>
              <a:rPr sz="3600" spc="-150" dirty="0">
                <a:latin typeface="Trebuchet MS"/>
                <a:cs typeface="Trebuchet MS"/>
              </a:rPr>
              <a:t>v</a:t>
            </a:r>
            <a:r>
              <a:rPr sz="3600" spc="-50" dirty="0">
                <a:latin typeface="Trebuchet MS"/>
                <a:cs typeface="Trebuchet MS"/>
              </a:rPr>
              <a:t> </a:t>
            </a:r>
            <a:r>
              <a:rPr sz="3600" spc="-150" dirty="0">
                <a:latin typeface="Trebuchet MS"/>
                <a:cs typeface="Trebuchet MS"/>
              </a:rPr>
              <a:t>termínu</a:t>
            </a:r>
            <a:r>
              <a:rPr sz="3600" spc="-80" dirty="0">
                <a:latin typeface="Trebuchet MS"/>
                <a:cs typeface="Trebuchet MS"/>
              </a:rPr>
              <a:t> </a:t>
            </a:r>
            <a:r>
              <a:rPr sz="3600" spc="-204" dirty="0">
                <a:latin typeface="Trebuchet MS"/>
                <a:cs typeface="Trebuchet MS"/>
              </a:rPr>
              <a:t>nejpozději</a:t>
            </a:r>
            <a:r>
              <a:rPr sz="3600" spc="-60" dirty="0">
                <a:latin typeface="Trebuchet MS"/>
                <a:cs typeface="Trebuchet MS"/>
              </a:rPr>
              <a:t> </a:t>
            </a:r>
            <a:r>
              <a:rPr sz="3600" dirty="0">
                <a:latin typeface="Trebuchet MS"/>
                <a:cs typeface="Trebuchet MS"/>
              </a:rPr>
              <a:t>do</a:t>
            </a:r>
            <a:r>
              <a:rPr sz="3600" spc="-45" dirty="0">
                <a:latin typeface="Trebuchet MS"/>
                <a:cs typeface="Trebuchet MS"/>
              </a:rPr>
              <a:t> </a:t>
            </a:r>
            <a:r>
              <a:rPr sz="3600" spc="-195" dirty="0">
                <a:latin typeface="Trebuchet MS"/>
                <a:cs typeface="Trebuchet MS"/>
              </a:rPr>
              <a:t>31.</a:t>
            </a:r>
            <a:r>
              <a:rPr sz="3600" spc="-330" dirty="0">
                <a:latin typeface="Trebuchet MS"/>
                <a:cs typeface="Trebuchet MS"/>
              </a:rPr>
              <a:t> </a:t>
            </a:r>
            <a:r>
              <a:rPr sz="3600" spc="-245" dirty="0">
                <a:latin typeface="Trebuchet MS"/>
                <a:cs typeface="Trebuchet MS"/>
              </a:rPr>
              <a:t>8.</a:t>
            </a:r>
            <a:r>
              <a:rPr sz="3600" spc="-320" dirty="0">
                <a:latin typeface="Trebuchet MS"/>
                <a:cs typeface="Trebuchet MS"/>
              </a:rPr>
              <a:t> </a:t>
            </a:r>
            <a:r>
              <a:rPr sz="3600" spc="-400" dirty="0">
                <a:latin typeface="Trebuchet MS"/>
                <a:cs typeface="Trebuchet MS"/>
              </a:rPr>
              <a:t>,</a:t>
            </a:r>
            <a:r>
              <a:rPr sz="3600" spc="-320" dirty="0">
                <a:latin typeface="Trebuchet MS"/>
                <a:cs typeface="Trebuchet MS"/>
              </a:rPr>
              <a:t> </a:t>
            </a:r>
            <a:r>
              <a:rPr sz="3600" spc="-170" dirty="0">
                <a:latin typeface="Trebuchet MS"/>
                <a:cs typeface="Trebuchet MS"/>
              </a:rPr>
              <a:t>mulčování</a:t>
            </a:r>
            <a:r>
              <a:rPr sz="3600" spc="-75" dirty="0">
                <a:latin typeface="Trebuchet MS"/>
                <a:cs typeface="Trebuchet MS"/>
              </a:rPr>
              <a:t> </a:t>
            </a:r>
            <a:r>
              <a:rPr sz="3600" spc="-130" dirty="0">
                <a:latin typeface="Trebuchet MS"/>
                <a:cs typeface="Trebuchet MS"/>
              </a:rPr>
              <a:t>pouze</a:t>
            </a:r>
            <a:r>
              <a:rPr sz="3600" spc="-50" dirty="0">
                <a:latin typeface="Trebuchet MS"/>
                <a:cs typeface="Trebuchet MS"/>
              </a:rPr>
              <a:t> </a:t>
            </a:r>
            <a:r>
              <a:rPr sz="3600" spc="-120" dirty="0">
                <a:latin typeface="Trebuchet MS"/>
                <a:cs typeface="Trebuchet MS"/>
              </a:rPr>
              <a:t>se</a:t>
            </a:r>
            <a:r>
              <a:rPr sz="3600" spc="-45" dirty="0">
                <a:latin typeface="Trebuchet MS"/>
                <a:cs typeface="Trebuchet MS"/>
              </a:rPr>
              <a:t> </a:t>
            </a:r>
            <a:r>
              <a:rPr sz="3600" spc="-155" dirty="0">
                <a:latin typeface="Trebuchet MS"/>
                <a:cs typeface="Trebuchet MS"/>
              </a:rPr>
              <a:t>ohlasem</a:t>
            </a:r>
            <a:r>
              <a:rPr sz="3600" spc="-65" dirty="0">
                <a:latin typeface="Trebuchet MS"/>
                <a:cs typeface="Trebuchet MS"/>
              </a:rPr>
              <a:t> </a:t>
            </a:r>
            <a:r>
              <a:rPr sz="3600" spc="170" dirty="0">
                <a:latin typeface="Trebuchet MS"/>
                <a:cs typeface="Trebuchet MS"/>
              </a:rPr>
              <a:t>OOP</a:t>
            </a:r>
            <a:endParaRPr sz="3600" dirty="0">
              <a:latin typeface="Trebuchet MS"/>
              <a:cs typeface="Trebuchet MS"/>
            </a:endParaRPr>
          </a:p>
          <a:p>
            <a:pPr marL="427990" indent="-415925">
              <a:spcBef>
                <a:spcPts val="1320"/>
              </a:spcBef>
              <a:buClr>
                <a:srgbClr val="CDCE00"/>
              </a:buClr>
              <a:buFont typeface="Arial"/>
              <a:buChar char="•"/>
              <a:tabLst>
                <a:tab pos="427990" algn="l"/>
                <a:tab pos="428625" algn="l"/>
              </a:tabLst>
            </a:pPr>
            <a:r>
              <a:rPr sz="3600" spc="-50" dirty="0">
                <a:latin typeface="Trebuchet MS"/>
                <a:cs typeface="Trebuchet MS"/>
              </a:rPr>
              <a:t>Národní</a:t>
            </a:r>
            <a:r>
              <a:rPr sz="3600" spc="-140" dirty="0">
                <a:latin typeface="Trebuchet MS"/>
                <a:cs typeface="Trebuchet MS"/>
              </a:rPr>
              <a:t> </a:t>
            </a:r>
            <a:r>
              <a:rPr sz="3600" spc="-10" dirty="0">
                <a:latin typeface="Trebuchet MS"/>
                <a:cs typeface="Trebuchet MS"/>
              </a:rPr>
              <a:t>parky:</a:t>
            </a:r>
            <a:endParaRPr sz="3600" dirty="0">
              <a:latin typeface="Trebuchet MS"/>
              <a:cs typeface="Trebuchet MS"/>
            </a:endParaRPr>
          </a:p>
          <a:p>
            <a:pPr marL="841375" lvl="1" indent="-377190">
              <a:lnSpc>
                <a:spcPts val="3015"/>
              </a:lnSpc>
              <a:spcBef>
                <a:spcPts val="490"/>
              </a:spcBef>
              <a:buClr>
                <a:srgbClr val="CDCE00"/>
              </a:buClr>
              <a:buFont typeface="Wingdings"/>
              <a:buChar char=""/>
              <a:tabLst>
                <a:tab pos="842010" algn="l"/>
              </a:tabLst>
            </a:pPr>
            <a:r>
              <a:rPr sz="3600" spc="-10" dirty="0">
                <a:latin typeface="Trebuchet MS"/>
                <a:cs typeface="Trebuchet MS"/>
              </a:rPr>
              <a:t>ke</a:t>
            </a:r>
            <a:r>
              <a:rPr sz="3600" spc="-170" dirty="0">
                <a:latin typeface="Trebuchet MS"/>
                <a:cs typeface="Trebuchet MS"/>
              </a:rPr>
              <a:t> </a:t>
            </a:r>
            <a:r>
              <a:rPr sz="3600" spc="-135" dirty="0">
                <a:latin typeface="Trebuchet MS"/>
                <a:cs typeface="Trebuchet MS"/>
              </a:rPr>
              <a:t>hnojení</a:t>
            </a:r>
            <a:r>
              <a:rPr sz="3600" spc="-60" dirty="0">
                <a:latin typeface="Trebuchet MS"/>
                <a:cs typeface="Trebuchet MS"/>
              </a:rPr>
              <a:t> </a:t>
            </a:r>
            <a:r>
              <a:rPr sz="3600" spc="-90" dirty="0">
                <a:latin typeface="Trebuchet MS"/>
                <a:cs typeface="Trebuchet MS"/>
              </a:rPr>
              <a:t>lze</a:t>
            </a:r>
            <a:r>
              <a:rPr sz="3600" spc="-100" dirty="0">
                <a:latin typeface="Trebuchet MS"/>
                <a:cs typeface="Trebuchet MS"/>
              </a:rPr>
              <a:t> </a:t>
            </a:r>
            <a:r>
              <a:rPr sz="3600" spc="-125" dirty="0">
                <a:latin typeface="Trebuchet MS"/>
                <a:cs typeface="Trebuchet MS"/>
              </a:rPr>
              <a:t>používat</a:t>
            </a:r>
            <a:r>
              <a:rPr sz="3600" spc="-55" dirty="0">
                <a:latin typeface="Trebuchet MS"/>
                <a:cs typeface="Trebuchet MS"/>
              </a:rPr>
              <a:t> </a:t>
            </a:r>
            <a:r>
              <a:rPr sz="3600" spc="-70" dirty="0">
                <a:latin typeface="Trebuchet MS"/>
                <a:cs typeface="Trebuchet MS"/>
              </a:rPr>
              <a:t>pouze</a:t>
            </a:r>
            <a:r>
              <a:rPr sz="3600" spc="-40" dirty="0">
                <a:latin typeface="Trebuchet MS"/>
                <a:cs typeface="Trebuchet MS"/>
              </a:rPr>
              <a:t> </a:t>
            </a:r>
            <a:r>
              <a:rPr sz="3600" spc="-145" dirty="0">
                <a:latin typeface="Trebuchet MS"/>
                <a:cs typeface="Trebuchet MS"/>
              </a:rPr>
              <a:t>hnůj</a:t>
            </a:r>
            <a:r>
              <a:rPr sz="3600" spc="-45" dirty="0">
                <a:latin typeface="Trebuchet MS"/>
                <a:cs typeface="Trebuchet MS"/>
              </a:rPr>
              <a:t> </a:t>
            </a:r>
            <a:r>
              <a:rPr sz="3600" spc="-35" dirty="0">
                <a:latin typeface="Trebuchet MS"/>
                <a:cs typeface="Trebuchet MS"/>
              </a:rPr>
              <a:t>nebo</a:t>
            </a:r>
            <a:r>
              <a:rPr sz="3600" spc="-40" dirty="0">
                <a:latin typeface="Trebuchet MS"/>
                <a:cs typeface="Trebuchet MS"/>
              </a:rPr>
              <a:t> </a:t>
            </a:r>
            <a:r>
              <a:rPr sz="3600" spc="-145" dirty="0">
                <a:latin typeface="Trebuchet MS"/>
                <a:cs typeface="Trebuchet MS"/>
              </a:rPr>
              <a:t>kompost;</a:t>
            </a:r>
            <a:r>
              <a:rPr sz="3600" spc="-80" dirty="0">
                <a:latin typeface="Trebuchet MS"/>
                <a:cs typeface="Trebuchet MS"/>
              </a:rPr>
              <a:t> </a:t>
            </a:r>
            <a:r>
              <a:rPr sz="3600" spc="-45" dirty="0">
                <a:latin typeface="Trebuchet MS"/>
                <a:cs typeface="Trebuchet MS"/>
              </a:rPr>
              <a:t>za</a:t>
            </a:r>
            <a:r>
              <a:rPr sz="3600" spc="-40" dirty="0">
                <a:latin typeface="Trebuchet MS"/>
                <a:cs typeface="Trebuchet MS"/>
              </a:rPr>
              <a:t> </a:t>
            </a:r>
            <a:r>
              <a:rPr sz="3600" spc="-175" dirty="0">
                <a:latin typeface="Trebuchet MS"/>
                <a:cs typeface="Trebuchet MS"/>
              </a:rPr>
              <a:t>aplikaci</a:t>
            </a:r>
            <a:r>
              <a:rPr sz="3600" spc="-20" dirty="0">
                <a:latin typeface="Trebuchet MS"/>
                <a:cs typeface="Trebuchet MS"/>
              </a:rPr>
              <a:t> </a:t>
            </a:r>
            <a:r>
              <a:rPr sz="3600" spc="-155" dirty="0">
                <a:latin typeface="Trebuchet MS"/>
                <a:cs typeface="Trebuchet MS"/>
              </a:rPr>
              <a:t>hnojiva</a:t>
            </a:r>
            <a:r>
              <a:rPr sz="3600" spc="-50" dirty="0">
                <a:latin typeface="Trebuchet MS"/>
                <a:cs typeface="Trebuchet MS"/>
              </a:rPr>
              <a:t> </a:t>
            </a:r>
            <a:r>
              <a:rPr sz="3600" dirty="0">
                <a:latin typeface="Trebuchet MS"/>
                <a:cs typeface="Trebuchet MS"/>
              </a:rPr>
              <a:t>se</a:t>
            </a:r>
            <a:r>
              <a:rPr sz="3600" spc="-40" dirty="0">
                <a:latin typeface="Trebuchet MS"/>
                <a:cs typeface="Trebuchet MS"/>
              </a:rPr>
              <a:t> </a:t>
            </a:r>
            <a:r>
              <a:rPr sz="3600" spc="-165" dirty="0" err="1">
                <a:latin typeface="Trebuchet MS"/>
                <a:cs typeface="Trebuchet MS"/>
              </a:rPr>
              <a:t>nepovažuje</a:t>
            </a:r>
            <a:r>
              <a:rPr sz="3600" spc="-30" dirty="0">
                <a:latin typeface="Trebuchet MS"/>
                <a:cs typeface="Trebuchet MS"/>
              </a:rPr>
              <a:t> </a:t>
            </a:r>
            <a:r>
              <a:rPr sz="3600" spc="-65" dirty="0" err="1">
                <a:latin typeface="Trebuchet MS"/>
                <a:cs typeface="Trebuchet MS"/>
              </a:rPr>
              <a:t>pastva</a:t>
            </a:r>
            <a:r>
              <a:rPr lang="cs-CZ" sz="3600" spc="-65" dirty="0">
                <a:latin typeface="Trebuchet MS"/>
                <a:cs typeface="Trebuchet MS"/>
              </a:rPr>
              <a:t> </a:t>
            </a:r>
            <a:r>
              <a:rPr sz="3600" spc="-10" dirty="0" err="1">
                <a:latin typeface="Trebuchet MS"/>
                <a:cs typeface="Trebuchet MS"/>
              </a:rPr>
              <a:t>zvířat</a:t>
            </a:r>
            <a:endParaRPr sz="3600" dirty="0">
              <a:latin typeface="Trebuchet MS"/>
              <a:cs typeface="Trebuchet MS"/>
            </a:endParaRPr>
          </a:p>
          <a:p>
            <a:pPr marL="841375" lvl="1" indent="-377190">
              <a:spcBef>
                <a:spcPts val="500"/>
              </a:spcBef>
              <a:buClr>
                <a:srgbClr val="CDCE00"/>
              </a:buClr>
              <a:buFont typeface="Wingdings"/>
              <a:buChar char=""/>
              <a:tabLst>
                <a:tab pos="842010" algn="l"/>
              </a:tabLst>
            </a:pPr>
            <a:r>
              <a:rPr sz="3600" spc="-210" dirty="0">
                <a:latin typeface="Trebuchet MS"/>
                <a:cs typeface="Trebuchet MS"/>
              </a:rPr>
              <a:t>Platba</a:t>
            </a:r>
            <a:r>
              <a:rPr sz="3600" spc="-45" dirty="0">
                <a:latin typeface="Trebuchet MS"/>
                <a:cs typeface="Trebuchet MS"/>
              </a:rPr>
              <a:t> </a:t>
            </a:r>
            <a:r>
              <a:rPr sz="3600" spc="-125" dirty="0">
                <a:latin typeface="Trebuchet MS"/>
                <a:cs typeface="Trebuchet MS"/>
              </a:rPr>
              <a:t>se</a:t>
            </a:r>
            <a:r>
              <a:rPr sz="3600" spc="-30" dirty="0">
                <a:latin typeface="Trebuchet MS"/>
                <a:cs typeface="Trebuchet MS"/>
              </a:rPr>
              <a:t> </a:t>
            </a:r>
            <a:r>
              <a:rPr sz="3600" spc="-130" dirty="0">
                <a:latin typeface="Trebuchet MS"/>
                <a:cs typeface="Trebuchet MS"/>
              </a:rPr>
              <a:t>neposkytne</a:t>
            </a:r>
            <a:r>
              <a:rPr sz="3600" spc="-60" dirty="0">
                <a:latin typeface="Trebuchet MS"/>
                <a:cs typeface="Trebuchet MS"/>
              </a:rPr>
              <a:t> </a:t>
            </a:r>
            <a:r>
              <a:rPr sz="3600" spc="-150" dirty="0">
                <a:latin typeface="Trebuchet MS"/>
                <a:cs typeface="Trebuchet MS"/>
              </a:rPr>
              <a:t>v</a:t>
            </a:r>
            <a:r>
              <a:rPr sz="3600" spc="-30" dirty="0">
                <a:latin typeface="Trebuchet MS"/>
                <a:cs typeface="Trebuchet MS"/>
              </a:rPr>
              <a:t> </a:t>
            </a:r>
            <a:r>
              <a:rPr sz="3600" spc="-195" dirty="0">
                <a:latin typeface="Trebuchet MS"/>
                <a:cs typeface="Trebuchet MS"/>
              </a:rPr>
              <a:t>zastavěném</a:t>
            </a:r>
            <a:r>
              <a:rPr sz="3600" spc="-60" dirty="0">
                <a:latin typeface="Trebuchet MS"/>
                <a:cs typeface="Trebuchet MS"/>
              </a:rPr>
              <a:t> </a:t>
            </a:r>
            <a:r>
              <a:rPr sz="3600" spc="-265" dirty="0">
                <a:latin typeface="Trebuchet MS"/>
                <a:cs typeface="Trebuchet MS"/>
              </a:rPr>
              <a:t>a</a:t>
            </a:r>
            <a:r>
              <a:rPr sz="3600" spc="-30" dirty="0">
                <a:latin typeface="Trebuchet MS"/>
                <a:cs typeface="Trebuchet MS"/>
              </a:rPr>
              <a:t> </a:t>
            </a:r>
            <a:r>
              <a:rPr sz="3600" spc="-190" dirty="0">
                <a:latin typeface="Trebuchet MS"/>
                <a:cs typeface="Trebuchet MS"/>
              </a:rPr>
              <a:t>zastavitelném</a:t>
            </a:r>
            <a:r>
              <a:rPr sz="3600" spc="-70" dirty="0">
                <a:latin typeface="Trebuchet MS"/>
                <a:cs typeface="Trebuchet MS"/>
              </a:rPr>
              <a:t> </a:t>
            </a:r>
            <a:r>
              <a:rPr sz="3600" spc="-180" dirty="0">
                <a:latin typeface="Trebuchet MS"/>
                <a:cs typeface="Trebuchet MS"/>
              </a:rPr>
              <a:t>území</a:t>
            </a:r>
            <a:r>
              <a:rPr sz="3600" spc="-40" dirty="0">
                <a:latin typeface="Trebuchet MS"/>
                <a:cs typeface="Trebuchet MS"/>
              </a:rPr>
              <a:t> </a:t>
            </a:r>
            <a:r>
              <a:rPr sz="3600" spc="-20" dirty="0">
                <a:latin typeface="Trebuchet MS"/>
                <a:cs typeface="Trebuchet MS"/>
              </a:rPr>
              <a:t>obcí</a:t>
            </a:r>
            <a:endParaRPr sz="3600" dirty="0">
              <a:latin typeface="Trebuchet MS"/>
              <a:cs typeface="Trebuchet MS"/>
            </a:endParaRPr>
          </a:p>
          <a:p>
            <a:pPr marL="427990" indent="-415925">
              <a:spcBef>
                <a:spcPts val="1315"/>
              </a:spcBef>
              <a:buClr>
                <a:srgbClr val="CDCE00"/>
              </a:buClr>
              <a:buFont typeface="Arial"/>
              <a:buChar char="•"/>
              <a:tabLst>
                <a:tab pos="427990" algn="l"/>
                <a:tab pos="428625" algn="l"/>
              </a:tabLst>
            </a:pPr>
            <a:r>
              <a:rPr sz="3600" spc="-245" dirty="0">
                <a:latin typeface="Trebuchet MS"/>
                <a:cs typeface="Trebuchet MS"/>
              </a:rPr>
              <a:t>1.</a:t>
            </a:r>
            <a:r>
              <a:rPr sz="3600" spc="-315" dirty="0">
                <a:latin typeface="Trebuchet MS"/>
                <a:cs typeface="Trebuchet MS"/>
              </a:rPr>
              <a:t> </a:t>
            </a:r>
            <a:r>
              <a:rPr sz="3600" spc="-135" dirty="0">
                <a:latin typeface="Trebuchet MS"/>
                <a:cs typeface="Trebuchet MS"/>
              </a:rPr>
              <a:t>zóny</a:t>
            </a:r>
            <a:r>
              <a:rPr sz="3600" spc="-40" dirty="0">
                <a:latin typeface="Trebuchet MS"/>
                <a:cs typeface="Trebuchet MS"/>
              </a:rPr>
              <a:t> </a:t>
            </a:r>
            <a:r>
              <a:rPr sz="3600" spc="160" dirty="0">
                <a:latin typeface="Trebuchet MS"/>
                <a:cs typeface="Trebuchet MS"/>
              </a:rPr>
              <a:t>CHKO</a:t>
            </a:r>
            <a:endParaRPr sz="3600" dirty="0">
              <a:latin typeface="Trebuchet MS"/>
              <a:cs typeface="Trebuchet MS"/>
            </a:endParaRPr>
          </a:p>
          <a:p>
            <a:pPr marL="841375" lvl="1" indent="-377190">
              <a:spcBef>
                <a:spcPts val="500"/>
              </a:spcBef>
              <a:buClr>
                <a:srgbClr val="CDCE00"/>
              </a:buClr>
              <a:buFont typeface="Wingdings"/>
              <a:buChar char=""/>
              <a:tabLst>
                <a:tab pos="842010" algn="l"/>
              </a:tabLst>
            </a:pPr>
            <a:r>
              <a:rPr sz="3600" spc="-165" dirty="0">
                <a:latin typeface="Trebuchet MS"/>
                <a:cs typeface="Trebuchet MS"/>
              </a:rPr>
              <a:t>úplný</a:t>
            </a:r>
            <a:r>
              <a:rPr sz="3600" spc="-55" dirty="0">
                <a:latin typeface="Trebuchet MS"/>
                <a:cs typeface="Trebuchet MS"/>
              </a:rPr>
              <a:t> </a:t>
            </a:r>
            <a:r>
              <a:rPr sz="3600" spc="-195" dirty="0">
                <a:latin typeface="Trebuchet MS"/>
                <a:cs typeface="Trebuchet MS"/>
              </a:rPr>
              <a:t>zákaz</a:t>
            </a:r>
            <a:r>
              <a:rPr sz="3600" spc="-30" dirty="0">
                <a:latin typeface="Trebuchet MS"/>
                <a:cs typeface="Trebuchet MS"/>
              </a:rPr>
              <a:t> </a:t>
            </a:r>
            <a:r>
              <a:rPr sz="3600" spc="-160" dirty="0">
                <a:latin typeface="Trebuchet MS"/>
                <a:cs typeface="Trebuchet MS"/>
              </a:rPr>
              <a:t>používání</a:t>
            </a:r>
            <a:r>
              <a:rPr sz="3600" spc="-50" dirty="0">
                <a:latin typeface="Trebuchet MS"/>
                <a:cs typeface="Trebuchet MS"/>
              </a:rPr>
              <a:t> </a:t>
            </a:r>
            <a:r>
              <a:rPr sz="3600" spc="-170" dirty="0">
                <a:latin typeface="Trebuchet MS"/>
                <a:cs typeface="Trebuchet MS"/>
              </a:rPr>
              <a:t>hnojiv</a:t>
            </a:r>
            <a:r>
              <a:rPr sz="3600" spc="-45" dirty="0">
                <a:latin typeface="Trebuchet MS"/>
                <a:cs typeface="Trebuchet MS"/>
              </a:rPr>
              <a:t> </a:t>
            </a:r>
            <a:r>
              <a:rPr sz="3600" dirty="0">
                <a:latin typeface="Trebuchet MS"/>
                <a:cs typeface="Trebuchet MS"/>
              </a:rPr>
              <a:t>s</a:t>
            </a:r>
            <a:r>
              <a:rPr sz="3600" spc="-15" dirty="0">
                <a:latin typeface="Trebuchet MS"/>
                <a:cs typeface="Trebuchet MS"/>
              </a:rPr>
              <a:t> </a:t>
            </a:r>
            <a:r>
              <a:rPr sz="3600" spc="-170" dirty="0">
                <a:latin typeface="Trebuchet MS"/>
                <a:cs typeface="Trebuchet MS"/>
              </a:rPr>
              <a:t>výjimkou</a:t>
            </a:r>
            <a:r>
              <a:rPr sz="3600" spc="-50" dirty="0">
                <a:latin typeface="Trebuchet MS"/>
                <a:cs typeface="Trebuchet MS"/>
              </a:rPr>
              <a:t> </a:t>
            </a:r>
            <a:r>
              <a:rPr sz="3600" spc="-170" dirty="0">
                <a:latin typeface="Trebuchet MS"/>
                <a:cs typeface="Trebuchet MS"/>
              </a:rPr>
              <a:t>pastvy</a:t>
            </a:r>
            <a:r>
              <a:rPr sz="3600" spc="-35" dirty="0">
                <a:latin typeface="Trebuchet MS"/>
                <a:cs typeface="Trebuchet MS"/>
              </a:rPr>
              <a:t> </a:t>
            </a:r>
            <a:r>
              <a:rPr sz="3600" spc="-105" dirty="0">
                <a:latin typeface="Trebuchet MS"/>
                <a:cs typeface="Trebuchet MS"/>
              </a:rPr>
              <a:t>hospodářských</a:t>
            </a:r>
            <a:r>
              <a:rPr sz="3600" spc="-55" dirty="0">
                <a:latin typeface="Trebuchet MS"/>
                <a:cs typeface="Trebuchet MS"/>
              </a:rPr>
              <a:t> </a:t>
            </a:r>
            <a:r>
              <a:rPr sz="3600" spc="-10" dirty="0">
                <a:latin typeface="Trebuchet MS"/>
                <a:cs typeface="Trebuchet MS"/>
              </a:rPr>
              <a:t>zvířat</a:t>
            </a:r>
            <a:endParaRPr sz="3600" dirty="0">
              <a:latin typeface="Trebuchet MS"/>
              <a:cs typeface="Trebuchet MS"/>
            </a:endParaRPr>
          </a:p>
        </p:txBody>
      </p:sp>
      <p:pic>
        <p:nvPicPr>
          <p:cNvPr id="5" name="object 5"/>
          <p:cNvPicPr/>
          <p:nvPr/>
        </p:nvPicPr>
        <p:blipFill>
          <a:blip r:embed="rId2" cstate="print"/>
          <a:stretch>
            <a:fillRect/>
          </a:stretch>
        </p:blipFill>
        <p:spPr>
          <a:xfrm>
            <a:off x="6030477" y="6222868"/>
            <a:ext cx="219861" cy="234937"/>
          </a:xfrm>
          <a:prstGeom prst="rect">
            <a:avLst/>
          </a:prstGeom>
        </p:spPr>
      </p:pic>
      <p:graphicFrame>
        <p:nvGraphicFramePr>
          <p:cNvPr id="7" name="object 7"/>
          <p:cNvGraphicFramePr>
            <a:graphicFrameLocks noGrp="1"/>
          </p:cNvGraphicFramePr>
          <p:nvPr>
            <p:extLst>
              <p:ext uri="{D42A27DB-BD31-4B8C-83A1-F6EECF244321}">
                <p14:modId xmlns:p14="http://schemas.microsoft.com/office/powerpoint/2010/main" val="981719320"/>
              </p:ext>
            </p:extLst>
          </p:nvPr>
        </p:nvGraphicFramePr>
        <p:xfrm>
          <a:off x="4641850" y="13636624"/>
          <a:ext cx="8305800" cy="1444623"/>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xmlns="" val="20000"/>
                    </a:ext>
                  </a:extLst>
                </a:gridCol>
                <a:gridCol w="4152900">
                  <a:extLst>
                    <a:ext uri="{9D8B030D-6E8A-4147-A177-3AD203B41FA5}">
                      <a16:colId xmlns:a16="http://schemas.microsoft.com/office/drawing/2014/main" xmlns="" val="20001"/>
                    </a:ext>
                  </a:extLst>
                </a:gridCol>
              </a:tblGrid>
              <a:tr h="481541">
                <a:tc gridSpan="2">
                  <a:txBody>
                    <a:bodyPr/>
                    <a:lstStyle/>
                    <a:p>
                      <a:pPr marL="1905" algn="ctr">
                        <a:lnSpc>
                          <a:spcPct val="100000"/>
                        </a:lnSpc>
                        <a:spcBef>
                          <a:spcPts val="204"/>
                        </a:spcBef>
                      </a:pPr>
                      <a:r>
                        <a:rPr sz="2950" b="1" dirty="0">
                          <a:solidFill>
                            <a:srgbClr val="FFFFFF"/>
                          </a:solidFill>
                          <a:latin typeface="Trebuchet MS"/>
                          <a:cs typeface="Trebuchet MS"/>
                        </a:rPr>
                        <a:t>Výše</a:t>
                      </a:r>
                      <a:r>
                        <a:rPr sz="2950" b="1" spc="-95" dirty="0">
                          <a:solidFill>
                            <a:srgbClr val="FFFFFF"/>
                          </a:solidFill>
                          <a:latin typeface="Trebuchet MS"/>
                          <a:cs typeface="Trebuchet MS"/>
                        </a:rPr>
                        <a:t> </a:t>
                      </a:r>
                      <a:r>
                        <a:rPr sz="2950" b="1" dirty="0">
                          <a:solidFill>
                            <a:srgbClr val="FFFFFF"/>
                          </a:solidFill>
                          <a:latin typeface="Trebuchet MS"/>
                          <a:cs typeface="Trebuchet MS"/>
                        </a:rPr>
                        <a:t>sazby</a:t>
                      </a:r>
                      <a:r>
                        <a:rPr sz="2950" b="1" spc="-90" dirty="0">
                          <a:solidFill>
                            <a:srgbClr val="FFFFFF"/>
                          </a:solidFill>
                          <a:latin typeface="Trebuchet MS"/>
                          <a:cs typeface="Trebuchet MS"/>
                        </a:rPr>
                        <a:t> </a:t>
                      </a:r>
                      <a:r>
                        <a:rPr sz="2950" b="1" dirty="0">
                          <a:solidFill>
                            <a:srgbClr val="FFFFFF"/>
                          </a:solidFill>
                          <a:latin typeface="Trebuchet MS"/>
                          <a:cs typeface="Trebuchet MS"/>
                        </a:rPr>
                        <a:t>v</a:t>
                      </a:r>
                      <a:r>
                        <a:rPr sz="2950" b="1" spc="-90" dirty="0">
                          <a:solidFill>
                            <a:srgbClr val="FFFFFF"/>
                          </a:solidFill>
                          <a:latin typeface="Trebuchet MS"/>
                          <a:cs typeface="Trebuchet MS"/>
                        </a:rPr>
                        <a:t> </a:t>
                      </a:r>
                      <a:r>
                        <a:rPr sz="2950" b="1" spc="70" dirty="0">
                          <a:solidFill>
                            <a:srgbClr val="FFFFFF"/>
                          </a:solidFill>
                          <a:latin typeface="Trebuchet MS"/>
                          <a:cs typeface="Trebuchet MS"/>
                        </a:rPr>
                        <a:t>EUR/ha</a:t>
                      </a:r>
                      <a:endParaRPr sz="2950" dirty="0">
                        <a:latin typeface="Trebuchet MS"/>
                        <a:cs typeface="Trebuchet MS"/>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04800"/>
                    </a:solidFill>
                  </a:tcPr>
                </a:tc>
                <a:tc hMerge="1">
                  <a:txBody>
                    <a:bodyPr/>
                    <a:lstStyle/>
                    <a:p>
                      <a:endParaRPr/>
                    </a:p>
                  </a:txBody>
                  <a:tcPr marL="0" marR="0" marT="0" marB="0"/>
                </a:tc>
                <a:extLst>
                  <a:ext uri="{0D108BD9-81ED-4DB2-BD59-A6C34878D82A}">
                    <a16:rowId xmlns:a16="http://schemas.microsoft.com/office/drawing/2014/main" xmlns="" val="10000"/>
                  </a:ext>
                </a:extLst>
              </a:tr>
              <a:tr h="481541">
                <a:tc>
                  <a:txBody>
                    <a:bodyPr/>
                    <a:lstStyle/>
                    <a:p>
                      <a:pPr marL="1270" algn="ctr">
                        <a:lnSpc>
                          <a:spcPct val="100000"/>
                        </a:lnSpc>
                        <a:spcBef>
                          <a:spcPts val="204"/>
                        </a:spcBef>
                      </a:pPr>
                      <a:r>
                        <a:rPr sz="2950" spc="-180" dirty="0">
                          <a:latin typeface="Trebuchet MS"/>
                          <a:cs typeface="Trebuchet MS"/>
                        </a:rPr>
                        <a:t>území</a:t>
                      </a:r>
                      <a:r>
                        <a:rPr sz="2950" spc="-65" dirty="0">
                          <a:latin typeface="Trebuchet MS"/>
                          <a:cs typeface="Trebuchet MS"/>
                        </a:rPr>
                        <a:t> </a:t>
                      </a:r>
                      <a:r>
                        <a:rPr sz="2950" spc="-254" dirty="0">
                          <a:latin typeface="Trebuchet MS"/>
                          <a:cs typeface="Trebuchet MS"/>
                        </a:rPr>
                        <a:t>1.</a:t>
                      </a:r>
                      <a:r>
                        <a:rPr sz="2950" spc="-365" dirty="0">
                          <a:latin typeface="Trebuchet MS"/>
                          <a:cs typeface="Trebuchet MS"/>
                        </a:rPr>
                        <a:t> </a:t>
                      </a:r>
                      <a:r>
                        <a:rPr sz="2950" spc="-60" dirty="0">
                          <a:latin typeface="Trebuchet MS"/>
                          <a:cs typeface="Trebuchet MS"/>
                        </a:rPr>
                        <a:t>zón</a:t>
                      </a:r>
                      <a:r>
                        <a:rPr sz="2950" spc="-125" dirty="0">
                          <a:latin typeface="Trebuchet MS"/>
                          <a:cs typeface="Trebuchet MS"/>
                        </a:rPr>
                        <a:t> </a:t>
                      </a:r>
                      <a:r>
                        <a:rPr sz="2950" spc="195" dirty="0">
                          <a:latin typeface="Trebuchet MS"/>
                          <a:cs typeface="Trebuchet MS"/>
                        </a:rPr>
                        <a:t>CHKO</a:t>
                      </a:r>
                      <a:endParaRPr sz="2950">
                        <a:latin typeface="Trebuchet MS"/>
                        <a:cs typeface="Trebuchet MS"/>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7CFCA"/>
                    </a:solidFill>
                  </a:tcPr>
                </a:tc>
                <a:tc>
                  <a:txBody>
                    <a:bodyPr/>
                    <a:lstStyle/>
                    <a:p>
                      <a:pPr algn="ctr">
                        <a:lnSpc>
                          <a:spcPct val="100000"/>
                        </a:lnSpc>
                        <a:spcBef>
                          <a:spcPts val="204"/>
                        </a:spcBef>
                      </a:pPr>
                      <a:r>
                        <a:rPr sz="2950" spc="-25" dirty="0">
                          <a:latin typeface="Trebuchet MS"/>
                          <a:cs typeface="Trebuchet MS"/>
                        </a:rPr>
                        <a:t>95</a:t>
                      </a:r>
                      <a:endParaRPr sz="2950">
                        <a:latin typeface="Trebuchet MS"/>
                        <a:cs typeface="Trebuchet MS"/>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7CFCA"/>
                    </a:solidFill>
                  </a:tcPr>
                </a:tc>
                <a:extLst>
                  <a:ext uri="{0D108BD9-81ED-4DB2-BD59-A6C34878D82A}">
                    <a16:rowId xmlns:a16="http://schemas.microsoft.com/office/drawing/2014/main" xmlns="" val="10001"/>
                  </a:ext>
                </a:extLst>
              </a:tr>
              <a:tr h="481541">
                <a:tc>
                  <a:txBody>
                    <a:bodyPr/>
                    <a:lstStyle/>
                    <a:p>
                      <a:pPr algn="ctr">
                        <a:lnSpc>
                          <a:spcPct val="100000"/>
                        </a:lnSpc>
                        <a:spcBef>
                          <a:spcPts val="204"/>
                        </a:spcBef>
                      </a:pPr>
                      <a:r>
                        <a:rPr sz="2950" spc="-180" dirty="0">
                          <a:latin typeface="Trebuchet MS"/>
                          <a:cs typeface="Trebuchet MS"/>
                        </a:rPr>
                        <a:t>území</a:t>
                      </a:r>
                      <a:r>
                        <a:rPr sz="2950" spc="-55" dirty="0">
                          <a:latin typeface="Trebuchet MS"/>
                          <a:cs typeface="Trebuchet MS"/>
                        </a:rPr>
                        <a:t> </a:t>
                      </a:r>
                      <a:r>
                        <a:rPr sz="2950" spc="-110" dirty="0">
                          <a:latin typeface="Trebuchet MS"/>
                          <a:cs typeface="Trebuchet MS"/>
                        </a:rPr>
                        <a:t>národního</a:t>
                      </a:r>
                      <a:r>
                        <a:rPr sz="2950" spc="-60" dirty="0">
                          <a:latin typeface="Trebuchet MS"/>
                          <a:cs typeface="Trebuchet MS"/>
                        </a:rPr>
                        <a:t> </a:t>
                      </a:r>
                      <a:r>
                        <a:rPr sz="2950" spc="-20" dirty="0">
                          <a:latin typeface="Trebuchet MS"/>
                          <a:cs typeface="Trebuchet MS"/>
                        </a:rPr>
                        <a:t>paku</a:t>
                      </a:r>
                      <a:endParaRPr sz="2950">
                        <a:latin typeface="Trebuchet MS"/>
                        <a:cs typeface="Trebuchet MS"/>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9E7"/>
                    </a:solidFill>
                  </a:tcPr>
                </a:tc>
                <a:tc>
                  <a:txBody>
                    <a:bodyPr/>
                    <a:lstStyle/>
                    <a:p>
                      <a:pPr algn="ctr">
                        <a:lnSpc>
                          <a:spcPct val="100000"/>
                        </a:lnSpc>
                        <a:spcBef>
                          <a:spcPts val="204"/>
                        </a:spcBef>
                      </a:pPr>
                      <a:r>
                        <a:rPr sz="2950" spc="-25" dirty="0">
                          <a:latin typeface="Trebuchet MS"/>
                          <a:cs typeface="Trebuchet MS"/>
                        </a:rPr>
                        <a:t>56</a:t>
                      </a:r>
                      <a:endParaRPr sz="2950" dirty="0">
                        <a:latin typeface="Trebuchet MS"/>
                        <a:cs typeface="Trebuchet MS"/>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9E7"/>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415" y="2273887"/>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sp>
        <p:nvSpPr>
          <p:cNvPr id="3" name="object 3"/>
          <p:cNvSpPr txBox="1"/>
          <p:nvPr/>
        </p:nvSpPr>
        <p:spPr>
          <a:xfrm>
            <a:off x="770560" y="2483763"/>
            <a:ext cx="18048605" cy="14080778"/>
          </a:xfrm>
          <a:prstGeom prst="rect">
            <a:avLst/>
          </a:prstGeom>
        </p:spPr>
        <p:txBody>
          <a:bodyPr vert="horz" wrap="square" lIns="0" tIns="185420" rIns="0" bIns="0" rtlCol="0">
            <a:spAutoFit/>
          </a:bodyPr>
          <a:lstStyle/>
          <a:p>
            <a:pPr marL="12700">
              <a:spcBef>
                <a:spcPts val="1460"/>
              </a:spcBef>
            </a:pPr>
            <a:r>
              <a:rPr sz="3600" b="1" spc="-10" dirty="0">
                <a:solidFill>
                  <a:srgbClr val="00B050"/>
                </a:solidFill>
                <a:latin typeface="Trebuchet MS"/>
                <a:cs typeface="Trebuchet MS"/>
              </a:rPr>
              <a:t>Ohlášení</a:t>
            </a:r>
            <a:endParaRPr sz="3600" dirty="0">
              <a:solidFill>
                <a:srgbClr val="00B050"/>
              </a:solidFill>
              <a:latin typeface="Trebuchet MS"/>
              <a:cs typeface="Trebuchet MS"/>
            </a:endParaRPr>
          </a:p>
          <a:p>
            <a:pPr marL="309880" indent="-295910">
              <a:spcBef>
                <a:spcPts val="1770"/>
              </a:spcBef>
              <a:buClr>
                <a:srgbClr val="CDCE00"/>
              </a:buClr>
              <a:buFont typeface="Arial"/>
              <a:buChar char="•"/>
              <a:tabLst>
                <a:tab pos="309880" algn="l"/>
                <a:tab pos="310515" algn="l"/>
              </a:tabLst>
            </a:pPr>
            <a:r>
              <a:rPr lang="cs-CZ" sz="3600" spc="-185" dirty="0">
                <a:latin typeface="Trebuchet MS"/>
                <a:cs typeface="Trebuchet MS"/>
              </a:rPr>
              <a:t>Od 15. února do 15. května</a:t>
            </a:r>
          </a:p>
          <a:p>
            <a:pPr marL="309880" indent="-295910">
              <a:spcBef>
                <a:spcPts val="1770"/>
              </a:spcBef>
              <a:buClr>
                <a:srgbClr val="CDCE00"/>
              </a:buClr>
              <a:buFont typeface="Arial"/>
              <a:buChar char="•"/>
              <a:tabLst>
                <a:tab pos="309880" algn="l"/>
                <a:tab pos="310515" algn="l"/>
              </a:tabLst>
            </a:pPr>
            <a:r>
              <a:rPr sz="3600" spc="-185" dirty="0" err="1">
                <a:latin typeface="Trebuchet MS"/>
                <a:cs typeface="Trebuchet MS"/>
              </a:rPr>
              <a:t>uvádí</a:t>
            </a:r>
            <a:r>
              <a:rPr sz="3600" spc="-55" dirty="0">
                <a:latin typeface="Trebuchet MS"/>
                <a:cs typeface="Trebuchet MS"/>
              </a:rPr>
              <a:t> </a:t>
            </a:r>
            <a:r>
              <a:rPr sz="3600" spc="-120" dirty="0">
                <a:latin typeface="Trebuchet MS"/>
                <a:cs typeface="Trebuchet MS"/>
              </a:rPr>
              <a:t>se</a:t>
            </a:r>
            <a:r>
              <a:rPr sz="3600" spc="-30" dirty="0">
                <a:latin typeface="Trebuchet MS"/>
                <a:cs typeface="Trebuchet MS"/>
              </a:rPr>
              <a:t> </a:t>
            </a:r>
            <a:r>
              <a:rPr sz="3600" spc="-170" dirty="0">
                <a:latin typeface="Trebuchet MS"/>
                <a:cs typeface="Trebuchet MS"/>
              </a:rPr>
              <a:t>nejvyšší</a:t>
            </a:r>
            <a:r>
              <a:rPr sz="3600" spc="-50" dirty="0">
                <a:latin typeface="Trebuchet MS"/>
                <a:cs typeface="Trebuchet MS"/>
              </a:rPr>
              <a:t> </a:t>
            </a:r>
            <a:r>
              <a:rPr sz="3600" spc="-150" dirty="0">
                <a:latin typeface="Trebuchet MS"/>
                <a:cs typeface="Trebuchet MS"/>
              </a:rPr>
              <a:t>předpokládaná</a:t>
            </a:r>
            <a:r>
              <a:rPr sz="3600" spc="-75" dirty="0">
                <a:latin typeface="Trebuchet MS"/>
                <a:cs typeface="Trebuchet MS"/>
              </a:rPr>
              <a:t> </a:t>
            </a:r>
            <a:r>
              <a:rPr sz="3600" spc="-165" dirty="0">
                <a:latin typeface="Trebuchet MS"/>
                <a:cs typeface="Trebuchet MS"/>
              </a:rPr>
              <a:t>výměra</a:t>
            </a:r>
            <a:r>
              <a:rPr sz="3600" spc="-55" dirty="0">
                <a:latin typeface="Trebuchet MS"/>
                <a:cs typeface="Trebuchet MS"/>
              </a:rPr>
              <a:t> </a:t>
            </a:r>
            <a:r>
              <a:rPr sz="3600" spc="-320" dirty="0">
                <a:latin typeface="Trebuchet MS"/>
                <a:cs typeface="Trebuchet MS"/>
              </a:rPr>
              <a:t>z.p.,</a:t>
            </a:r>
            <a:r>
              <a:rPr sz="3600" spc="-330" dirty="0">
                <a:latin typeface="Trebuchet MS"/>
                <a:cs typeface="Trebuchet MS"/>
              </a:rPr>
              <a:t> </a:t>
            </a:r>
            <a:r>
              <a:rPr sz="3600" spc="-204" dirty="0">
                <a:latin typeface="Trebuchet MS"/>
                <a:cs typeface="Trebuchet MS"/>
              </a:rPr>
              <a:t>na</a:t>
            </a:r>
            <a:r>
              <a:rPr sz="3600" spc="-40" dirty="0">
                <a:latin typeface="Trebuchet MS"/>
                <a:cs typeface="Trebuchet MS"/>
              </a:rPr>
              <a:t> </a:t>
            </a:r>
            <a:r>
              <a:rPr sz="3600" spc="-130" dirty="0">
                <a:latin typeface="Trebuchet MS"/>
                <a:cs typeface="Trebuchet MS"/>
              </a:rPr>
              <a:t>které</a:t>
            </a:r>
            <a:r>
              <a:rPr sz="3600" spc="-45" dirty="0">
                <a:latin typeface="Trebuchet MS"/>
                <a:cs typeface="Trebuchet MS"/>
              </a:rPr>
              <a:t> </a:t>
            </a:r>
            <a:r>
              <a:rPr sz="3600" spc="-165" dirty="0">
                <a:latin typeface="Trebuchet MS"/>
                <a:cs typeface="Trebuchet MS"/>
              </a:rPr>
              <a:t>bude</a:t>
            </a:r>
            <a:r>
              <a:rPr sz="3600" spc="-30" dirty="0">
                <a:latin typeface="Trebuchet MS"/>
                <a:cs typeface="Trebuchet MS"/>
              </a:rPr>
              <a:t> </a:t>
            </a:r>
            <a:r>
              <a:rPr sz="3600" spc="-204" dirty="0">
                <a:latin typeface="Trebuchet MS"/>
                <a:cs typeface="Trebuchet MS"/>
              </a:rPr>
              <a:t>zakládán</a:t>
            </a:r>
            <a:r>
              <a:rPr sz="3600" spc="-325" dirty="0">
                <a:latin typeface="Trebuchet MS"/>
                <a:cs typeface="Trebuchet MS"/>
              </a:rPr>
              <a:t> </a:t>
            </a:r>
            <a:r>
              <a:rPr sz="3600" spc="-25" dirty="0">
                <a:latin typeface="Trebuchet MS"/>
                <a:cs typeface="Trebuchet MS"/>
              </a:rPr>
              <a:t>ALS</a:t>
            </a:r>
            <a:endParaRPr sz="3600" dirty="0">
              <a:latin typeface="Trebuchet MS"/>
              <a:cs typeface="Trebuchet MS"/>
            </a:endParaRPr>
          </a:p>
          <a:p>
            <a:pPr marL="12700">
              <a:spcBef>
                <a:spcPts val="1714"/>
              </a:spcBef>
            </a:pPr>
            <a:r>
              <a:rPr sz="3200" b="1" spc="60" dirty="0">
                <a:solidFill>
                  <a:srgbClr val="00B050"/>
                </a:solidFill>
                <a:latin typeface="Trebuchet MS"/>
                <a:cs typeface="Trebuchet MS"/>
              </a:rPr>
              <a:t>Žádost</a:t>
            </a:r>
            <a:r>
              <a:rPr sz="3200" b="1" spc="-114" dirty="0">
                <a:solidFill>
                  <a:srgbClr val="00B050"/>
                </a:solidFill>
                <a:latin typeface="Trebuchet MS"/>
                <a:cs typeface="Trebuchet MS"/>
              </a:rPr>
              <a:t> </a:t>
            </a:r>
            <a:r>
              <a:rPr sz="3200" b="1" spc="60" dirty="0">
                <a:solidFill>
                  <a:srgbClr val="00B050"/>
                </a:solidFill>
                <a:latin typeface="Trebuchet MS"/>
                <a:cs typeface="Trebuchet MS"/>
              </a:rPr>
              <a:t>o</a:t>
            </a:r>
            <a:r>
              <a:rPr sz="3200" b="1" spc="-95" dirty="0">
                <a:solidFill>
                  <a:srgbClr val="00B050"/>
                </a:solidFill>
                <a:latin typeface="Trebuchet MS"/>
                <a:cs typeface="Trebuchet MS"/>
              </a:rPr>
              <a:t> </a:t>
            </a:r>
            <a:r>
              <a:rPr sz="3200" b="1" dirty="0">
                <a:solidFill>
                  <a:srgbClr val="00B050"/>
                </a:solidFill>
                <a:latin typeface="Trebuchet MS"/>
                <a:cs typeface="Trebuchet MS"/>
              </a:rPr>
              <a:t>dotaci</a:t>
            </a:r>
            <a:r>
              <a:rPr sz="3200" b="1" spc="-114" dirty="0">
                <a:solidFill>
                  <a:srgbClr val="00B050"/>
                </a:solidFill>
                <a:latin typeface="Trebuchet MS"/>
                <a:cs typeface="Trebuchet MS"/>
              </a:rPr>
              <a:t> </a:t>
            </a:r>
            <a:r>
              <a:rPr sz="3200" b="1" dirty="0">
                <a:solidFill>
                  <a:srgbClr val="00B050"/>
                </a:solidFill>
                <a:latin typeface="Trebuchet MS"/>
                <a:cs typeface="Trebuchet MS"/>
              </a:rPr>
              <a:t>na</a:t>
            </a:r>
            <a:r>
              <a:rPr sz="3200" b="1" spc="-114" dirty="0">
                <a:solidFill>
                  <a:srgbClr val="00B050"/>
                </a:solidFill>
                <a:latin typeface="Trebuchet MS"/>
                <a:cs typeface="Trebuchet MS"/>
              </a:rPr>
              <a:t> </a:t>
            </a:r>
            <a:r>
              <a:rPr sz="3200" b="1" spc="-10" dirty="0">
                <a:solidFill>
                  <a:srgbClr val="00B050"/>
                </a:solidFill>
                <a:latin typeface="Trebuchet MS"/>
                <a:cs typeface="Trebuchet MS"/>
              </a:rPr>
              <a:t>založení</a:t>
            </a:r>
            <a:endParaRPr sz="3200" dirty="0">
              <a:solidFill>
                <a:srgbClr val="00B050"/>
              </a:solidFill>
              <a:latin typeface="Trebuchet MS"/>
              <a:cs typeface="Trebuchet MS"/>
            </a:endParaRPr>
          </a:p>
          <a:p>
            <a:pPr marL="309880" indent="-295910">
              <a:spcBef>
                <a:spcPts val="1365"/>
              </a:spcBef>
              <a:buClr>
                <a:srgbClr val="CDCE00"/>
              </a:buClr>
              <a:buFont typeface="Arial"/>
              <a:buChar char="•"/>
              <a:tabLst>
                <a:tab pos="309880" algn="l"/>
                <a:tab pos="310515" algn="l"/>
              </a:tabLst>
            </a:pPr>
            <a:r>
              <a:rPr sz="3600" dirty="0">
                <a:solidFill>
                  <a:schemeClr val="accent3">
                    <a:lumMod val="75000"/>
                  </a:schemeClr>
                </a:solidFill>
                <a:latin typeface="Trebuchet MS"/>
                <a:cs typeface="Trebuchet MS"/>
              </a:rPr>
              <a:t>do</a:t>
            </a:r>
            <a:r>
              <a:rPr sz="3600" spc="-200" dirty="0">
                <a:solidFill>
                  <a:schemeClr val="accent3">
                    <a:lumMod val="75000"/>
                  </a:schemeClr>
                </a:solidFill>
                <a:latin typeface="Trebuchet MS"/>
                <a:cs typeface="Trebuchet MS"/>
              </a:rPr>
              <a:t> </a:t>
            </a:r>
            <a:r>
              <a:rPr sz="3600" spc="-195" dirty="0">
                <a:solidFill>
                  <a:schemeClr val="accent3">
                    <a:lumMod val="75000"/>
                  </a:schemeClr>
                </a:solidFill>
                <a:latin typeface="Trebuchet MS"/>
                <a:cs typeface="Trebuchet MS"/>
              </a:rPr>
              <a:t>30.</a:t>
            </a:r>
            <a:r>
              <a:rPr sz="3600" spc="-340" dirty="0">
                <a:solidFill>
                  <a:schemeClr val="accent3">
                    <a:lumMod val="75000"/>
                  </a:schemeClr>
                </a:solidFill>
                <a:latin typeface="Trebuchet MS"/>
                <a:cs typeface="Trebuchet MS"/>
              </a:rPr>
              <a:t> </a:t>
            </a:r>
            <a:r>
              <a:rPr sz="3600" spc="-45" dirty="0">
                <a:solidFill>
                  <a:schemeClr val="accent3">
                    <a:lumMod val="75000"/>
                  </a:schemeClr>
                </a:solidFill>
                <a:latin typeface="Trebuchet MS"/>
                <a:cs typeface="Trebuchet MS"/>
              </a:rPr>
              <a:t>11.</a:t>
            </a:r>
            <a:r>
              <a:rPr sz="3600" spc="220" dirty="0">
                <a:solidFill>
                  <a:schemeClr val="accent3">
                    <a:lumMod val="75000"/>
                  </a:schemeClr>
                </a:solidFill>
                <a:latin typeface="Trebuchet MS"/>
                <a:cs typeface="Trebuchet MS"/>
              </a:rPr>
              <a:t> </a:t>
            </a:r>
            <a:r>
              <a:rPr sz="3600" spc="-150" dirty="0">
                <a:solidFill>
                  <a:schemeClr val="accent3">
                    <a:lumMod val="75000"/>
                  </a:schemeClr>
                </a:solidFill>
                <a:latin typeface="Trebuchet MS"/>
                <a:cs typeface="Trebuchet MS"/>
              </a:rPr>
              <a:t>v</a:t>
            </a:r>
            <a:r>
              <a:rPr sz="3600" spc="-80" dirty="0">
                <a:solidFill>
                  <a:schemeClr val="accent3">
                    <a:lumMod val="75000"/>
                  </a:schemeClr>
                </a:solidFill>
                <a:latin typeface="Trebuchet MS"/>
                <a:cs typeface="Trebuchet MS"/>
              </a:rPr>
              <a:t> </a:t>
            </a:r>
            <a:r>
              <a:rPr sz="3600" spc="-155" dirty="0">
                <a:solidFill>
                  <a:schemeClr val="accent3">
                    <a:lumMod val="75000"/>
                  </a:schemeClr>
                </a:solidFill>
                <a:latin typeface="Trebuchet MS"/>
                <a:cs typeface="Trebuchet MS"/>
              </a:rPr>
              <a:t>roce,</a:t>
            </a:r>
            <a:r>
              <a:rPr sz="3600" spc="-330" dirty="0">
                <a:solidFill>
                  <a:schemeClr val="accent3">
                    <a:lumMod val="75000"/>
                  </a:schemeClr>
                </a:solidFill>
                <a:latin typeface="Trebuchet MS"/>
                <a:cs typeface="Trebuchet MS"/>
              </a:rPr>
              <a:t> </a:t>
            </a:r>
            <a:r>
              <a:rPr sz="3600" spc="-120" dirty="0">
                <a:solidFill>
                  <a:schemeClr val="accent3">
                    <a:lumMod val="75000"/>
                  </a:schemeClr>
                </a:solidFill>
                <a:latin typeface="Trebuchet MS"/>
                <a:cs typeface="Trebuchet MS"/>
              </a:rPr>
              <a:t>kdy</a:t>
            </a:r>
            <a:r>
              <a:rPr sz="3600" spc="-80" dirty="0">
                <a:solidFill>
                  <a:schemeClr val="accent3">
                    <a:lumMod val="75000"/>
                  </a:schemeClr>
                </a:solidFill>
                <a:latin typeface="Trebuchet MS"/>
                <a:cs typeface="Trebuchet MS"/>
              </a:rPr>
              <a:t> </a:t>
            </a:r>
            <a:r>
              <a:rPr sz="3600" spc="-190" dirty="0">
                <a:solidFill>
                  <a:schemeClr val="accent3">
                    <a:lumMod val="75000"/>
                  </a:schemeClr>
                </a:solidFill>
                <a:latin typeface="Trebuchet MS"/>
                <a:cs typeface="Trebuchet MS"/>
              </a:rPr>
              <a:t>byl</a:t>
            </a:r>
            <a:r>
              <a:rPr sz="3600" spc="-340" dirty="0">
                <a:solidFill>
                  <a:schemeClr val="accent3">
                    <a:lumMod val="75000"/>
                  </a:schemeClr>
                </a:solidFill>
                <a:latin typeface="Trebuchet MS"/>
                <a:cs typeface="Trebuchet MS"/>
              </a:rPr>
              <a:t> </a:t>
            </a:r>
            <a:r>
              <a:rPr sz="3600" dirty="0">
                <a:solidFill>
                  <a:schemeClr val="accent3">
                    <a:lumMod val="75000"/>
                  </a:schemeClr>
                </a:solidFill>
                <a:latin typeface="Trebuchet MS"/>
                <a:cs typeface="Trebuchet MS"/>
              </a:rPr>
              <a:t>ALS</a:t>
            </a:r>
            <a:r>
              <a:rPr sz="3600" spc="-114" dirty="0">
                <a:solidFill>
                  <a:schemeClr val="accent3">
                    <a:lumMod val="75000"/>
                  </a:schemeClr>
                </a:solidFill>
                <a:latin typeface="Trebuchet MS"/>
                <a:cs typeface="Trebuchet MS"/>
              </a:rPr>
              <a:t> </a:t>
            </a:r>
            <a:r>
              <a:rPr sz="3600" spc="-10" dirty="0">
                <a:solidFill>
                  <a:schemeClr val="accent3">
                    <a:lumMod val="75000"/>
                  </a:schemeClr>
                </a:solidFill>
                <a:latin typeface="Trebuchet MS"/>
                <a:cs typeface="Trebuchet MS"/>
              </a:rPr>
              <a:t>založen</a:t>
            </a:r>
            <a:endParaRPr sz="3600" dirty="0">
              <a:solidFill>
                <a:schemeClr val="accent3">
                  <a:lumMod val="75000"/>
                </a:schemeClr>
              </a:solidFill>
              <a:latin typeface="Trebuchet MS"/>
              <a:cs typeface="Trebuchet MS"/>
            </a:endParaRPr>
          </a:p>
          <a:p>
            <a:pPr marL="309880" indent="-295910">
              <a:spcBef>
                <a:spcPts val="1755"/>
              </a:spcBef>
              <a:buClr>
                <a:srgbClr val="CDCE00"/>
              </a:buClr>
              <a:buFont typeface="Arial"/>
              <a:buChar char="•"/>
              <a:tabLst>
                <a:tab pos="309880" algn="l"/>
                <a:tab pos="310515" algn="l"/>
                <a:tab pos="2189480" algn="l"/>
              </a:tabLst>
            </a:pPr>
            <a:r>
              <a:rPr sz="3600" spc="-170" dirty="0">
                <a:solidFill>
                  <a:schemeClr val="accent3">
                    <a:lumMod val="75000"/>
                  </a:schemeClr>
                </a:solidFill>
                <a:latin typeface="Trebuchet MS"/>
                <a:cs typeface="Trebuchet MS"/>
              </a:rPr>
              <a:t>seznam</a:t>
            </a:r>
            <a:r>
              <a:rPr sz="3600" spc="-15" dirty="0">
                <a:solidFill>
                  <a:schemeClr val="accent3">
                    <a:lumMod val="75000"/>
                  </a:schemeClr>
                </a:solidFill>
                <a:latin typeface="Trebuchet MS"/>
                <a:cs typeface="Trebuchet MS"/>
              </a:rPr>
              <a:t> </a:t>
            </a:r>
            <a:r>
              <a:rPr sz="3600" spc="-20" dirty="0">
                <a:solidFill>
                  <a:schemeClr val="accent3">
                    <a:lumMod val="75000"/>
                  </a:schemeClr>
                </a:solidFill>
                <a:latin typeface="Trebuchet MS"/>
                <a:cs typeface="Trebuchet MS"/>
              </a:rPr>
              <a:t>DBP,</a:t>
            </a:r>
            <a:r>
              <a:rPr sz="3600" dirty="0">
                <a:solidFill>
                  <a:schemeClr val="accent3">
                    <a:lumMod val="75000"/>
                  </a:schemeClr>
                </a:solidFill>
                <a:latin typeface="Trebuchet MS"/>
                <a:cs typeface="Trebuchet MS"/>
              </a:rPr>
              <a:t>	</a:t>
            </a:r>
            <a:r>
              <a:rPr sz="3600" spc="-245" dirty="0">
                <a:solidFill>
                  <a:schemeClr val="accent3">
                    <a:lumMod val="75000"/>
                  </a:schemeClr>
                </a:solidFill>
                <a:latin typeface="Trebuchet MS"/>
                <a:cs typeface="Trebuchet MS"/>
              </a:rPr>
              <a:t>vč.</a:t>
            </a:r>
            <a:r>
              <a:rPr sz="3600" spc="-315" dirty="0">
                <a:solidFill>
                  <a:schemeClr val="accent3">
                    <a:lumMod val="75000"/>
                  </a:schemeClr>
                </a:solidFill>
                <a:latin typeface="Trebuchet MS"/>
                <a:cs typeface="Trebuchet MS"/>
              </a:rPr>
              <a:t> </a:t>
            </a:r>
            <a:r>
              <a:rPr sz="3600" spc="-175" dirty="0">
                <a:solidFill>
                  <a:schemeClr val="accent3">
                    <a:lumMod val="75000"/>
                  </a:schemeClr>
                </a:solidFill>
                <a:latin typeface="Trebuchet MS"/>
                <a:cs typeface="Trebuchet MS"/>
              </a:rPr>
              <a:t>uvedení</a:t>
            </a:r>
            <a:r>
              <a:rPr sz="3600" spc="-30" dirty="0">
                <a:solidFill>
                  <a:schemeClr val="accent3">
                    <a:lumMod val="75000"/>
                  </a:schemeClr>
                </a:solidFill>
                <a:latin typeface="Trebuchet MS"/>
                <a:cs typeface="Trebuchet MS"/>
              </a:rPr>
              <a:t> </a:t>
            </a:r>
            <a:r>
              <a:rPr sz="3600" spc="-125" dirty="0">
                <a:solidFill>
                  <a:schemeClr val="accent3">
                    <a:lumMod val="75000"/>
                  </a:schemeClr>
                </a:solidFill>
                <a:latin typeface="Trebuchet MS"/>
                <a:cs typeface="Trebuchet MS"/>
              </a:rPr>
              <a:t>kultury</a:t>
            </a:r>
            <a:r>
              <a:rPr sz="3600" spc="-65" dirty="0">
                <a:solidFill>
                  <a:schemeClr val="accent3">
                    <a:lumMod val="75000"/>
                  </a:schemeClr>
                </a:solidFill>
                <a:latin typeface="Trebuchet MS"/>
                <a:cs typeface="Trebuchet MS"/>
              </a:rPr>
              <a:t> </a:t>
            </a:r>
            <a:r>
              <a:rPr sz="3600" spc="-175" dirty="0">
                <a:solidFill>
                  <a:schemeClr val="accent3">
                    <a:lumMod val="75000"/>
                  </a:schemeClr>
                </a:solidFill>
                <a:latin typeface="Trebuchet MS"/>
                <a:cs typeface="Trebuchet MS"/>
              </a:rPr>
              <a:t>(R,</a:t>
            </a:r>
            <a:r>
              <a:rPr sz="3600" spc="-310" dirty="0">
                <a:solidFill>
                  <a:schemeClr val="accent3">
                    <a:lumMod val="75000"/>
                  </a:schemeClr>
                </a:solidFill>
                <a:latin typeface="Trebuchet MS"/>
                <a:cs typeface="Trebuchet MS"/>
              </a:rPr>
              <a:t> </a:t>
            </a:r>
            <a:r>
              <a:rPr sz="3600" spc="-20" dirty="0">
                <a:solidFill>
                  <a:schemeClr val="accent3">
                    <a:lumMod val="75000"/>
                  </a:schemeClr>
                </a:solidFill>
                <a:latin typeface="Trebuchet MS"/>
                <a:cs typeface="Trebuchet MS"/>
              </a:rPr>
              <a:t>G,T)</a:t>
            </a:r>
            <a:endParaRPr sz="3600" dirty="0">
              <a:solidFill>
                <a:schemeClr val="accent3">
                  <a:lumMod val="75000"/>
                </a:schemeClr>
              </a:solidFill>
              <a:latin typeface="Trebuchet MS"/>
              <a:cs typeface="Trebuchet MS"/>
            </a:endParaRPr>
          </a:p>
          <a:p>
            <a:pPr marL="309880" indent="-295910">
              <a:spcBef>
                <a:spcPts val="1755"/>
              </a:spcBef>
              <a:buClr>
                <a:srgbClr val="CDCE00"/>
              </a:buClr>
              <a:buFont typeface="Arial"/>
              <a:buChar char="•"/>
              <a:tabLst>
                <a:tab pos="309880" algn="l"/>
                <a:tab pos="310515" algn="l"/>
              </a:tabLst>
            </a:pPr>
            <a:r>
              <a:rPr sz="3600" spc="-155" dirty="0">
                <a:solidFill>
                  <a:schemeClr val="accent3">
                    <a:lumMod val="75000"/>
                  </a:schemeClr>
                </a:solidFill>
                <a:latin typeface="Trebuchet MS"/>
                <a:cs typeface="Trebuchet MS"/>
              </a:rPr>
              <a:t>projekt</a:t>
            </a:r>
            <a:r>
              <a:rPr sz="3600" spc="-45" dirty="0">
                <a:solidFill>
                  <a:schemeClr val="accent3">
                    <a:lumMod val="75000"/>
                  </a:schemeClr>
                </a:solidFill>
                <a:latin typeface="Trebuchet MS"/>
                <a:cs typeface="Trebuchet MS"/>
              </a:rPr>
              <a:t> </a:t>
            </a:r>
            <a:r>
              <a:rPr sz="3600" spc="-245" dirty="0">
                <a:solidFill>
                  <a:schemeClr val="accent3">
                    <a:lumMod val="75000"/>
                  </a:schemeClr>
                </a:solidFill>
                <a:latin typeface="Trebuchet MS"/>
                <a:cs typeface="Trebuchet MS"/>
              </a:rPr>
              <a:t>vč.</a:t>
            </a:r>
            <a:r>
              <a:rPr sz="3600" spc="-315" dirty="0">
                <a:solidFill>
                  <a:schemeClr val="accent3">
                    <a:lumMod val="75000"/>
                  </a:schemeClr>
                </a:solidFill>
                <a:latin typeface="Trebuchet MS"/>
                <a:cs typeface="Trebuchet MS"/>
              </a:rPr>
              <a:t> </a:t>
            </a:r>
            <a:r>
              <a:rPr sz="3600" spc="-140" dirty="0">
                <a:solidFill>
                  <a:schemeClr val="accent3">
                    <a:lumMod val="75000"/>
                  </a:schemeClr>
                </a:solidFill>
                <a:latin typeface="Trebuchet MS"/>
                <a:cs typeface="Trebuchet MS"/>
              </a:rPr>
              <a:t>dokladů</a:t>
            </a:r>
            <a:r>
              <a:rPr sz="3600" spc="-30" dirty="0">
                <a:solidFill>
                  <a:schemeClr val="accent3">
                    <a:lumMod val="75000"/>
                  </a:schemeClr>
                </a:solidFill>
                <a:latin typeface="Trebuchet MS"/>
                <a:cs typeface="Trebuchet MS"/>
              </a:rPr>
              <a:t> </a:t>
            </a:r>
            <a:r>
              <a:rPr sz="3600" dirty="0">
                <a:solidFill>
                  <a:schemeClr val="accent3">
                    <a:lumMod val="75000"/>
                  </a:schemeClr>
                </a:solidFill>
                <a:latin typeface="Trebuchet MS"/>
                <a:cs typeface="Trebuchet MS"/>
              </a:rPr>
              <a:t>o</a:t>
            </a:r>
            <a:r>
              <a:rPr sz="3600" spc="-25" dirty="0">
                <a:solidFill>
                  <a:schemeClr val="accent3">
                    <a:lumMod val="75000"/>
                  </a:schemeClr>
                </a:solidFill>
                <a:latin typeface="Trebuchet MS"/>
                <a:cs typeface="Trebuchet MS"/>
              </a:rPr>
              <a:t> </a:t>
            </a:r>
            <a:r>
              <a:rPr sz="3600" spc="-135" dirty="0">
                <a:solidFill>
                  <a:schemeClr val="accent3">
                    <a:lumMod val="75000"/>
                  </a:schemeClr>
                </a:solidFill>
                <a:latin typeface="Trebuchet MS"/>
                <a:cs typeface="Trebuchet MS"/>
              </a:rPr>
              <a:t>původu</a:t>
            </a:r>
            <a:r>
              <a:rPr sz="3600" spc="-55" dirty="0">
                <a:solidFill>
                  <a:schemeClr val="accent3">
                    <a:lumMod val="75000"/>
                  </a:schemeClr>
                </a:solidFill>
                <a:latin typeface="Trebuchet MS"/>
                <a:cs typeface="Trebuchet MS"/>
              </a:rPr>
              <a:t> </a:t>
            </a:r>
            <a:r>
              <a:rPr sz="3600" spc="-10" dirty="0">
                <a:solidFill>
                  <a:schemeClr val="accent3">
                    <a:lumMod val="75000"/>
                  </a:schemeClr>
                </a:solidFill>
                <a:latin typeface="Trebuchet MS"/>
                <a:cs typeface="Trebuchet MS"/>
              </a:rPr>
              <a:t>dřevin</a:t>
            </a:r>
            <a:endParaRPr sz="3600" dirty="0">
              <a:solidFill>
                <a:schemeClr val="accent3">
                  <a:lumMod val="75000"/>
                </a:schemeClr>
              </a:solidFill>
              <a:latin typeface="Trebuchet MS"/>
              <a:cs typeface="Trebuchet MS"/>
            </a:endParaRPr>
          </a:p>
          <a:p>
            <a:pPr marL="309880" indent="-295910">
              <a:spcBef>
                <a:spcPts val="1770"/>
              </a:spcBef>
              <a:buClr>
                <a:srgbClr val="CDCE00"/>
              </a:buClr>
              <a:buFont typeface="Arial"/>
              <a:buChar char="•"/>
              <a:tabLst>
                <a:tab pos="309880" algn="l"/>
                <a:tab pos="310515" algn="l"/>
              </a:tabLst>
            </a:pPr>
            <a:r>
              <a:rPr sz="3600" spc="-150" dirty="0">
                <a:solidFill>
                  <a:schemeClr val="accent3">
                    <a:lumMod val="75000"/>
                  </a:schemeClr>
                </a:solidFill>
                <a:latin typeface="Trebuchet MS"/>
                <a:cs typeface="Trebuchet MS"/>
              </a:rPr>
              <a:t>souhlasná</a:t>
            </a:r>
            <a:r>
              <a:rPr sz="3600" spc="-20" dirty="0">
                <a:solidFill>
                  <a:schemeClr val="accent3">
                    <a:lumMod val="75000"/>
                  </a:schemeClr>
                </a:solidFill>
                <a:latin typeface="Trebuchet MS"/>
                <a:cs typeface="Trebuchet MS"/>
              </a:rPr>
              <a:t> </a:t>
            </a:r>
            <a:r>
              <a:rPr sz="3600" spc="-145" dirty="0" err="1">
                <a:solidFill>
                  <a:schemeClr val="accent3">
                    <a:lumMod val="75000"/>
                  </a:schemeClr>
                </a:solidFill>
                <a:latin typeface="Trebuchet MS"/>
                <a:cs typeface="Trebuchet MS"/>
              </a:rPr>
              <a:t>stanoviska</a:t>
            </a:r>
            <a:r>
              <a:rPr sz="3600" spc="-25" dirty="0">
                <a:solidFill>
                  <a:schemeClr val="accent3">
                    <a:lumMod val="75000"/>
                  </a:schemeClr>
                </a:solidFill>
                <a:latin typeface="Trebuchet MS"/>
                <a:cs typeface="Trebuchet MS"/>
              </a:rPr>
              <a:t> </a:t>
            </a:r>
            <a:r>
              <a:rPr sz="3600" spc="170" dirty="0">
                <a:solidFill>
                  <a:schemeClr val="accent3">
                    <a:lumMod val="75000"/>
                  </a:schemeClr>
                </a:solidFill>
                <a:latin typeface="Trebuchet MS"/>
                <a:cs typeface="Trebuchet MS"/>
              </a:rPr>
              <a:t>OOP</a:t>
            </a:r>
            <a:endParaRPr lang="cs-CZ" sz="3600" spc="170" dirty="0">
              <a:solidFill>
                <a:schemeClr val="accent3">
                  <a:lumMod val="75000"/>
                </a:schemeClr>
              </a:solidFill>
              <a:latin typeface="Trebuchet MS"/>
              <a:cs typeface="Trebuchet MS"/>
            </a:endParaRPr>
          </a:p>
          <a:p>
            <a:pPr marL="309880" indent="-295910">
              <a:spcBef>
                <a:spcPts val="1770"/>
              </a:spcBef>
              <a:buClr>
                <a:srgbClr val="CDCE00"/>
              </a:buClr>
              <a:buFont typeface="Arial"/>
              <a:buChar char="•"/>
              <a:tabLst>
                <a:tab pos="309880" algn="l"/>
                <a:tab pos="310515" algn="l"/>
              </a:tabLst>
            </a:pPr>
            <a:r>
              <a:rPr lang="cs-CZ" sz="3600" spc="170" dirty="0">
                <a:solidFill>
                  <a:schemeClr val="accent5"/>
                </a:solidFill>
                <a:latin typeface="Trebuchet MS"/>
                <a:cs typeface="Trebuchet MS"/>
              </a:rPr>
              <a:t>Pozn. Neuvádí se počty vysazovaných keřů, které jsou pouze doplňkovými dřevinami</a:t>
            </a:r>
            <a:endParaRPr sz="3600" dirty="0">
              <a:solidFill>
                <a:schemeClr val="accent5"/>
              </a:solidFill>
              <a:latin typeface="Trebuchet MS"/>
              <a:cs typeface="Trebuchet MS"/>
            </a:endParaRPr>
          </a:p>
          <a:p>
            <a:pPr marL="12700">
              <a:spcBef>
                <a:spcPts val="1714"/>
              </a:spcBef>
            </a:pPr>
            <a:r>
              <a:rPr sz="3200" b="1" spc="60" dirty="0">
                <a:solidFill>
                  <a:srgbClr val="00B050"/>
                </a:solidFill>
                <a:latin typeface="Trebuchet MS"/>
                <a:cs typeface="Trebuchet MS"/>
              </a:rPr>
              <a:t>Žádost</a:t>
            </a:r>
            <a:r>
              <a:rPr sz="3200" b="1" spc="-100" dirty="0">
                <a:solidFill>
                  <a:srgbClr val="00B050"/>
                </a:solidFill>
                <a:latin typeface="Trebuchet MS"/>
                <a:cs typeface="Trebuchet MS"/>
              </a:rPr>
              <a:t> </a:t>
            </a:r>
            <a:r>
              <a:rPr sz="3200" b="1" spc="60" dirty="0">
                <a:solidFill>
                  <a:srgbClr val="00B050"/>
                </a:solidFill>
                <a:latin typeface="Trebuchet MS"/>
                <a:cs typeface="Trebuchet MS"/>
              </a:rPr>
              <a:t>o</a:t>
            </a:r>
            <a:r>
              <a:rPr sz="3200" b="1" spc="-85" dirty="0">
                <a:solidFill>
                  <a:srgbClr val="00B050"/>
                </a:solidFill>
                <a:latin typeface="Trebuchet MS"/>
                <a:cs typeface="Trebuchet MS"/>
              </a:rPr>
              <a:t> </a:t>
            </a:r>
            <a:r>
              <a:rPr sz="3200" b="1" spc="-35" dirty="0">
                <a:solidFill>
                  <a:srgbClr val="00B050"/>
                </a:solidFill>
                <a:latin typeface="Trebuchet MS"/>
                <a:cs typeface="Trebuchet MS"/>
              </a:rPr>
              <a:t>zařazení</a:t>
            </a:r>
            <a:r>
              <a:rPr sz="3200" b="1" spc="-114" dirty="0">
                <a:solidFill>
                  <a:srgbClr val="00B050"/>
                </a:solidFill>
                <a:latin typeface="Trebuchet MS"/>
                <a:cs typeface="Trebuchet MS"/>
              </a:rPr>
              <a:t> </a:t>
            </a:r>
            <a:r>
              <a:rPr sz="3200" b="1" dirty="0">
                <a:solidFill>
                  <a:srgbClr val="00B050"/>
                </a:solidFill>
                <a:latin typeface="Trebuchet MS"/>
                <a:cs typeface="Trebuchet MS"/>
              </a:rPr>
              <a:t>pro</a:t>
            </a:r>
            <a:r>
              <a:rPr sz="3200" b="1" spc="-100" dirty="0">
                <a:solidFill>
                  <a:srgbClr val="00B050"/>
                </a:solidFill>
                <a:latin typeface="Trebuchet MS"/>
                <a:cs typeface="Trebuchet MS"/>
              </a:rPr>
              <a:t> </a:t>
            </a:r>
            <a:r>
              <a:rPr sz="3200" b="1" dirty="0">
                <a:solidFill>
                  <a:srgbClr val="00B050"/>
                </a:solidFill>
                <a:latin typeface="Trebuchet MS"/>
                <a:cs typeface="Trebuchet MS"/>
              </a:rPr>
              <a:t>dotaci</a:t>
            </a:r>
            <a:r>
              <a:rPr sz="3200" b="1" spc="-110" dirty="0">
                <a:solidFill>
                  <a:srgbClr val="00B050"/>
                </a:solidFill>
                <a:latin typeface="Trebuchet MS"/>
                <a:cs typeface="Trebuchet MS"/>
              </a:rPr>
              <a:t> </a:t>
            </a:r>
            <a:r>
              <a:rPr sz="3200" b="1" dirty="0">
                <a:solidFill>
                  <a:srgbClr val="00B050"/>
                </a:solidFill>
                <a:latin typeface="Trebuchet MS"/>
                <a:cs typeface="Trebuchet MS"/>
              </a:rPr>
              <a:t>na</a:t>
            </a:r>
            <a:r>
              <a:rPr sz="3200" b="1" spc="-90" dirty="0">
                <a:solidFill>
                  <a:srgbClr val="00B050"/>
                </a:solidFill>
                <a:latin typeface="Trebuchet MS"/>
                <a:cs typeface="Trebuchet MS"/>
              </a:rPr>
              <a:t> </a:t>
            </a:r>
            <a:r>
              <a:rPr sz="3200" b="1" spc="-20" dirty="0">
                <a:solidFill>
                  <a:srgbClr val="00B050"/>
                </a:solidFill>
                <a:latin typeface="Trebuchet MS"/>
                <a:cs typeface="Trebuchet MS"/>
              </a:rPr>
              <a:t>péči</a:t>
            </a:r>
            <a:endParaRPr sz="3200" dirty="0">
              <a:solidFill>
                <a:srgbClr val="00B050"/>
              </a:solidFill>
              <a:latin typeface="Trebuchet MS"/>
              <a:cs typeface="Trebuchet MS"/>
            </a:endParaRPr>
          </a:p>
          <a:p>
            <a:pPr marL="309880" indent="-295910">
              <a:spcBef>
                <a:spcPts val="1360"/>
              </a:spcBef>
              <a:buClr>
                <a:srgbClr val="CDCE00"/>
              </a:buClr>
              <a:buFont typeface="Arial"/>
              <a:buChar char="•"/>
              <a:tabLst>
                <a:tab pos="309880" algn="l"/>
                <a:tab pos="310515" algn="l"/>
              </a:tabLst>
            </a:pPr>
            <a:r>
              <a:rPr sz="3600" spc="-100" dirty="0">
                <a:solidFill>
                  <a:schemeClr val="accent3">
                    <a:lumMod val="75000"/>
                  </a:schemeClr>
                </a:solidFill>
                <a:latin typeface="Trebuchet MS"/>
                <a:cs typeface="Trebuchet MS"/>
              </a:rPr>
              <a:t>spolu</a:t>
            </a:r>
            <a:r>
              <a:rPr sz="3600" spc="-60" dirty="0">
                <a:solidFill>
                  <a:schemeClr val="accent3">
                    <a:lumMod val="75000"/>
                  </a:schemeClr>
                </a:solidFill>
                <a:latin typeface="Trebuchet MS"/>
                <a:cs typeface="Trebuchet MS"/>
              </a:rPr>
              <a:t> </a:t>
            </a:r>
            <a:r>
              <a:rPr sz="3600" spc="-120" dirty="0">
                <a:solidFill>
                  <a:schemeClr val="accent3">
                    <a:lumMod val="75000"/>
                  </a:schemeClr>
                </a:solidFill>
                <a:latin typeface="Trebuchet MS"/>
                <a:cs typeface="Trebuchet MS"/>
              </a:rPr>
              <a:t>se</a:t>
            </a:r>
            <a:r>
              <a:rPr sz="3600" spc="-40" dirty="0">
                <a:solidFill>
                  <a:schemeClr val="accent3">
                    <a:lumMod val="75000"/>
                  </a:schemeClr>
                </a:solidFill>
                <a:latin typeface="Trebuchet MS"/>
                <a:cs typeface="Trebuchet MS"/>
              </a:rPr>
              <a:t> </a:t>
            </a:r>
            <a:r>
              <a:rPr sz="3600" spc="-150" dirty="0">
                <a:solidFill>
                  <a:schemeClr val="accent3">
                    <a:lumMod val="75000"/>
                  </a:schemeClr>
                </a:solidFill>
                <a:latin typeface="Trebuchet MS"/>
                <a:cs typeface="Trebuchet MS"/>
              </a:rPr>
              <a:t>žádostí</a:t>
            </a:r>
            <a:r>
              <a:rPr sz="3600" spc="-60" dirty="0">
                <a:solidFill>
                  <a:schemeClr val="accent3">
                    <a:lumMod val="75000"/>
                  </a:schemeClr>
                </a:solidFill>
                <a:latin typeface="Trebuchet MS"/>
                <a:cs typeface="Trebuchet MS"/>
              </a:rPr>
              <a:t> </a:t>
            </a:r>
            <a:r>
              <a:rPr sz="3600" dirty="0">
                <a:solidFill>
                  <a:schemeClr val="accent3">
                    <a:lumMod val="75000"/>
                  </a:schemeClr>
                </a:solidFill>
                <a:latin typeface="Trebuchet MS"/>
                <a:cs typeface="Trebuchet MS"/>
              </a:rPr>
              <a:t>o</a:t>
            </a:r>
            <a:r>
              <a:rPr sz="3600" spc="-40" dirty="0">
                <a:solidFill>
                  <a:schemeClr val="accent3">
                    <a:lumMod val="75000"/>
                  </a:schemeClr>
                </a:solidFill>
                <a:latin typeface="Trebuchet MS"/>
                <a:cs typeface="Trebuchet MS"/>
              </a:rPr>
              <a:t> </a:t>
            </a:r>
            <a:r>
              <a:rPr sz="3600" spc="-165" dirty="0">
                <a:solidFill>
                  <a:schemeClr val="accent3">
                    <a:lumMod val="75000"/>
                  </a:schemeClr>
                </a:solidFill>
                <a:latin typeface="Trebuchet MS"/>
                <a:cs typeface="Trebuchet MS"/>
              </a:rPr>
              <a:t>dotaci</a:t>
            </a:r>
            <a:r>
              <a:rPr sz="3600" spc="-40" dirty="0">
                <a:solidFill>
                  <a:schemeClr val="accent3">
                    <a:lumMod val="75000"/>
                  </a:schemeClr>
                </a:solidFill>
                <a:latin typeface="Trebuchet MS"/>
                <a:cs typeface="Trebuchet MS"/>
              </a:rPr>
              <a:t> </a:t>
            </a:r>
            <a:r>
              <a:rPr sz="3600" spc="-204" dirty="0">
                <a:solidFill>
                  <a:schemeClr val="accent3">
                    <a:lumMod val="75000"/>
                  </a:schemeClr>
                </a:solidFill>
                <a:latin typeface="Trebuchet MS"/>
                <a:cs typeface="Trebuchet MS"/>
              </a:rPr>
              <a:t>na</a:t>
            </a:r>
            <a:r>
              <a:rPr sz="3600" spc="-65" dirty="0">
                <a:solidFill>
                  <a:schemeClr val="accent3">
                    <a:lumMod val="75000"/>
                  </a:schemeClr>
                </a:solidFill>
                <a:latin typeface="Trebuchet MS"/>
                <a:cs typeface="Trebuchet MS"/>
              </a:rPr>
              <a:t> </a:t>
            </a:r>
            <a:r>
              <a:rPr sz="3600" spc="-20" dirty="0">
                <a:solidFill>
                  <a:schemeClr val="accent3">
                    <a:lumMod val="75000"/>
                  </a:schemeClr>
                </a:solidFill>
                <a:latin typeface="Trebuchet MS"/>
                <a:cs typeface="Trebuchet MS"/>
              </a:rPr>
              <a:t>založení</a:t>
            </a:r>
            <a:endParaRPr sz="3600" dirty="0">
              <a:solidFill>
                <a:schemeClr val="accent3">
                  <a:lumMod val="75000"/>
                </a:schemeClr>
              </a:solidFill>
              <a:latin typeface="Trebuchet MS"/>
              <a:cs typeface="Trebuchet MS"/>
            </a:endParaRPr>
          </a:p>
          <a:p>
            <a:pPr marL="309880" indent="-295910">
              <a:spcBef>
                <a:spcPts val="1760"/>
              </a:spcBef>
              <a:buClr>
                <a:srgbClr val="CDCE00"/>
              </a:buClr>
              <a:buFont typeface="Arial"/>
              <a:buChar char="•"/>
              <a:tabLst>
                <a:tab pos="309880" algn="l"/>
                <a:tab pos="310515" algn="l"/>
                <a:tab pos="7426325" algn="l"/>
              </a:tabLst>
            </a:pPr>
            <a:r>
              <a:rPr sz="3600" spc="-204" dirty="0">
                <a:solidFill>
                  <a:schemeClr val="accent3">
                    <a:lumMod val="75000"/>
                  </a:schemeClr>
                </a:solidFill>
                <a:latin typeface="Trebuchet MS"/>
                <a:cs typeface="Trebuchet MS"/>
              </a:rPr>
              <a:t>na</a:t>
            </a:r>
            <a:r>
              <a:rPr sz="3600" spc="-65" dirty="0">
                <a:solidFill>
                  <a:schemeClr val="accent3">
                    <a:lumMod val="75000"/>
                  </a:schemeClr>
                </a:solidFill>
                <a:latin typeface="Trebuchet MS"/>
                <a:cs typeface="Trebuchet MS"/>
              </a:rPr>
              <a:t> </a:t>
            </a:r>
            <a:r>
              <a:rPr sz="3600" dirty="0">
                <a:solidFill>
                  <a:schemeClr val="accent3">
                    <a:lumMod val="75000"/>
                  </a:schemeClr>
                </a:solidFill>
                <a:latin typeface="Trebuchet MS"/>
                <a:cs typeface="Trebuchet MS"/>
              </a:rPr>
              <a:t>5</a:t>
            </a:r>
            <a:r>
              <a:rPr sz="3600" spc="-200" dirty="0">
                <a:solidFill>
                  <a:schemeClr val="accent3">
                    <a:lumMod val="75000"/>
                  </a:schemeClr>
                </a:solidFill>
                <a:latin typeface="Trebuchet MS"/>
                <a:cs typeface="Trebuchet MS"/>
              </a:rPr>
              <a:t> </a:t>
            </a:r>
            <a:r>
              <a:rPr sz="3600" spc="-165" dirty="0">
                <a:solidFill>
                  <a:schemeClr val="accent3">
                    <a:lumMod val="75000"/>
                  </a:schemeClr>
                </a:solidFill>
                <a:latin typeface="Trebuchet MS"/>
                <a:cs typeface="Trebuchet MS"/>
              </a:rPr>
              <a:t>kalendářních</a:t>
            </a:r>
            <a:r>
              <a:rPr sz="3600" spc="-100" dirty="0">
                <a:solidFill>
                  <a:schemeClr val="accent3">
                    <a:lumMod val="75000"/>
                  </a:schemeClr>
                </a:solidFill>
                <a:latin typeface="Trebuchet MS"/>
                <a:cs typeface="Trebuchet MS"/>
              </a:rPr>
              <a:t> </a:t>
            </a:r>
            <a:r>
              <a:rPr sz="3600" spc="-195" dirty="0">
                <a:solidFill>
                  <a:schemeClr val="accent3">
                    <a:lumMod val="75000"/>
                  </a:schemeClr>
                </a:solidFill>
                <a:latin typeface="Trebuchet MS"/>
                <a:cs typeface="Trebuchet MS"/>
              </a:rPr>
              <a:t>let</a:t>
            </a:r>
            <a:r>
              <a:rPr sz="3600" spc="-70" dirty="0">
                <a:solidFill>
                  <a:schemeClr val="accent3">
                    <a:lumMod val="75000"/>
                  </a:schemeClr>
                </a:solidFill>
                <a:latin typeface="Trebuchet MS"/>
                <a:cs typeface="Trebuchet MS"/>
              </a:rPr>
              <a:t> </a:t>
            </a:r>
            <a:r>
              <a:rPr sz="3600" spc="-285" dirty="0">
                <a:solidFill>
                  <a:schemeClr val="accent3">
                    <a:lumMod val="75000"/>
                  </a:schemeClr>
                </a:solidFill>
                <a:latin typeface="Trebuchet MS"/>
                <a:cs typeface="Trebuchet MS"/>
              </a:rPr>
              <a:t>(tj.</a:t>
            </a:r>
            <a:r>
              <a:rPr sz="3600" spc="-345" dirty="0">
                <a:solidFill>
                  <a:schemeClr val="accent3">
                    <a:lumMod val="75000"/>
                  </a:schemeClr>
                </a:solidFill>
                <a:latin typeface="Trebuchet MS"/>
                <a:cs typeface="Trebuchet MS"/>
              </a:rPr>
              <a:t> </a:t>
            </a:r>
            <a:r>
              <a:rPr sz="3600" dirty="0">
                <a:solidFill>
                  <a:schemeClr val="accent3">
                    <a:lumMod val="75000"/>
                  </a:schemeClr>
                </a:solidFill>
                <a:latin typeface="Trebuchet MS"/>
                <a:cs typeface="Trebuchet MS"/>
              </a:rPr>
              <a:t>od</a:t>
            </a:r>
            <a:r>
              <a:rPr sz="3600" spc="-175" dirty="0">
                <a:solidFill>
                  <a:schemeClr val="accent3">
                    <a:lumMod val="75000"/>
                  </a:schemeClr>
                </a:solidFill>
                <a:latin typeface="Trebuchet MS"/>
                <a:cs typeface="Trebuchet MS"/>
              </a:rPr>
              <a:t> </a:t>
            </a:r>
            <a:r>
              <a:rPr sz="3600" spc="-245" dirty="0">
                <a:solidFill>
                  <a:schemeClr val="accent3">
                    <a:lumMod val="75000"/>
                  </a:schemeClr>
                </a:solidFill>
                <a:latin typeface="Trebuchet MS"/>
                <a:cs typeface="Trebuchet MS"/>
              </a:rPr>
              <a:t>1.</a:t>
            </a:r>
            <a:r>
              <a:rPr sz="3600" spc="-335" dirty="0">
                <a:solidFill>
                  <a:schemeClr val="accent3">
                    <a:lumMod val="75000"/>
                  </a:schemeClr>
                </a:solidFill>
                <a:latin typeface="Trebuchet MS"/>
                <a:cs typeface="Trebuchet MS"/>
              </a:rPr>
              <a:t> </a:t>
            </a:r>
            <a:r>
              <a:rPr sz="3600" spc="-35" dirty="0">
                <a:solidFill>
                  <a:schemeClr val="accent3">
                    <a:lumMod val="75000"/>
                  </a:schemeClr>
                </a:solidFill>
                <a:latin typeface="Trebuchet MS"/>
                <a:cs typeface="Trebuchet MS"/>
              </a:rPr>
              <a:t>1.</a:t>
            </a:r>
            <a:r>
              <a:rPr sz="3600" spc="340" dirty="0">
                <a:solidFill>
                  <a:schemeClr val="accent3">
                    <a:lumMod val="75000"/>
                  </a:schemeClr>
                </a:solidFill>
                <a:latin typeface="Trebuchet MS"/>
                <a:cs typeface="Trebuchet MS"/>
              </a:rPr>
              <a:t> </a:t>
            </a:r>
            <a:r>
              <a:rPr sz="3600" spc="-175" dirty="0">
                <a:solidFill>
                  <a:schemeClr val="accent3">
                    <a:lumMod val="75000"/>
                  </a:schemeClr>
                </a:solidFill>
                <a:latin typeface="Trebuchet MS"/>
                <a:cs typeface="Trebuchet MS"/>
              </a:rPr>
              <a:t>následujícího</a:t>
            </a:r>
            <a:r>
              <a:rPr sz="3600" spc="-110" dirty="0">
                <a:solidFill>
                  <a:schemeClr val="accent3">
                    <a:lumMod val="75000"/>
                  </a:schemeClr>
                </a:solidFill>
                <a:latin typeface="Trebuchet MS"/>
                <a:cs typeface="Trebuchet MS"/>
              </a:rPr>
              <a:t> </a:t>
            </a:r>
            <a:r>
              <a:rPr sz="3600" spc="-20" dirty="0">
                <a:solidFill>
                  <a:schemeClr val="accent3">
                    <a:lumMod val="75000"/>
                  </a:schemeClr>
                </a:solidFill>
                <a:latin typeface="Trebuchet MS"/>
                <a:cs typeface="Trebuchet MS"/>
              </a:rPr>
              <a:t>roku</a:t>
            </a:r>
            <a:r>
              <a:rPr sz="3600" dirty="0">
                <a:solidFill>
                  <a:schemeClr val="accent3">
                    <a:lumMod val="75000"/>
                  </a:schemeClr>
                </a:solidFill>
                <a:latin typeface="Trebuchet MS"/>
                <a:cs typeface="Trebuchet MS"/>
              </a:rPr>
              <a:t>	</a:t>
            </a:r>
            <a:r>
              <a:rPr sz="3600" spc="-30" dirty="0">
                <a:solidFill>
                  <a:schemeClr val="accent3">
                    <a:lumMod val="75000"/>
                  </a:schemeClr>
                </a:solidFill>
                <a:latin typeface="Trebuchet MS"/>
                <a:cs typeface="Trebuchet MS"/>
              </a:rPr>
              <a:t>po</a:t>
            </a:r>
            <a:r>
              <a:rPr sz="3600" spc="-80" dirty="0">
                <a:solidFill>
                  <a:schemeClr val="accent3">
                    <a:lumMod val="75000"/>
                  </a:schemeClr>
                </a:solidFill>
                <a:latin typeface="Trebuchet MS"/>
                <a:cs typeface="Trebuchet MS"/>
              </a:rPr>
              <a:t> </a:t>
            </a:r>
            <a:r>
              <a:rPr sz="3600" spc="-165" dirty="0">
                <a:solidFill>
                  <a:schemeClr val="accent3">
                    <a:lumMod val="75000"/>
                  </a:schemeClr>
                </a:solidFill>
                <a:latin typeface="Trebuchet MS"/>
                <a:cs typeface="Trebuchet MS"/>
              </a:rPr>
              <a:t>založení</a:t>
            </a:r>
            <a:r>
              <a:rPr sz="3600" spc="-335" dirty="0">
                <a:solidFill>
                  <a:schemeClr val="accent3">
                    <a:lumMod val="75000"/>
                  </a:schemeClr>
                </a:solidFill>
                <a:latin typeface="Trebuchet MS"/>
                <a:cs typeface="Trebuchet MS"/>
              </a:rPr>
              <a:t> </a:t>
            </a:r>
            <a:r>
              <a:rPr sz="3600" dirty="0">
                <a:solidFill>
                  <a:schemeClr val="accent3">
                    <a:lumMod val="75000"/>
                  </a:schemeClr>
                </a:solidFill>
                <a:latin typeface="Trebuchet MS"/>
                <a:cs typeface="Trebuchet MS"/>
              </a:rPr>
              <a:t>ALS</a:t>
            </a:r>
            <a:r>
              <a:rPr sz="3600" spc="-65" dirty="0">
                <a:solidFill>
                  <a:schemeClr val="accent3">
                    <a:lumMod val="75000"/>
                  </a:schemeClr>
                </a:solidFill>
                <a:latin typeface="Trebuchet MS"/>
                <a:cs typeface="Trebuchet MS"/>
              </a:rPr>
              <a:t> </a:t>
            </a:r>
            <a:r>
              <a:rPr sz="3600" dirty="0">
                <a:solidFill>
                  <a:schemeClr val="accent3">
                    <a:lumMod val="75000"/>
                  </a:schemeClr>
                </a:solidFill>
                <a:latin typeface="Trebuchet MS"/>
                <a:cs typeface="Trebuchet MS"/>
              </a:rPr>
              <a:t>do</a:t>
            </a:r>
            <a:r>
              <a:rPr sz="3600" spc="-70" dirty="0">
                <a:solidFill>
                  <a:schemeClr val="accent3">
                    <a:lumMod val="75000"/>
                  </a:schemeClr>
                </a:solidFill>
                <a:latin typeface="Trebuchet MS"/>
                <a:cs typeface="Trebuchet MS"/>
              </a:rPr>
              <a:t> </a:t>
            </a:r>
            <a:r>
              <a:rPr sz="3600" spc="-185" dirty="0">
                <a:solidFill>
                  <a:schemeClr val="accent3">
                    <a:lumMod val="75000"/>
                  </a:schemeClr>
                </a:solidFill>
                <a:latin typeface="Trebuchet MS"/>
                <a:cs typeface="Trebuchet MS"/>
              </a:rPr>
              <a:t>31.</a:t>
            </a:r>
            <a:r>
              <a:rPr sz="3600" spc="-345" dirty="0">
                <a:solidFill>
                  <a:schemeClr val="accent3">
                    <a:lumMod val="75000"/>
                  </a:schemeClr>
                </a:solidFill>
                <a:latin typeface="Trebuchet MS"/>
                <a:cs typeface="Trebuchet MS"/>
              </a:rPr>
              <a:t> </a:t>
            </a:r>
            <a:r>
              <a:rPr sz="3600" spc="-185" dirty="0">
                <a:solidFill>
                  <a:schemeClr val="accent3">
                    <a:lumMod val="75000"/>
                  </a:schemeClr>
                </a:solidFill>
                <a:latin typeface="Trebuchet MS"/>
                <a:cs typeface="Trebuchet MS"/>
              </a:rPr>
              <a:t>12.</a:t>
            </a:r>
            <a:r>
              <a:rPr sz="3600" spc="-345" dirty="0">
                <a:solidFill>
                  <a:schemeClr val="accent3">
                    <a:lumMod val="75000"/>
                  </a:schemeClr>
                </a:solidFill>
                <a:latin typeface="Trebuchet MS"/>
                <a:cs typeface="Trebuchet MS"/>
              </a:rPr>
              <a:t> </a:t>
            </a:r>
            <a:r>
              <a:rPr sz="3600" spc="-160" dirty="0">
                <a:solidFill>
                  <a:schemeClr val="accent3">
                    <a:lumMod val="75000"/>
                  </a:schemeClr>
                </a:solidFill>
                <a:latin typeface="Trebuchet MS"/>
                <a:cs typeface="Trebuchet MS"/>
              </a:rPr>
              <a:t>pátého</a:t>
            </a:r>
            <a:r>
              <a:rPr sz="3600" spc="-90" dirty="0">
                <a:solidFill>
                  <a:schemeClr val="accent3">
                    <a:lumMod val="75000"/>
                  </a:schemeClr>
                </a:solidFill>
                <a:latin typeface="Trebuchet MS"/>
                <a:cs typeface="Trebuchet MS"/>
              </a:rPr>
              <a:t> </a:t>
            </a:r>
            <a:r>
              <a:rPr sz="3600" spc="-10" dirty="0">
                <a:solidFill>
                  <a:schemeClr val="accent3">
                    <a:lumMod val="75000"/>
                  </a:schemeClr>
                </a:solidFill>
                <a:latin typeface="Trebuchet MS"/>
                <a:cs typeface="Trebuchet MS"/>
              </a:rPr>
              <a:t>roku</a:t>
            </a:r>
            <a:r>
              <a:rPr sz="3600" spc="-10" dirty="0">
                <a:latin typeface="Trebuchet MS"/>
                <a:cs typeface="Trebuchet MS"/>
              </a:rPr>
              <a:t>)</a:t>
            </a:r>
            <a:endParaRPr sz="3600" dirty="0">
              <a:latin typeface="Trebuchet MS"/>
              <a:cs typeface="Trebuchet MS"/>
            </a:endParaRPr>
          </a:p>
          <a:p>
            <a:pPr marL="12700">
              <a:spcBef>
                <a:spcPts val="1714"/>
              </a:spcBef>
            </a:pPr>
            <a:r>
              <a:rPr sz="4400" b="1" spc="-20" dirty="0">
                <a:solidFill>
                  <a:srgbClr val="00B050"/>
                </a:solidFill>
                <a:latin typeface="Trebuchet MS"/>
                <a:cs typeface="Trebuchet MS"/>
              </a:rPr>
              <a:t>Žadatel:</a:t>
            </a:r>
            <a:r>
              <a:rPr sz="4400" b="1" spc="-335" dirty="0">
                <a:solidFill>
                  <a:srgbClr val="00B050"/>
                </a:solidFill>
                <a:latin typeface="Trebuchet MS"/>
                <a:cs typeface="Trebuchet MS"/>
              </a:rPr>
              <a:t> </a:t>
            </a:r>
            <a:r>
              <a:rPr sz="3600" spc="-155" dirty="0">
                <a:solidFill>
                  <a:schemeClr val="accent3">
                    <a:lumMod val="75000"/>
                  </a:schemeClr>
                </a:solidFill>
                <a:latin typeface="Trebuchet MS"/>
                <a:cs typeface="Trebuchet MS"/>
              </a:rPr>
              <a:t>Uživatelé</a:t>
            </a:r>
            <a:r>
              <a:rPr sz="3600" spc="-50" dirty="0">
                <a:solidFill>
                  <a:schemeClr val="accent3">
                    <a:lumMod val="75000"/>
                  </a:schemeClr>
                </a:solidFill>
                <a:latin typeface="Trebuchet MS"/>
                <a:cs typeface="Trebuchet MS"/>
              </a:rPr>
              <a:t> </a:t>
            </a:r>
            <a:r>
              <a:rPr sz="3600" spc="-155" dirty="0">
                <a:solidFill>
                  <a:schemeClr val="accent3">
                    <a:lumMod val="75000"/>
                  </a:schemeClr>
                </a:solidFill>
                <a:latin typeface="Trebuchet MS"/>
                <a:cs typeface="Trebuchet MS"/>
              </a:rPr>
              <a:t>půdy</a:t>
            </a:r>
            <a:r>
              <a:rPr sz="3600" spc="-50" dirty="0">
                <a:solidFill>
                  <a:schemeClr val="accent3">
                    <a:lumMod val="75000"/>
                  </a:schemeClr>
                </a:solidFill>
                <a:latin typeface="Trebuchet MS"/>
                <a:cs typeface="Trebuchet MS"/>
              </a:rPr>
              <a:t> </a:t>
            </a:r>
            <a:r>
              <a:rPr sz="3600" spc="-165" dirty="0">
                <a:solidFill>
                  <a:schemeClr val="accent3">
                    <a:lumMod val="75000"/>
                  </a:schemeClr>
                </a:solidFill>
                <a:latin typeface="Trebuchet MS"/>
                <a:cs typeface="Trebuchet MS"/>
              </a:rPr>
              <a:t>evidované</a:t>
            </a:r>
            <a:r>
              <a:rPr sz="3600" spc="-60" dirty="0">
                <a:solidFill>
                  <a:schemeClr val="accent3">
                    <a:lumMod val="75000"/>
                  </a:schemeClr>
                </a:solidFill>
                <a:latin typeface="Trebuchet MS"/>
                <a:cs typeface="Trebuchet MS"/>
              </a:rPr>
              <a:t> </a:t>
            </a:r>
            <a:r>
              <a:rPr sz="3600" spc="-150" dirty="0">
                <a:solidFill>
                  <a:schemeClr val="accent3">
                    <a:lumMod val="75000"/>
                  </a:schemeClr>
                </a:solidFill>
                <a:latin typeface="Trebuchet MS"/>
                <a:cs typeface="Trebuchet MS"/>
              </a:rPr>
              <a:t>v</a:t>
            </a:r>
            <a:r>
              <a:rPr sz="3600" spc="-35" dirty="0">
                <a:solidFill>
                  <a:schemeClr val="accent3">
                    <a:lumMod val="75000"/>
                  </a:schemeClr>
                </a:solidFill>
                <a:latin typeface="Trebuchet MS"/>
                <a:cs typeface="Trebuchet MS"/>
              </a:rPr>
              <a:t> </a:t>
            </a:r>
            <a:r>
              <a:rPr sz="3600" spc="-160" dirty="0">
                <a:solidFill>
                  <a:schemeClr val="accent3">
                    <a:lumMod val="75000"/>
                  </a:schemeClr>
                </a:solidFill>
                <a:latin typeface="Trebuchet MS"/>
                <a:cs typeface="Trebuchet MS"/>
              </a:rPr>
              <a:t>LPIS,</a:t>
            </a:r>
            <a:r>
              <a:rPr sz="3600" spc="-325" dirty="0">
                <a:solidFill>
                  <a:schemeClr val="accent3">
                    <a:lumMod val="75000"/>
                  </a:schemeClr>
                </a:solidFill>
                <a:latin typeface="Trebuchet MS"/>
                <a:cs typeface="Trebuchet MS"/>
              </a:rPr>
              <a:t> </a:t>
            </a:r>
            <a:r>
              <a:rPr sz="3600" spc="-175" dirty="0">
                <a:solidFill>
                  <a:schemeClr val="accent3">
                    <a:lumMod val="75000"/>
                  </a:schemeClr>
                </a:solidFill>
                <a:latin typeface="Trebuchet MS"/>
                <a:cs typeface="Trebuchet MS"/>
              </a:rPr>
              <a:t>minimum</a:t>
            </a:r>
            <a:r>
              <a:rPr sz="3600" spc="-70" dirty="0">
                <a:solidFill>
                  <a:schemeClr val="accent3">
                    <a:lumMod val="75000"/>
                  </a:schemeClr>
                </a:solidFill>
                <a:latin typeface="Trebuchet MS"/>
                <a:cs typeface="Trebuchet MS"/>
              </a:rPr>
              <a:t> </a:t>
            </a:r>
            <a:r>
              <a:rPr sz="3600" spc="-40" dirty="0">
                <a:solidFill>
                  <a:schemeClr val="accent3">
                    <a:lumMod val="75000"/>
                  </a:schemeClr>
                </a:solidFill>
                <a:latin typeface="Trebuchet MS"/>
                <a:cs typeface="Trebuchet MS"/>
              </a:rPr>
              <a:t>pro</a:t>
            </a:r>
            <a:r>
              <a:rPr sz="3600" spc="-55" dirty="0">
                <a:solidFill>
                  <a:schemeClr val="accent3">
                    <a:lumMod val="75000"/>
                  </a:schemeClr>
                </a:solidFill>
                <a:latin typeface="Trebuchet MS"/>
                <a:cs typeface="Trebuchet MS"/>
              </a:rPr>
              <a:t> </a:t>
            </a:r>
            <a:r>
              <a:rPr sz="3600" spc="-145" dirty="0">
                <a:solidFill>
                  <a:schemeClr val="accent3">
                    <a:lumMod val="75000"/>
                  </a:schemeClr>
                </a:solidFill>
                <a:latin typeface="Trebuchet MS"/>
                <a:cs typeface="Trebuchet MS"/>
              </a:rPr>
              <a:t>vstup</a:t>
            </a:r>
            <a:r>
              <a:rPr sz="3600" spc="-55" dirty="0">
                <a:solidFill>
                  <a:schemeClr val="accent3">
                    <a:lumMod val="75000"/>
                  </a:schemeClr>
                </a:solidFill>
                <a:latin typeface="Trebuchet MS"/>
                <a:cs typeface="Trebuchet MS"/>
              </a:rPr>
              <a:t> </a:t>
            </a:r>
            <a:r>
              <a:rPr sz="3600" spc="-185" dirty="0">
                <a:solidFill>
                  <a:schemeClr val="accent3">
                    <a:lumMod val="75000"/>
                  </a:schemeClr>
                </a:solidFill>
                <a:latin typeface="Trebuchet MS"/>
                <a:cs typeface="Trebuchet MS"/>
              </a:rPr>
              <a:t>0,5</a:t>
            </a:r>
            <a:r>
              <a:rPr sz="3600" spc="-55" dirty="0">
                <a:solidFill>
                  <a:schemeClr val="accent3">
                    <a:lumMod val="75000"/>
                  </a:schemeClr>
                </a:solidFill>
                <a:latin typeface="Trebuchet MS"/>
                <a:cs typeface="Trebuchet MS"/>
              </a:rPr>
              <a:t> </a:t>
            </a:r>
            <a:r>
              <a:rPr sz="3600" spc="-25" dirty="0">
                <a:solidFill>
                  <a:schemeClr val="accent3">
                    <a:lumMod val="75000"/>
                  </a:schemeClr>
                </a:solidFill>
                <a:latin typeface="Trebuchet MS"/>
                <a:cs typeface="Trebuchet MS"/>
              </a:rPr>
              <a:t>ha</a:t>
            </a:r>
            <a:endParaRPr sz="3600" dirty="0">
              <a:solidFill>
                <a:schemeClr val="accent3">
                  <a:lumMod val="75000"/>
                </a:schemeClr>
              </a:solidFill>
              <a:latin typeface="Trebuchet MS"/>
              <a:cs typeface="Trebuchet MS"/>
            </a:endParaRPr>
          </a:p>
          <a:p>
            <a:pPr marL="12700">
              <a:spcBef>
                <a:spcPts val="1325"/>
              </a:spcBef>
            </a:pPr>
            <a:r>
              <a:rPr sz="4000" b="1" dirty="0">
                <a:solidFill>
                  <a:schemeClr val="accent3">
                    <a:lumMod val="75000"/>
                  </a:schemeClr>
                </a:solidFill>
                <a:latin typeface="Trebuchet MS"/>
                <a:cs typeface="Trebuchet MS"/>
              </a:rPr>
              <a:t>Souhlasné</a:t>
            </a:r>
            <a:r>
              <a:rPr sz="4000" b="1" spc="-95" dirty="0">
                <a:solidFill>
                  <a:schemeClr val="accent3">
                    <a:lumMod val="75000"/>
                  </a:schemeClr>
                </a:solidFill>
                <a:latin typeface="Trebuchet MS"/>
                <a:cs typeface="Trebuchet MS"/>
              </a:rPr>
              <a:t> </a:t>
            </a:r>
            <a:r>
              <a:rPr sz="4000" b="1" spc="-25" dirty="0" err="1">
                <a:solidFill>
                  <a:schemeClr val="accent3">
                    <a:lumMod val="75000"/>
                  </a:schemeClr>
                </a:solidFill>
                <a:latin typeface="Trebuchet MS"/>
                <a:cs typeface="Trebuchet MS"/>
              </a:rPr>
              <a:t>stanovisko</a:t>
            </a:r>
            <a:r>
              <a:rPr sz="4000" b="1" spc="-70" dirty="0">
                <a:solidFill>
                  <a:schemeClr val="accent3">
                    <a:lumMod val="75000"/>
                  </a:schemeClr>
                </a:solidFill>
                <a:latin typeface="Trebuchet MS"/>
                <a:cs typeface="Trebuchet MS"/>
              </a:rPr>
              <a:t> </a:t>
            </a:r>
            <a:r>
              <a:rPr sz="4000" b="1" spc="325" dirty="0">
                <a:solidFill>
                  <a:schemeClr val="accent3">
                    <a:lumMod val="75000"/>
                  </a:schemeClr>
                </a:solidFill>
                <a:latin typeface="Trebuchet MS"/>
                <a:cs typeface="Trebuchet MS"/>
              </a:rPr>
              <a:t>OOP</a:t>
            </a:r>
            <a:endParaRPr lang="cs-CZ" sz="4000" b="1" dirty="0">
              <a:solidFill>
                <a:schemeClr val="accent3">
                  <a:lumMod val="75000"/>
                </a:schemeClr>
              </a:solidFill>
              <a:latin typeface="Trebuchet MS"/>
              <a:cs typeface="Trebuchet MS"/>
            </a:endParaRPr>
          </a:p>
          <a:p>
            <a:pPr marL="12700">
              <a:spcBef>
                <a:spcPts val="1325"/>
              </a:spcBef>
            </a:pPr>
            <a:r>
              <a:rPr sz="3600" spc="-20" dirty="0" err="1">
                <a:solidFill>
                  <a:schemeClr val="accent3">
                    <a:lumMod val="75000"/>
                  </a:schemeClr>
                </a:solidFill>
                <a:latin typeface="Trebuchet MS"/>
              </a:rPr>
              <a:t>při</a:t>
            </a:r>
            <a:r>
              <a:rPr sz="3600" spc="-20" dirty="0">
                <a:solidFill>
                  <a:schemeClr val="accent3">
                    <a:lumMod val="75000"/>
                  </a:schemeClr>
                </a:solidFill>
                <a:latin typeface="Trebuchet MS"/>
              </a:rPr>
              <a:t> zakládání ALS v oblastech soustavy Natura 2000 – soulad se směrnicí 2009/147/ES (</a:t>
            </a:r>
            <a:r>
              <a:rPr sz="3600" spc="-20" dirty="0" err="1">
                <a:solidFill>
                  <a:schemeClr val="accent3">
                    <a:lumMod val="75000"/>
                  </a:schemeClr>
                </a:solidFill>
                <a:latin typeface="Trebuchet MS"/>
              </a:rPr>
              <a:t>Směrnice</a:t>
            </a:r>
            <a:r>
              <a:rPr sz="3600" spc="-20" dirty="0">
                <a:solidFill>
                  <a:schemeClr val="accent3">
                    <a:lumMod val="75000"/>
                  </a:schemeClr>
                </a:solidFill>
                <a:latin typeface="Trebuchet MS"/>
              </a:rPr>
              <a:t> </a:t>
            </a:r>
            <a:r>
              <a:rPr sz="3600" spc="-20" dirty="0" err="1">
                <a:solidFill>
                  <a:schemeClr val="accent3">
                    <a:lumMod val="75000"/>
                  </a:schemeClr>
                </a:solidFill>
                <a:latin typeface="Trebuchet MS"/>
              </a:rPr>
              <a:t>EPRady</a:t>
            </a:r>
            <a:r>
              <a:rPr sz="3600" spc="-20" dirty="0">
                <a:solidFill>
                  <a:schemeClr val="accent3">
                    <a:lumMod val="75000"/>
                  </a:schemeClr>
                </a:solidFill>
                <a:latin typeface="Trebuchet MS"/>
              </a:rPr>
              <a:t> o ochraně volně žijících ptáků) a směrnicí 92/43/EHS (Směrnice Evropské komise o stanovištích)</a:t>
            </a:r>
          </a:p>
          <a:p>
            <a:pPr marL="309880" indent="-295910">
              <a:lnSpc>
                <a:spcPts val="3040"/>
              </a:lnSpc>
              <a:spcBef>
                <a:spcPts val="1755"/>
              </a:spcBef>
              <a:buClr>
                <a:srgbClr val="CDCE00"/>
              </a:buClr>
              <a:buFont typeface="Arial"/>
              <a:buChar char="•"/>
              <a:tabLst>
                <a:tab pos="309880" algn="l"/>
                <a:tab pos="310515" algn="l"/>
              </a:tabLst>
            </a:pPr>
            <a:r>
              <a:rPr sz="3600" spc="-20" dirty="0">
                <a:solidFill>
                  <a:schemeClr val="accent3">
                    <a:lumMod val="75000"/>
                  </a:schemeClr>
                </a:solidFill>
                <a:latin typeface="Trebuchet MS"/>
              </a:rPr>
              <a:t>souhlas s použitím vybraných druhů dřevin ve výsadbě</a:t>
            </a:r>
          </a:p>
          <a:p>
            <a:pPr marR="140335" algn="r">
              <a:lnSpc>
                <a:spcPts val="2200"/>
              </a:lnSpc>
            </a:pPr>
            <a:r>
              <a:rPr sz="1950" spc="-25" dirty="0">
                <a:solidFill>
                  <a:srgbClr val="C5C5C5"/>
                </a:solidFill>
                <a:latin typeface="Trebuchet MS"/>
                <a:cs typeface="Trebuchet MS"/>
              </a:rPr>
              <a:t>56</a:t>
            </a:r>
            <a:endParaRPr sz="1950" dirty="0">
              <a:latin typeface="Trebuchet MS"/>
              <a:cs typeface="Trebuchet MS"/>
            </a:endParaRPr>
          </a:p>
        </p:txBody>
      </p:sp>
      <p:pic>
        <p:nvPicPr>
          <p:cNvPr id="4" name="object 4"/>
          <p:cNvPicPr/>
          <p:nvPr/>
        </p:nvPicPr>
        <p:blipFill>
          <a:blip r:embed="rId3" cstate="print"/>
          <a:stretch>
            <a:fillRect/>
          </a:stretch>
        </p:blipFill>
        <p:spPr>
          <a:xfrm>
            <a:off x="901733" y="3194196"/>
            <a:ext cx="200893" cy="214651"/>
          </a:xfrm>
          <a:prstGeom prst="rect">
            <a:avLst/>
          </a:prstGeom>
        </p:spPr>
      </p:pic>
      <p:pic>
        <p:nvPicPr>
          <p:cNvPr id="5" name="object 5"/>
          <p:cNvPicPr/>
          <p:nvPr/>
        </p:nvPicPr>
        <p:blipFill>
          <a:blip r:embed="rId4" cstate="print"/>
          <a:stretch>
            <a:fillRect/>
          </a:stretch>
        </p:blipFill>
        <p:spPr>
          <a:xfrm>
            <a:off x="901733" y="5020927"/>
            <a:ext cx="200893" cy="214651"/>
          </a:xfrm>
          <a:prstGeom prst="rect">
            <a:avLst/>
          </a:prstGeom>
        </p:spPr>
      </p:pic>
      <p:pic>
        <p:nvPicPr>
          <p:cNvPr id="6" name="object 6"/>
          <p:cNvPicPr/>
          <p:nvPr/>
        </p:nvPicPr>
        <p:blipFill>
          <a:blip r:embed="rId4" cstate="print"/>
          <a:stretch>
            <a:fillRect/>
          </a:stretch>
        </p:blipFill>
        <p:spPr>
          <a:xfrm>
            <a:off x="901733" y="8101495"/>
            <a:ext cx="200893" cy="214651"/>
          </a:xfrm>
          <a:prstGeom prst="rect">
            <a:avLst/>
          </a:prstGeom>
        </p:spPr>
      </p:pic>
      <p:pic>
        <p:nvPicPr>
          <p:cNvPr id="7" name="object 7"/>
          <p:cNvPicPr/>
          <p:nvPr/>
        </p:nvPicPr>
        <p:blipFill>
          <a:blip r:embed="rId4" cstate="print"/>
          <a:stretch>
            <a:fillRect/>
          </a:stretch>
        </p:blipFill>
        <p:spPr>
          <a:xfrm>
            <a:off x="901733" y="9926971"/>
            <a:ext cx="200893" cy="214651"/>
          </a:xfrm>
          <a:prstGeom prst="rect">
            <a:avLst/>
          </a:prstGeom>
        </p:spPr>
      </p:pic>
      <p:pic>
        <p:nvPicPr>
          <p:cNvPr id="8" name="object 8"/>
          <p:cNvPicPr/>
          <p:nvPr/>
        </p:nvPicPr>
        <p:blipFill>
          <a:blip r:embed="rId4" cstate="print"/>
          <a:stretch>
            <a:fillRect/>
          </a:stretch>
        </p:blipFill>
        <p:spPr>
          <a:xfrm>
            <a:off x="901733" y="10498609"/>
            <a:ext cx="200893" cy="214651"/>
          </a:xfrm>
          <a:prstGeom prst="rect">
            <a:avLst/>
          </a:prstGeom>
        </p:spPr>
      </p:pic>
      <p:sp>
        <p:nvSpPr>
          <p:cNvPr id="9" name="object 9"/>
          <p:cNvSpPr txBox="1">
            <a:spLocks noGrp="1"/>
          </p:cNvSpPr>
          <p:nvPr>
            <p:ph type="title"/>
          </p:nvPr>
        </p:nvSpPr>
        <p:spPr>
          <a:xfrm>
            <a:off x="880565" y="328279"/>
            <a:ext cx="13237792" cy="2478758"/>
          </a:xfrm>
          <a:prstGeom prst="rect">
            <a:avLst/>
          </a:prstGeom>
        </p:spPr>
        <p:txBody>
          <a:bodyPr vert="horz" wrap="square" lIns="0" tIns="12065" rIns="0" bIns="0" rtlCol="0">
            <a:spAutoFit/>
          </a:bodyPr>
          <a:lstStyle/>
          <a:p>
            <a:pPr marL="12700" algn="ctr">
              <a:spcBef>
                <a:spcPts val="95"/>
              </a:spcBef>
            </a:pPr>
            <a:r>
              <a:rPr spc="495" dirty="0"/>
              <a:t>AGROLESNICKÉ</a:t>
            </a:r>
            <a:r>
              <a:rPr spc="-85" dirty="0"/>
              <a:t> </a:t>
            </a:r>
            <a:r>
              <a:rPr spc="445" dirty="0"/>
              <a:t>SYSTÉMY</a:t>
            </a:r>
            <a:r>
              <a:rPr spc="-90" dirty="0"/>
              <a:t> </a:t>
            </a:r>
            <a:r>
              <a:rPr spc="310" dirty="0"/>
              <a:t>(ALS)</a:t>
            </a:r>
          </a:p>
        </p:txBody>
      </p:sp>
      <p:graphicFrame>
        <p:nvGraphicFramePr>
          <p:cNvPr id="10" name="object 10"/>
          <p:cNvGraphicFramePr>
            <a:graphicFrameLocks noGrp="1"/>
          </p:cNvGraphicFramePr>
          <p:nvPr>
            <p:extLst>
              <p:ext uri="{D42A27DB-BD31-4B8C-83A1-F6EECF244321}">
                <p14:modId xmlns:p14="http://schemas.microsoft.com/office/powerpoint/2010/main" val="2216500039"/>
              </p:ext>
            </p:extLst>
          </p:nvPr>
        </p:nvGraphicFramePr>
        <p:xfrm>
          <a:off x="15233649" y="3415031"/>
          <a:ext cx="4498036" cy="3513455"/>
        </p:xfrm>
        <a:graphic>
          <a:graphicData uri="http://schemas.openxmlformats.org/drawingml/2006/table">
            <a:tbl>
              <a:tblPr firstRow="1" bandRow="1">
                <a:tableStyleId>{2D5ABB26-0587-4C30-8999-92F81FD0307C}</a:tableStyleId>
              </a:tblPr>
              <a:tblGrid>
                <a:gridCol w="2249018">
                  <a:extLst>
                    <a:ext uri="{9D8B030D-6E8A-4147-A177-3AD203B41FA5}">
                      <a16:colId xmlns:a16="http://schemas.microsoft.com/office/drawing/2014/main" xmlns="" val="20000"/>
                    </a:ext>
                  </a:extLst>
                </a:gridCol>
                <a:gridCol w="2249018">
                  <a:extLst>
                    <a:ext uri="{9D8B030D-6E8A-4147-A177-3AD203B41FA5}">
                      <a16:colId xmlns:a16="http://schemas.microsoft.com/office/drawing/2014/main" xmlns="" val="20001"/>
                    </a:ext>
                  </a:extLst>
                </a:gridCol>
              </a:tblGrid>
              <a:tr h="1182370">
                <a:tc>
                  <a:txBody>
                    <a:bodyPr/>
                    <a:lstStyle/>
                    <a:p>
                      <a:pPr>
                        <a:lnSpc>
                          <a:spcPct val="100000"/>
                        </a:lnSpc>
                        <a:spcBef>
                          <a:spcPts val="25"/>
                        </a:spcBef>
                      </a:pPr>
                      <a:endParaRPr sz="2750">
                        <a:latin typeface="Times New Roman"/>
                        <a:cs typeface="Times New Roman"/>
                      </a:endParaRPr>
                    </a:p>
                    <a:p>
                      <a:pPr marL="2540" algn="ctr">
                        <a:lnSpc>
                          <a:spcPct val="100000"/>
                        </a:lnSpc>
                      </a:pPr>
                      <a:r>
                        <a:rPr sz="2300" b="1" spc="204" dirty="0">
                          <a:solidFill>
                            <a:srgbClr val="FFFFFF"/>
                          </a:solidFill>
                          <a:latin typeface="Trebuchet MS"/>
                          <a:cs typeface="Trebuchet MS"/>
                        </a:rPr>
                        <a:t>ALS</a:t>
                      </a:r>
                      <a:endParaRPr sz="2300">
                        <a:latin typeface="Trebuchet MS"/>
                        <a:cs typeface="Trebuchet MS"/>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FAC46"/>
                    </a:solidFill>
                  </a:tcPr>
                </a:tc>
                <a:tc>
                  <a:txBody>
                    <a:bodyPr/>
                    <a:lstStyle/>
                    <a:p>
                      <a:pPr marL="635" algn="ctr">
                        <a:lnSpc>
                          <a:spcPct val="100000"/>
                        </a:lnSpc>
                        <a:spcBef>
                          <a:spcPts val="215"/>
                        </a:spcBef>
                      </a:pPr>
                      <a:r>
                        <a:rPr sz="2300" spc="-60" dirty="0">
                          <a:solidFill>
                            <a:srgbClr val="FFFFFF"/>
                          </a:solidFill>
                          <a:latin typeface="Trebuchet MS"/>
                          <a:cs typeface="Trebuchet MS"/>
                        </a:rPr>
                        <a:t>Výše</a:t>
                      </a:r>
                      <a:r>
                        <a:rPr sz="2300" spc="-65" dirty="0">
                          <a:solidFill>
                            <a:srgbClr val="FFFFFF"/>
                          </a:solidFill>
                          <a:latin typeface="Trebuchet MS"/>
                          <a:cs typeface="Trebuchet MS"/>
                        </a:rPr>
                        <a:t> </a:t>
                      </a:r>
                      <a:r>
                        <a:rPr sz="2300" spc="-145" dirty="0">
                          <a:solidFill>
                            <a:srgbClr val="FFFFFF"/>
                          </a:solidFill>
                          <a:latin typeface="Trebuchet MS"/>
                          <a:cs typeface="Trebuchet MS"/>
                        </a:rPr>
                        <a:t>sazby</a:t>
                      </a:r>
                      <a:r>
                        <a:rPr sz="2300" spc="-55" dirty="0">
                          <a:solidFill>
                            <a:srgbClr val="FFFFFF"/>
                          </a:solidFill>
                          <a:latin typeface="Trebuchet MS"/>
                          <a:cs typeface="Trebuchet MS"/>
                        </a:rPr>
                        <a:t> </a:t>
                      </a:r>
                      <a:r>
                        <a:rPr sz="2300" spc="-130" dirty="0">
                          <a:solidFill>
                            <a:srgbClr val="FFFFFF"/>
                          </a:solidFill>
                          <a:latin typeface="Trebuchet MS"/>
                          <a:cs typeface="Trebuchet MS"/>
                        </a:rPr>
                        <a:t>v</a:t>
                      </a:r>
                      <a:r>
                        <a:rPr sz="2300" spc="-55" dirty="0">
                          <a:solidFill>
                            <a:srgbClr val="FFFFFF"/>
                          </a:solidFill>
                          <a:latin typeface="Trebuchet MS"/>
                          <a:cs typeface="Trebuchet MS"/>
                        </a:rPr>
                        <a:t> </a:t>
                      </a:r>
                      <a:r>
                        <a:rPr sz="2300" spc="-10" dirty="0">
                          <a:solidFill>
                            <a:srgbClr val="FFFFFF"/>
                          </a:solidFill>
                          <a:latin typeface="Trebuchet MS"/>
                          <a:cs typeface="Trebuchet MS"/>
                        </a:rPr>
                        <a:t>EUR/ha</a:t>
                      </a:r>
                      <a:endParaRPr sz="2300">
                        <a:latin typeface="Trebuchet MS"/>
                        <a:cs typeface="Trebuchet MS"/>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FAC46"/>
                    </a:solidFill>
                  </a:tcPr>
                </a:tc>
                <a:extLst>
                  <a:ext uri="{0D108BD9-81ED-4DB2-BD59-A6C34878D82A}">
                    <a16:rowId xmlns:a16="http://schemas.microsoft.com/office/drawing/2014/main" xmlns="" val="10000"/>
                  </a:ext>
                </a:extLst>
              </a:tr>
              <a:tr h="1051560">
                <a:tc>
                  <a:txBody>
                    <a:bodyPr/>
                    <a:lstStyle/>
                    <a:p>
                      <a:pPr>
                        <a:lnSpc>
                          <a:spcPct val="100000"/>
                        </a:lnSpc>
                        <a:spcBef>
                          <a:spcPts val="30"/>
                        </a:spcBef>
                      </a:pPr>
                      <a:endParaRPr sz="2300">
                        <a:latin typeface="Times New Roman"/>
                        <a:cs typeface="Times New Roman"/>
                      </a:endParaRPr>
                    </a:p>
                    <a:p>
                      <a:pPr marL="2540" algn="ctr">
                        <a:lnSpc>
                          <a:spcPct val="100000"/>
                        </a:lnSpc>
                      </a:pPr>
                      <a:r>
                        <a:rPr sz="2300" spc="-140" dirty="0">
                          <a:latin typeface="Trebuchet MS"/>
                          <a:cs typeface="Trebuchet MS"/>
                        </a:rPr>
                        <a:t>založení</a:t>
                      </a:r>
                      <a:r>
                        <a:rPr sz="2300" spc="-220" dirty="0">
                          <a:latin typeface="Trebuchet MS"/>
                          <a:cs typeface="Trebuchet MS"/>
                        </a:rPr>
                        <a:t> </a:t>
                      </a:r>
                      <a:r>
                        <a:rPr sz="2300" spc="-25" dirty="0">
                          <a:latin typeface="Trebuchet MS"/>
                          <a:cs typeface="Trebuchet MS"/>
                        </a:rPr>
                        <a:t>ALS</a:t>
                      </a:r>
                      <a:endParaRPr sz="2300">
                        <a:latin typeface="Trebuchet MS"/>
                        <a:cs typeface="Trebuchet MS"/>
                      </a:endParaRPr>
                    </a:p>
                  </a:txBody>
                  <a:tcPr marL="0" marR="0" marT="38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tc>
                  <a:txBody>
                    <a:bodyPr/>
                    <a:lstStyle/>
                    <a:p>
                      <a:pPr>
                        <a:lnSpc>
                          <a:spcPct val="100000"/>
                        </a:lnSpc>
                        <a:spcBef>
                          <a:spcPts val="30"/>
                        </a:spcBef>
                      </a:pPr>
                      <a:endParaRPr sz="2300" dirty="0">
                        <a:latin typeface="Times New Roman"/>
                        <a:cs typeface="Times New Roman"/>
                      </a:endParaRPr>
                    </a:p>
                    <a:p>
                      <a:pPr marL="1270" algn="ctr">
                        <a:lnSpc>
                          <a:spcPct val="100000"/>
                        </a:lnSpc>
                      </a:pPr>
                      <a:r>
                        <a:rPr sz="2300" dirty="0">
                          <a:latin typeface="Trebuchet MS"/>
                          <a:cs typeface="Trebuchet MS"/>
                        </a:rPr>
                        <a:t>4</a:t>
                      </a:r>
                      <a:r>
                        <a:rPr sz="2300" spc="-120" dirty="0">
                          <a:latin typeface="Trebuchet MS"/>
                          <a:cs typeface="Trebuchet MS"/>
                        </a:rPr>
                        <a:t> </a:t>
                      </a:r>
                      <a:r>
                        <a:rPr sz="2300" spc="-25" dirty="0">
                          <a:latin typeface="Trebuchet MS"/>
                          <a:cs typeface="Trebuchet MS"/>
                        </a:rPr>
                        <a:t>353</a:t>
                      </a:r>
                      <a:endParaRPr sz="2300" dirty="0">
                        <a:latin typeface="Trebuchet MS"/>
                        <a:cs typeface="Trebuchet MS"/>
                      </a:endParaRPr>
                    </a:p>
                  </a:txBody>
                  <a:tcPr marL="0" marR="0" marT="38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extLst>
                  <a:ext uri="{0D108BD9-81ED-4DB2-BD59-A6C34878D82A}">
                    <a16:rowId xmlns:a16="http://schemas.microsoft.com/office/drawing/2014/main" xmlns="" val="10001"/>
                  </a:ext>
                </a:extLst>
              </a:tr>
              <a:tr h="1182370">
                <a:tc>
                  <a:txBody>
                    <a:bodyPr/>
                    <a:lstStyle/>
                    <a:p>
                      <a:pPr marL="462915" marR="69215" indent="-387350">
                        <a:lnSpc>
                          <a:spcPct val="100400"/>
                        </a:lnSpc>
                        <a:spcBef>
                          <a:spcPts val="1795"/>
                        </a:spcBef>
                      </a:pPr>
                      <a:r>
                        <a:rPr sz="2300" spc="-155" dirty="0">
                          <a:latin typeface="Trebuchet MS"/>
                          <a:cs typeface="Trebuchet MS"/>
                        </a:rPr>
                        <a:t>následná</a:t>
                      </a:r>
                      <a:r>
                        <a:rPr sz="2300" spc="-55" dirty="0">
                          <a:latin typeface="Trebuchet MS"/>
                          <a:cs typeface="Trebuchet MS"/>
                        </a:rPr>
                        <a:t> </a:t>
                      </a:r>
                      <a:r>
                        <a:rPr sz="2300" spc="-155" dirty="0">
                          <a:latin typeface="Trebuchet MS"/>
                          <a:cs typeface="Trebuchet MS"/>
                        </a:rPr>
                        <a:t>péče</a:t>
                      </a:r>
                      <a:r>
                        <a:rPr sz="2300" spc="-70" dirty="0">
                          <a:latin typeface="Trebuchet MS"/>
                          <a:cs typeface="Trebuchet MS"/>
                        </a:rPr>
                        <a:t> </a:t>
                      </a:r>
                      <a:r>
                        <a:rPr sz="2300" dirty="0">
                          <a:latin typeface="Trebuchet MS"/>
                          <a:cs typeface="Trebuchet MS"/>
                        </a:rPr>
                        <a:t>po</a:t>
                      </a:r>
                      <a:r>
                        <a:rPr sz="2300" spc="-65" dirty="0">
                          <a:latin typeface="Trebuchet MS"/>
                          <a:cs typeface="Trebuchet MS"/>
                        </a:rPr>
                        <a:t> </a:t>
                      </a:r>
                      <a:r>
                        <a:rPr sz="2300" spc="-60" dirty="0">
                          <a:latin typeface="Trebuchet MS"/>
                          <a:cs typeface="Trebuchet MS"/>
                        </a:rPr>
                        <a:t>dobu </a:t>
                      </a:r>
                      <a:r>
                        <a:rPr sz="2300" dirty="0">
                          <a:latin typeface="Trebuchet MS"/>
                          <a:cs typeface="Trebuchet MS"/>
                        </a:rPr>
                        <a:t>5</a:t>
                      </a:r>
                      <a:r>
                        <a:rPr sz="2300" spc="-135" dirty="0">
                          <a:latin typeface="Trebuchet MS"/>
                          <a:cs typeface="Trebuchet MS"/>
                        </a:rPr>
                        <a:t> </a:t>
                      </a:r>
                      <a:r>
                        <a:rPr sz="2300" spc="-170" dirty="0">
                          <a:latin typeface="Trebuchet MS"/>
                          <a:cs typeface="Trebuchet MS"/>
                        </a:rPr>
                        <a:t>let</a:t>
                      </a:r>
                      <a:r>
                        <a:rPr sz="2300" spc="-55" dirty="0">
                          <a:latin typeface="Trebuchet MS"/>
                          <a:cs typeface="Trebuchet MS"/>
                        </a:rPr>
                        <a:t> </a:t>
                      </a:r>
                      <a:r>
                        <a:rPr sz="2300" dirty="0">
                          <a:latin typeface="Trebuchet MS"/>
                          <a:cs typeface="Trebuchet MS"/>
                        </a:rPr>
                        <a:t>od</a:t>
                      </a:r>
                      <a:r>
                        <a:rPr sz="2300" spc="-95" dirty="0">
                          <a:latin typeface="Trebuchet MS"/>
                          <a:cs typeface="Trebuchet MS"/>
                        </a:rPr>
                        <a:t> </a:t>
                      </a:r>
                      <a:r>
                        <a:rPr sz="2300" spc="-10" dirty="0">
                          <a:latin typeface="Trebuchet MS"/>
                          <a:cs typeface="Trebuchet MS"/>
                        </a:rPr>
                        <a:t>založení</a:t>
                      </a:r>
                      <a:endParaRPr sz="2300">
                        <a:latin typeface="Trebuchet MS"/>
                        <a:cs typeface="Trebuchet MS"/>
                      </a:endParaRPr>
                    </a:p>
                  </a:txBody>
                  <a:tcPr marL="0" marR="0" marT="2279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a:lnSpc>
                          <a:spcPct val="100000"/>
                        </a:lnSpc>
                        <a:spcBef>
                          <a:spcPts val="25"/>
                        </a:spcBef>
                      </a:pPr>
                      <a:endParaRPr sz="2750" dirty="0">
                        <a:latin typeface="Times New Roman"/>
                        <a:cs typeface="Times New Roman"/>
                      </a:endParaRPr>
                    </a:p>
                    <a:p>
                      <a:pPr marL="1270" algn="ctr">
                        <a:lnSpc>
                          <a:spcPct val="100000"/>
                        </a:lnSpc>
                      </a:pPr>
                      <a:r>
                        <a:rPr sz="2300" spc="-25" dirty="0">
                          <a:latin typeface="Trebuchet MS"/>
                          <a:cs typeface="Trebuchet MS"/>
                        </a:rPr>
                        <a:t>754</a:t>
                      </a:r>
                      <a:endParaRPr sz="2300" dirty="0">
                        <a:latin typeface="Trebuchet MS"/>
                        <a:cs typeface="Trebuchet MS"/>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415" y="2273887"/>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sp>
        <p:nvSpPr>
          <p:cNvPr id="3" name="object 3"/>
          <p:cNvSpPr txBox="1">
            <a:spLocks noGrp="1"/>
          </p:cNvSpPr>
          <p:nvPr>
            <p:ph type="title"/>
          </p:nvPr>
        </p:nvSpPr>
        <p:spPr>
          <a:xfrm>
            <a:off x="1385094" y="301625"/>
            <a:ext cx="16972756" cy="1230209"/>
          </a:xfrm>
          <a:prstGeom prst="rect">
            <a:avLst/>
          </a:prstGeom>
        </p:spPr>
        <p:txBody>
          <a:bodyPr vert="horz" wrap="square" lIns="0" tIns="12065" rIns="0" bIns="0" rtlCol="0">
            <a:spAutoFit/>
          </a:bodyPr>
          <a:lstStyle/>
          <a:p>
            <a:pPr marL="12700">
              <a:spcBef>
                <a:spcPts val="95"/>
              </a:spcBef>
            </a:pPr>
            <a:r>
              <a:rPr spc="495" dirty="0"/>
              <a:t>AGROLESNICKÉ</a:t>
            </a:r>
            <a:r>
              <a:rPr spc="-105" dirty="0"/>
              <a:t> </a:t>
            </a:r>
            <a:r>
              <a:rPr spc="445" dirty="0"/>
              <a:t>SYSTÉMY</a:t>
            </a:r>
            <a:r>
              <a:rPr spc="-100" dirty="0"/>
              <a:t> </a:t>
            </a:r>
            <a:r>
              <a:rPr spc="310" dirty="0"/>
              <a:t>(ALS)</a:t>
            </a:r>
          </a:p>
        </p:txBody>
      </p:sp>
      <p:pic>
        <p:nvPicPr>
          <p:cNvPr id="4" name="object 4"/>
          <p:cNvPicPr/>
          <p:nvPr/>
        </p:nvPicPr>
        <p:blipFill>
          <a:blip r:embed="rId2" cstate="print"/>
          <a:stretch>
            <a:fillRect/>
          </a:stretch>
        </p:blipFill>
        <p:spPr>
          <a:xfrm>
            <a:off x="1017611" y="3644107"/>
            <a:ext cx="282678" cy="292729"/>
          </a:xfrm>
          <a:prstGeom prst="rect">
            <a:avLst/>
          </a:prstGeom>
        </p:spPr>
      </p:pic>
      <p:pic>
        <p:nvPicPr>
          <p:cNvPr id="5" name="object 5"/>
          <p:cNvPicPr/>
          <p:nvPr/>
        </p:nvPicPr>
        <p:blipFill>
          <a:blip r:embed="rId2" cstate="print"/>
          <a:stretch>
            <a:fillRect/>
          </a:stretch>
        </p:blipFill>
        <p:spPr>
          <a:xfrm>
            <a:off x="1017611" y="7244803"/>
            <a:ext cx="282678" cy="292729"/>
          </a:xfrm>
          <a:prstGeom prst="rect">
            <a:avLst/>
          </a:prstGeom>
        </p:spPr>
      </p:pic>
      <p:sp>
        <p:nvSpPr>
          <p:cNvPr id="6" name="object 6"/>
          <p:cNvSpPr txBox="1"/>
          <p:nvPr/>
        </p:nvSpPr>
        <p:spPr>
          <a:xfrm>
            <a:off x="666431" y="1901825"/>
            <a:ext cx="16972756" cy="13109358"/>
          </a:xfrm>
          <a:prstGeom prst="rect">
            <a:avLst/>
          </a:prstGeom>
        </p:spPr>
        <p:txBody>
          <a:bodyPr vert="horz" wrap="square" lIns="0" tIns="244475" rIns="0" bIns="0" rtlCol="0">
            <a:spAutoFit/>
          </a:bodyPr>
          <a:lstStyle/>
          <a:p>
            <a:pPr marL="427990">
              <a:spcBef>
                <a:spcPts val="1925"/>
              </a:spcBef>
            </a:pPr>
            <a:r>
              <a:rPr sz="4000" spc="-150" dirty="0">
                <a:solidFill>
                  <a:srgbClr val="00B050"/>
                </a:solidFill>
                <a:latin typeface="Trebuchet MS"/>
                <a:cs typeface="Trebuchet MS"/>
              </a:rPr>
              <a:t>Silvoorebný</a:t>
            </a:r>
            <a:r>
              <a:rPr sz="4000" spc="-40" dirty="0">
                <a:solidFill>
                  <a:srgbClr val="00B050"/>
                </a:solidFill>
                <a:latin typeface="Trebuchet MS"/>
                <a:cs typeface="Trebuchet MS"/>
              </a:rPr>
              <a:t> </a:t>
            </a:r>
            <a:r>
              <a:rPr sz="4000" spc="-170" dirty="0">
                <a:solidFill>
                  <a:srgbClr val="00B050"/>
                </a:solidFill>
                <a:latin typeface="Trebuchet MS"/>
                <a:cs typeface="Trebuchet MS"/>
              </a:rPr>
              <a:t>systém</a:t>
            </a:r>
            <a:r>
              <a:rPr sz="4000" spc="-40" dirty="0">
                <a:solidFill>
                  <a:srgbClr val="00B050"/>
                </a:solidFill>
                <a:latin typeface="Trebuchet MS"/>
                <a:cs typeface="Trebuchet MS"/>
              </a:rPr>
              <a:t> </a:t>
            </a:r>
            <a:r>
              <a:rPr sz="4000" spc="-215" dirty="0">
                <a:solidFill>
                  <a:srgbClr val="00B050"/>
                </a:solidFill>
                <a:latin typeface="Trebuchet MS"/>
                <a:cs typeface="Trebuchet MS"/>
              </a:rPr>
              <a:t>(R,</a:t>
            </a:r>
            <a:r>
              <a:rPr sz="4000" spc="-400" dirty="0">
                <a:solidFill>
                  <a:srgbClr val="00B050"/>
                </a:solidFill>
                <a:latin typeface="Trebuchet MS"/>
                <a:cs typeface="Trebuchet MS"/>
              </a:rPr>
              <a:t> </a:t>
            </a:r>
            <a:r>
              <a:rPr sz="4000" spc="-25" dirty="0">
                <a:solidFill>
                  <a:srgbClr val="00B050"/>
                </a:solidFill>
                <a:latin typeface="Trebuchet MS"/>
                <a:cs typeface="Trebuchet MS"/>
              </a:rPr>
              <a:t>G)</a:t>
            </a:r>
            <a:endParaRPr sz="4000" dirty="0">
              <a:solidFill>
                <a:srgbClr val="00B050"/>
              </a:solidFill>
              <a:latin typeface="Trebuchet MS"/>
              <a:cs typeface="Trebuchet MS"/>
            </a:endParaRPr>
          </a:p>
          <a:p>
            <a:pPr marL="12700">
              <a:spcBef>
                <a:spcPts val="1675"/>
              </a:spcBef>
            </a:pPr>
            <a:r>
              <a:rPr sz="4000" b="1" dirty="0">
                <a:solidFill>
                  <a:schemeClr val="accent3">
                    <a:lumMod val="75000"/>
                  </a:schemeClr>
                </a:solidFill>
                <a:latin typeface="Trebuchet MS"/>
                <a:cs typeface="Trebuchet MS"/>
              </a:rPr>
              <a:t>Vybrané</a:t>
            </a:r>
            <a:r>
              <a:rPr sz="4000" b="1" spc="120" dirty="0">
                <a:solidFill>
                  <a:schemeClr val="accent3">
                    <a:lumMod val="75000"/>
                  </a:schemeClr>
                </a:solidFill>
                <a:latin typeface="Trebuchet MS"/>
                <a:cs typeface="Trebuchet MS"/>
              </a:rPr>
              <a:t> </a:t>
            </a:r>
            <a:r>
              <a:rPr sz="4000" b="1" spc="-10" dirty="0">
                <a:solidFill>
                  <a:schemeClr val="accent3">
                    <a:lumMod val="75000"/>
                  </a:schemeClr>
                </a:solidFill>
                <a:latin typeface="Trebuchet MS"/>
                <a:cs typeface="Trebuchet MS"/>
              </a:rPr>
              <a:t>podmínky</a:t>
            </a:r>
            <a:endParaRPr sz="4000" dirty="0">
              <a:solidFill>
                <a:schemeClr val="accent3">
                  <a:lumMod val="75000"/>
                </a:schemeClr>
              </a:solidFill>
              <a:latin typeface="Trebuchet MS"/>
              <a:cs typeface="Trebuchet MS"/>
            </a:endParaRPr>
          </a:p>
          <a:p>
            <a:pPr marL="605155" indent="-295910">
              <a:spcBef>
                <a:spcPts val="844"/>
              </a:spcBef>
              <a:buClr>
                <a:srgbClr val="CDCE00"/>
              </a:buClr>
              <a:buFont typeface="Arial"/>
              <a:buChar char="•"/>
              <a:tabLst>
                <a:tab pos="605155" algn="l"/>
                <a:tab pos="605790" algn="l"/>
              </a:tabLst>
            </a:pPr>
            <a:r>
              <a:rPr sz="4000" spc="-180" dirty="0">
                <a:solidFill>
                  <a:schemeClr val="accent3">
                    <a:lumMod val="75000"/>
                  </a:schemeClr>
                </a:solidFill>
                <a:latin typeface="Trebuchet MS"/>
                <a:cs typeface="Trebuchet MS"/>
              </a:rPr>
              <a:t>liniová</a:t>
            </a:r>
            <a:r>
              <a:rPr sz="4000" spc="-20" dirty="0">
                <a:solidFill>
                  <a:schemeClr val="accent3">
                    <a:lumMod val="75000"/>
                  </a:schemeClr>
                </a:solidFill>
                <a:latin typeface="Trebuchet MS"/>
                <a:cs typeface="Trebuchet MS"/>
              </a:rPr>
              <a:t> </a:t>
            </a:r>
            <a:r>
              <a:rPr sz="4000" spc="-40" dirty="0">
                <a:solidFill>
                  <a:schemeClr val="accent3">
                    <a:lumMod val="75000"/>
                  </a:schemeClr>
                </a:solidFill>
                <a:latin typeface="Trebuchet MS"/>
                <a:cs typeface="Trebuchet MS"/>
              </a:rPr>
              <a:t>výsadba</a:t>
            </a:r>
            <a:endParaRPr sz="4000" dirty="0">
              <a:solidFill>
                <a:schemeClr val="accent3">
                  <a:lumMod val="75000"/>
                </a:schemeClr>
              </a:solidFill>
              <a:latin typeface="Trebuchet MS"/>
              <a:cs typeface="Trebuchet MS"/>
            </a:endParaRPr>
          </a:p>
          <a:p>
            <a:pPr marL="605155" indent="-295910">
              <a:spcBef>
                <a:spcPts val="850"/>
              </a:spcBef>
              <a:buClr>
                <a:srgbClr val="CDCE00"/>
              </a:buClr>
              <a:buFont typeface="Arial"/>
              <a:buChar char="•"/>
              <a:tabLst>
                <a:tab pos="605155" algn="l"/>
                <a:tab pos="605790" algn="l"/>
              </a:tabLst>
            </a:pPr>
            <a:r>
              <a:rPr sz="4000" spc="-120" dirty="0">
                <a:solidFill>
                  <a:schemeClr val="accent3">
                    <a:lumMod val="75000"/>
                  </a:schemeClr>
                </a:solidFill>
                <a:latin typeface="Trebuchet MS"/>
                <a:cs typeface="Trebuchet MS"/>
              </a:rPr>
              <a:t>šířka</a:t>
            </a:r>
            <a:r>
              <a:rPr sz="4000" spc="-100" dirty="0">
                <a:solidFill>
                  <a:schemeClr val="accent3">
                    <a:lumMod val="75000"/>
                  </a:schemeClr>
                </a:solidFill>
                <a:latin typeface="Trebuchet MS"/>
                <a:cs typeface="Trebuchet MS"/>
              </a:rPr>
              <a:t> </a:t>
            </a:r>
            <a:r>
              <a:rPr sz="4000" spc="-125" dirty="0">
                <a:solidFill>
                  <a:schemeClr val="accent3">
                    <a:lumMod val="75000"/>
                  </a:schemeClr>
                </a:solidFill>
                <a:latin typeface="Trebuchet MS"/>
                <a:cs typeface="Trebuchet MS"/>
              </a:rPr>
              <a:t>ochranných</a:t>
            </a:r>
            <a:r>
              <a:rPr sz="4000" spc="-100" dirty="0">
                <a:solidFill>
                  <a:schemeClr val="accent3">
                    <a:lumMod val="75000"/>
                  </a:schemeClr>
                </a:solidFill>
                <a:latin typeface="Trebuchet MS"/>
                <a:cs typeface="Trebuchet MS"/>
              </a:rPr>
              <a:t> </a:t>
            </a:r>
            <a:r>
              <a:rPr sz="4000" spc="-165" dirty="0">
                <a:solidFill>
                  <a:schemeClr val="accent3">
                    <a:lumMod val="75000"/>
                  </a:schemeClr>
                </a:solidFill>
                <a:latin typeface="Trebuchet MS"/>
                <a:cs typeface="Trebuchet MS"/>
              </a:rPr>
              <a:t>pásů</a:t>
            </a:r>
            <a:r>
              <a:rPr sz="4000" spc="-65" dirty="0">
                <a:solidFill>
                  <a:schemeClr val="accent3">
                    <a:lumMod val="75000"/>
                  </a:schemeClr>
                </a:solidFill>
                <a:latin typeface="Trebuchet MS"/>
                <a:cs typeface="Trebuchet MS"/>
              </a:rPr>
              <a:t> </a:t>
            </a:r>
            <a:r>
              <a:rPr sz="4000" spc="-135" dirty="0">
                <a:solidFill>
                  <a:schemeClr val="accent3">
                    <a:lumMod val="75000"/>
                  </a:schemeClr>
                </a:solidFill>
                <a:latin typeface="Trebuchet MS"/>
                <a:cs typeface="Trebuchet MS"/>
              </a:rPr>
              <a:t>dřevin</a:t>
            </a:r>
            <a:r>
              <a:rPr sz="4000" spc="-9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1</a:t>
            </a:r>
            <a:r>
              <a:rPr sz="4000" spc="-85" dirty="0">
                <a:solidFill>
                  <a:schemeClr val="accent3">
                    <a:lumMod val="75000"/>
                  </a:schemeClr>
                </a:solidFill>
                <a:latin typeface="Trebuchet MS"/>
                <a:cs typeface="Trebuchet MS"/>
              </a:rPr>
              <a:t> </a:t>
            </a:r>
            <a:r>
              <a:rPr sz="4000" spc="390" dirty="0">
                <a:solidFill>
                  <a:schemeClr val="accent3">
                    <a:lumMod val="75000"/>
                  </a:schemeClr>
                </a:solidFill>
                <a:latin typeface="Trebuchet MS"/>
                <a:cs typeface="Trebuchet MS"/>
              </a:rPr>
              <a:t>–</a:t>
            </a:r>
            <a:r>
              <a:rPr sz="4000" spc="-90" dirty="0">
                <a:solidFill>
                  <a:schemeClr val="accent3">
                    <a:lumMod val="75000"/>
                  </a:schemeClr>
                </a:solidFill>
                <a:latin typeface="Trebuchet MS"/>
                <a:cs typeface="Trebuchet MS"/>
              </a:rPr>
              <a:t> </a:t>
            </a:r>
            <a:r>
              <a:rPr lang="cs-CZ" sz="4000" dirty="0">
                <a:solidFill>
                  <a:schemeClr val="accent3">
                    <a:lumMod val="75000"/>
                  </a:schemeClr>
                </a:solidFill>
                <a:latin typeface="Trebuchet MS"/>
                <a:cs typeface="Trebuchet MS"/>
              </a:rPr>
              <a:t>6</a:t>
            </a:r>
            <a:r>
              <a:rPr sz="4000" spc="-95" dirty="0">
                <a:solidFill>
                  <a:schemeClr val="accent3">
                    <a:lumMod val="75000"/>
                  </a:schemeClr>
                </a:solidFill>
                <a:latin typeface="Trebuchet MS"/>
                <a:cs typeface="Trebuchet MS"/>
              </a:rPr>
              <a:t> </a:t>
            </a:r>
            <a:r>
              <a:rPr sz="4000" spc="-50" dirty="0">
                <a:solidFill>
                  <a:schemeClr val="accent3">
                    <a:lumMod val="75000"/>
                  </a:schemeClr>
                </a:solidFill>
                <a:latin typeface="Trebuchet MS"/>
                <a:cs typeface="Trebuchet MS"/>
              </a:rPr>
              <a:t>m</a:t>
            </a:r>
            <a:r>
              <a:rPr lang="cs-CZ" sz="4000" spc="-50" dirty="0">
                <a:solidFill>
                  <a:schemeClr val="accent3">
                    <a:lumMod val="75000"/>
                  </a:schemeClr>
                </a:solidFill>
                <a:latin typeface="Trebuchet MS"/>
                <a:cs typeface="Trebuchet MS"/>
              </a:rPr>
              <a:t> </a:t>
            </a:r>
            <a:r>
              <a:rPr lang="cs-CZ" sz="4000" spc="-50" dirty="0">
                <a:solidFill>
                  <a:schemeClr val="accent5"/>
                </a:solidFill>
                <a:latin typeface="Trebuchet MS"/>
                <a:cs typeface="Trebuchet MS"/>
              </a:rPr>
              <a:t>ochranný pás nesmí svojí délkou přiléhat k hranice DPB</a:t>
            </a:r>
            <a:endParaRPr sz="4000" dirty="0">
              <a:solidFill>
                <a:schemeClr val="accent5"/>
              </a:solidFill>
              <a:latin typeface="Trebuchet MS"/>
              <a:cs typeface="Trebuchet MS"/>
            </a:endParaRPr>
          </a:p>
          <a:p>
            <a:pPr marL="605155" indent="-295910">
              <a:spcBef>
                <a:spcPts val="844"/>
              </a:spcBef>
              <a:buClr>
                <a:srgbClr val="CDCE00"/>
              </a:buClr>
              <a:buFont typeface="Arial"/>
              <a:buChar char="•"/>
              <a:tabLst>
                <a:tab pos="605155" algn="l"/>
                <a:tab pos="605790" algn="l"/>
              </a:tabLst>
            </a:pPr>
            <a:r>
              <a:rPr sz="4000" spc="-135" dirty="0">
                <a:solidFill>
                  <a:schemeClr val="accent3">
                    <a:lumMod val="75000"/>
                  </a:schemeClr>
                </a:solidFill>
                <a:latin typeface="Trebuchet MS"/>
                <a:cs typeface="Trebuchet MS"/>
              </a:rPr>
              <a:t>rozestupy</a:t>
            </a:r>
            <a:r>
              <a:rPr sz="4000" spc="-85" dirty="0">
                <a:solidFill>
                  <a:schemeClr val="accent3">
                    <a:lumMod val="75000"/>
                  </a:schemeClr>
                </a:solidFill>
                <a:latin typeface="Trebuchet MS"/>
                <a:cs typeface="Trebuchet MS"/>
              </a:rPr>
              <a:t> </a:t>
            </a:r>
            <a:r>
              <a:rPr sz="4000" spc="-195" dirty="0">
                <a:solidFill>
                  <a:schemeClr val="accent3">
                    <a:lumMod val="75000"/>
                  </a:schemeClr>
                </a:solidFill>
                <a:latin typeface="Trebuchet MS"/>
                <a:cs typeface="Trebuchet MS"/>
              </a:rPr>
              <a:t>mezi</a:t>
            </a:r>
            <a:r>
              <a:rPr sz="4000" spc="-70" dirty="0">
                <a:solidFill>
                  <a:schemeClr val="accent3">
                    <a:lumMod val="75000"/>
                  </a:schemeClr>
                </a:solidFill>
                <a:latin typeface="Trebuchet MS"/>
                <a:cs typeface="Trebuchet MS"/>
              </a:rPr>
              <a:t> </a:t>
            </a:r>
            <a:r>
              <a:rPr sz="4000" spc="-150" dirty="0">
                <a:solidFill>
                  <a:schemeClr val="accent3">
                    <a:lumMod val="75000"/>
                  </a:schemeClr>
                </a:solidFill>
                <a:latin typeface="Trebuchet MS"/>
                <a:cs typeface="Trebuchet MS"/>
              </a:rPr>
              <a:t>těmito</a:t>
            </a:r>
            <a:r>
              <a:rPr sz="4000" spc="-75" dirty="0">
                <a:solidFill>
                  <a:schemeClr val="accent3">
                    <a:lumMod val="75000"/>
                  </a:schemeClr>
                </a:solidFill>
                <a:latin typeface="Trebuchet MS"/>
                <a:cs typeface="Trebuchet MS"/>
              </a:rPr>
              <a:t> </a:t>
            </a:r>
            <a:r>
              <a:rPr sz="4000" spc="-180" dirty="0">
                <a:solidFill>
                  <a:schemeClr val="accent3">
                    <a:lumMod val="75000"/>
                  </a:schemeClr>
                </a:solidFill>
                <a:latin typeface="Trebuchet MS"/>
                <a:cs typeface="Trebuchet MS"/>
              </a:rPr>
              <a:t>pásy</a:t>
            </a:r>
            <a:r>
              <a:rPr sz="4000" spc="-7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10</a:t>
            </a:r>
            <a:r>
              <a:rPr sz="4000" spc="-140" dirty="0">
                <a:solidFill>
                  <a:schemeClr val="accent3">
                    <a:lumMod val="75000"/>
                  </a:schemeClr>
                </a:solidFill>
                <a:latin typeface="Trebuchet MS"/>
                <a:cs typeface="Trebuchet MS"/>
              </a:rPr>
              <a:t> </a:t>
            </a:r>
            <a:r>
              <a:rPr sz="4000" spc="390" dirty="0">
                <a:solidFill>
                  <a:schemeClr val="accent3">
                    <a:lumMod val="75000"/>
                  </a:schemeClr>
                </a:solidFill>
                <a:latin typeface="Trebuchet MS"/>
                <a:cs typeface="Trebuchet MS"/>
              </a:rPr>
              <a:t>–</a:t>
            </a:r>
            <a:r>
              <a:rPr sz="4000" spc="-90" dirty="0">
                <a:solidFill>
                  <a:schemeClr val="accent3">
                    <a:lumMod val="75000"/>
                  </a:schemeClr>
                </a:solidFill>
                <a:latin typeface="Trebuchet MS"/>
                <a:cs typeface="Trebuchet MS"/>
              </a:rPr>
              <a:t> </a:t>
            </a:r>
            <a:r>
              <a:rPr sz="4000" spc="-45" dirty="0">
                <a:solidFill>
                  <a:schemeClr val="accent3">
                    <a:lumMod val="75000"/>
                  </a:schemeClr>
                </a:solidFill>
                <a:latin typeface="Trebuchet MS"/>
                <a:cs typeface="Trebuchet MS"/>
              </a:rPr>
              <a:t>100</a:t>
            </a:r>
            <a:r>
              <a:rPr sz="4000" spc="-90" dirty="0">
                <a:solidFill>
                  <a:schemeClr val="accent3">
                    <a:lumMod val="75000"/>
                  </a:schemeClr>
                </a:solidFill>
                <a:latin typeface="Trebuchet MS"/>
                <a:cs typeface="Trebuchet MS"/>
              </a:rPr>
              <a:t> </a:t>
            </a:r>
            <a:r>
              <a:rPr sz="4000" spc="-50" dirty="0">
                <a:solidFill>
                  <a:schemeClr val="accent3">
                    <a:lumMod val="75000"/>
                  </a:schemeClr>
                </a:solidFill>
                <a:latin typeface="Trebuchet MS"/>
                <a:cs typeface="Trebuchet MS"/>
              </a:rPr>
              <a:t>m</a:t>
            </a:r>
            <a:endParaRPr sz="4000" dirty="0">
              <a:solidFill>
                <a:schemeClr val="accent3">
                  <a:lumMod val="75000"/>
                </a:schemeClr>
              </a:solidFill>
              <a:latin typeface="Trebuchet MS"/>
              <a:cs typeface="Trebuchet MS"/>
            </a:endParaRPr>
          </a:p>
          <a:p>
            <a:pPr marL="605155" indent="-295910">
              <a:spcBef>
                <a:spcPts val="840"/>
              </a:spcBef>
              <a:buClr>
                <a:srgbClr val="CDCE00"/>
              </a:buClr>
              <a:buFont typeface="Arial"/>
              <a:buChar char="•"/>
              <a:tabLst>
                <a:tab pos="605155" algn="l"/>
                <a:tab pos="605790" algn="l"/>
              </a:tabLst>
            </a:pPr>
            <a:r>
              <a:rPr sz="4000" spc="-90" dirty="0">
                <a:solidFill>
                  <a:schemeClr val="accent3">
                    <a:lumMod val="75000"/>
                  </a:schemeClr>
                </a:solidFill>
                <a:latin typeface="Trebuchet MS"/>
                <a:cs typeface="Trebuchet MS"/>
              </a:rPr>
              <a:t>možnost</a:t>
            </a:r>
            <a:r>
              <a:rPr sz="4000" spc="-135" dirty="0">
                <a:solidFill>
                  <a:schemeClr val="accent3">
                    <a:lumMod val="75000"/>
                  </a:schemeClr>
                </a:solidFill>
                <a:latin typeface="Trebuchet MS"/>
                <a:cs typeface="Trebuchet MS"/>
              </a:rPr>
              <a:t> </a:t>
            </a:r>
            <a:r>
              <a:rPr sz="4000" spc="-150" dirty="0">
                <a:solidFill>
                  <a:schemeClr val="accent3">
                    <a:lumMod val="75000"/>
                  </a:schemeClr>
                </a:solidFill>
                <a:latin typeface="Trebuchet MS"/>
                <a:cs typeface="Trebuchet MS"/>
              </a:rPr>
              <a:t>zápočtu</a:t>
            </a:r>
            <a:r>
              <a:rPr sz="4000" spc="-70" dirty="0">
                <a:solidFill>
                  <a:schemeClr val="accent3">
                    <a:lumMod val="75000"/>
                  </a:schemeClr>
                </a:solidFill>
                <a:latin typeface="Trebuchet MS"/>
                <a:cs typeface="Trebuchet MS"/>
              </a:rPr>
              <a:t> </a:t>
            </a:r>
            <a:r>
              <a:rPr sz="4000" spc="-145" dirty="0">
                <a:solidFill>
                  <a:schemeClr val="accent3">
                    <a:lumMod val="75000"/>
                  </a:schemeClr>
                </a:solidFill>
                <a:latin typeface="Trebuchet MS"/>
                <a:cs typeface="Trebuchet MS"/>
              </a:rPr>
              <a:t>těchto</a:t>
            </a:r>
            <a:r>
              <a:rPr sz="4000" spc="-75" dirty="0">
                <a:solidFill>
                  <a:schemeClr val="accent3">
                    <a:lumMod val="75000"/>
                  </a:schemeClr>
                </a:solidFill>
                <a:latin typeface="Trebuchet MS"/>
                <a:cs typeface="Trebuchet MS"/>
              </a:rPr>
              <a:t> </a:t>
            </a:r>
            <a:r>
              <a:rPr sz="4000" spc="-165" dirty="0">
                <a:solidFill>
                  <a:schemeClr val="accent3">
                    <a:lumMod val="75000"/>
                  </a:schemeClr>
                </a:solidFill>
                <a:latin typeface="Trebuchet MS"/>
                <a:cs typeface="Trebuchet MS"/>
              </a:rPr>
              <a:t>pásů</a:t>
            </a:r>
            <a:r>
              <a:rPr sz="4000" spc="-7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do</a:t>
            </a:r>
            <a:r>
              <a:rPr sz="4000" spc="-75" dirty="0">
                <a:solidFill>
                  <a:schemeClr val="accent3">
                    <a:lumMod val="75000"/>
                  </a:schemeClr>
                </a:solidFill>
                <a:latin typeface="Trebuchet MS"/>
                <a:cs typeface="Trebuchet MS"/>
              </a:rPr>
              <a:t> </a:t>
            </a:r>
            <a:r>
              <a:rPr sz="4000" spc="-130" dirty="0">
                <a:solidFill>
                  <a:schemeClr val="accent3">
                    <a:lumMod val="75000"/>
                  </a:schemeClr>
                </a:solidFill>
                <a:latin typeface="Trebuchet MS"/>
                <a:cs typeface="Trebuchet MS"/>
              </a:rPr>
              <a:t>neprodukčních</a:t>
            </a:r>
            <a:r>
              <a:rPr sz="4000" spc="-90" dirty="0">
                <a:solidFill>
                  <a:schemeClr val="accent3">
                    <a:lumMod val="75000"/>
                  </a:schemeClr>
                </a:solidFill>
                <a:latin typeface="Trebuchet MS"/>
                <a:cs typeface="Trebuchet MS"/>
              </a:rPr>
              <a:t> </a:t>
            </a:r>
            <a:r>
              <a:rPr sz="4000" spc="-125" dirty="0">
                <a:solidFill>
                  <a:schemeClr val="accent3">
                    <a:lumMod val="75000"/>
                  </a:schemeClr>
                </a:solidFill>
                <a:latin typeface="Trebuchet MS"/>
                <a:cs typeface="Trebuchet MS"/>
              </a:rPr>
              <a:t>ploch</a:t>
            </a:r>
            <a:r>
              <a:rPr sz="4000" spc="-8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a:t>
            </a:r>
            <a:r>
              <a:rPr sz="4000" spc="-85" dirty="0">
                <a:solidFill>
                  <a:schemeClr val="accent3">
                    <a:lumMod val="75000"/>
                  </a:schemeClr>
                </a:solidFill>
                <a:latin typeface="Trebuchet MS"/>
                <a:cs typeface="Trebuchet MS"/>
              </a:rPr>
              <a:t> </a:t>
            </a:r>
            <a:r>
              <a:rPr sz="4000" spc="-125" dirty="0">
                <a:solidFill>
                  <a:schemeClr val="accent3">
                    <a:lumMod val="75000"/>
                  </a:schemeClr>
                </a:solidFill>
                <a:latin typeface="Trebuchet MS"/>
                <a:cs typeface="Trebuchet MS"/>
              </a:rPr>
              <a:t>ochranný</a:t>
            </a:r>
            <a:r>
              <a:rPr sz="4000" spc="-95" dirty="0">
                <a:solidFill>
                  <a:schemeClr val="accent3">
                    <a:lumMod val="75000"/>
                  </a:schemeClr>
                </a:solidFill>
                <a:latin typeface="Trebuchet MS"/>
                <a:cs typeface="Trebuchet MS"/>
              </a:rPr>
              <a:t> </a:t>
            </a:r>
            <a:r>
              <a:rPr sz="4000" spc="-185" dirty="0">
                <a:solidFill>
                  <a:schemeClr val="accent3">
                    <a:lumMod val="75000"/>
                  </a:schemeClr>
                </a:solidFill>
                <a:latin typeface="Trebuchet MS"/>
                <a:cs typeface="Trebuchet MS"/>
              </a:rPr>
              <a:t>pás</a:t>
            </a:r>
            <a:r>
              <a:rPr sz="4000" spc="-65" dirty="0">
                <a:solidFill>
                  <a:schemeClr val="accent3">
                    <a:lumMod val="75000"/>
                  </a:schemeClr>
                </a:solidFill>
                <a:latin typeface="Trebuchet MS"/>
                <a:cs typeface="Trebuchet MS"/>
              </a:rPr>
              <a:t> </a:t>
            </a:r>
            <a:r>
              <a:rPr sz="4000" spc="-10" dirty="0">
                <a:solidFill>
                  <a:schemeClr val="accent3">
                    <a:lumMod val="75000"/>
                  </a:schemeClr>
                </a:solidFill>
                <a:latin typeface="Trebuchet MS"/>
                <a:cs typeface="Trebuchet MS"/>
              </a:rPr>
              <a:t>dřevin</a:t>
            </a:r>
            <a:endParaRPr sz="4000" dirty="0">
              <a:solidFill>
                <a:schemeClr val="accent3">
                  <a:lumMod val="75000"/>
                </a:schemeClr>
              </a:solidFill>
              <a:latin typeface="Trebuchet MS"/>
              <a:cs typeface="Trebuchet MS"/>
            </a:endParaRPr>
          </a:p>
          <a:p>
            <a:pPr marL="427990">
              <a:spcBef>
                <a:spcPts val="1645"/>
              </a:spcBef>
            </a:pPr>
            <a:r>
              <a:rPr sz="4000" spc="-195" dirty="0">
                <a:solidFill>
                  <a:srgbClr val="00B050"/>
                </a:solidFill>
                <a:latin typeface="Trebuchet MS"/>
                <a:cs typeface="Trebuchet MS"/>
              </a:rPr>
              <a:t>Silvopastevní</a:t>
            </a:r>
            <a:r>
              <a:rPr sz="4000" spc="-15" dirty="0">
                <a:solidFill>
                  <a:srgbClr val="00B050"/>
                </a:solidFill>
                <a:latin typeface="Trebuchet MS"/>
                <a:cs typeface="Trebuchet MS"/>
              </a:rPr>
              <a:t> </a:t>
            </a:r>
            <a:r>
              <a:rPr sz="4000" spc="-170" dirty="0">
                <a:solidFill>
                  <a:srgbClr val="00B050"/>
                </a:solidFill>
                <a:latin typeface="Trebuchet MS"/>
                <a:cs typeface="Trebuchet MS"/>
              </a:rPr>
              <a:t>systém</a:t>
            </a:r>
            <a:r>
              <a:rPr sz="4000" spc="-15" dirty="0">
                <a:solidFill>
                  <a:srgbClr val="00B050"/>
                </a:solidFill>
                <a:latin typeface="Trebuchet MS"/>
                <a:cs typeface="Trebuchet MS"/>
              </a:rPr>
              <a:t> </a:t>
            </a:r>
            <a:r>
              <a:rPr sz="4000" spc="-25" dirty="0">
                <a:solidFill>
                  <a:srgbClr val="00B050"/>
                </a:solidFill>
                <a:latin typeface="Trebuchet MS"/>
                <a:cs typeface="Trebuchet MS"/>
              </a:rPr>
              <a:t>(T)</a:t>
            </a:r>
            <a:endParaRPr sz="4000" dirty="0">
              <a:solidFill>
                <a:srgbClr val="00B050"/>
              </a:solidFill>
              <a:latin typeface="Trebuchet MS"/>
              <a:cs typeface="Trebuchet MS"/>
            </a:endParaRPr>
          </a:p>
          <a:p>
            <a:pPr marL="12700">
              <a:spcBef>
                <a:spcPts val="30"/>
              </a:spcBef>
            </a:pPr>
            <a:r>
              <a:rPr sz="4000" b="1" dirty="0">
                <a:solidFill>
                  <a:schemeClr val="accent3">
                    <a:lumMod val="75000"/>
                  </a:schemeClr>
                </a:solidFill>
                <a:latin typeface="Trebuchet MS"/>
                <a:cs typeface="Trebuchet MS"/>
              </a:rPr>
              <a:t>Vybrané</a:t>
            </a:r>
            <a:r>
              <a:rPr sz="4000" b="1" spc="130" dirty="0">
                <a:solidFill>
                  <a:schemeClr val="accent3">
                    <a:lumMod val="75000"/>
                  </a:schemeClr>
                </a:solidFill>
                <a:latin typeface="Trebuchet MS"/>
                <a:cs typeface="Trebuchet MS"/>
              </a:rPr>
              <a:t> </a:t>
            </a:r>
            <a:r>
              <a:rPr sz="4000" b="1" spc="-10" dirty="0">
                <a:solidFill>
                  <a:schemeClr val="accent3">
                    <a:lumMod val="75000"/>
                  </a:schemeClr>
                </a:solidFill>
                <a:latin typeface="Trebuchet MS"/>
                <a:cs typeface="Trebuchet MS"/>
              </a:rPr>
              <a:t>podmínky</a:t>
            </a:r>
            <a:endParaRPr sz="4000" dirty="0">
              <a:solidFill>
                <a:schemeClr val="accent3">
                  <a:lumMod val="75000"/>
                </a:schemeClr>
              </a:solidFill>
              <a:latin typeface="Trebuchet MS"/>
              <a:cs typeface="Trebuchet MS"/>
            </a:endParaRPr>
          </a:p>
          <a:p>
            <a:pPr marL="605155" indent="-295910">
              <a:spcBef>
                <a:spcPts val="840"/>
              </a:spcBef>
              <a:buClr>
                <a:srgbClr val="CDCE00"/>
              </a:buClr>
              <a:buFont typeface="Arial"/>
              <a:buChar char="•"/>
              <a:tabLst>
                <a:tab pos="605155" algn="l"/>
                <a:tab pos="605790" algn="l"/>
              </a:tabLst>
            </a:pPr>
            <a:r>
              <a:rPr sz="4000" spc="-105" dirty="0">
                <a:solidFill>
                  <a:schemeClr val="accent3">
                    <a:lumMod val="75000"/>
                  </a:schemeClr>
                </a:solidFill>
                <a:latin typeface="Trebuchet MS"/>
                <a:cs typeface="Trebuchet MS"/>
              </a:rPr>
              <a:t>roztroušená</a:t>
            </a:r>
            <a:r>
              <a:rPr sz="4000" spc="-65" dirty="0">
                <a:solidFill>
                  <a:schemeClr val="accent3">
                    <a:lumMod val="75000"/>
                  </a:schemeClr>
                </a:solidFill>
                <a:latin typeface="Trebuchet MS"/>
                <a:cs typeface="Trebuchet MS"/>
              </a:rPr>
              <a:t> </a:t>
            </a:r>
            <a:r>
              <a:rPr sz="4000" spc="-190" dirty="0">
                <a:solidFill>
                  <a:schemeClr val="accent3">
                    <a:lumMod val="75000"/>
                  </a:schemeClr>
                </a:solidFill>
                <a:latin typeface="Trebuchet MS"/>
                <a:cs typeface="Trebuchet MS"/>
              </a:rPr>
              <a:t>výsadba</a:t>
            </a:r>
            <a:r>
              <a:rPr sz="4000" spc="-40" dirty="0">
                <a:solidFill>
                  <a:schemeClr val="accent3">
                    <a:lumMod val="75000"/>
                  </a:schemeClr>
                </a:solidFill>
                <a:latin typeface="Trebuchet MS"/>
                <a:cs typeface="Trebuchet MS"/>
              </a:rPr>
              <a:t> </a:t>
            </a:r>
            <a:r>
              <a:rPr sz="4000" spc="390" dirty="0">
                <a:solidFill>
                  <a:schemeClr val="accent3">
                    <a:lumMod val="75000"/>
                  </a:schemeClr>
                </a:solidFill>
                <a:latin typeface="Trebuchet MS"/>
                <a:cs typeface="Trebuchet MS"/>
              </a:rPr>
              <a:t>–</a:t>
            </a:r>
            <a:r>
              <a:rPr sz="4000" spc="-55" dirty="0">
                <a:solidFill>
                  <a:schemeClr val="accent3">
                    <a:lumMod val="75000"/>
                  </a:schemeClr>
                </a:solidFill>
                <a:latin typeface="Trebuchet MS"/>
                <a:cs typeface="Trebuchet MS"/>
              </a:rPr>
              <a:t> </a:t>
            </a:r>
            <a:r>
              <a:rPr sz="4000" spc="-155" dirty="0">
                <a:solidFill>
                  <a:schemeClr val="accent3">
                    <a:lumMod val="75000"/>
                  </a:schemeClr>
                </a:solidFill>
                <a:latin typeface="Trebuchet MS"/>
                <a:cs typeface="Trebuchet MS"/>
              </a:rPr>
              <a:t>dřeviny</a:t>
            </a:r>
            <a:r>
              <a:rPr sz="4000" spc="-60" dirty="0">
                <a:solidFill>
                  <a:schemeClr val="accent3">
                    <a:lumMod val="75000"/>
                  </a:schemeClr>
                </a:solidFill>
                <a:latin typeface="Trebuchet MS"/>
                <a:cs typeface="Trebuchet MS"/>
              </a:rPr>
              <a:t> </a:t>
            </a:r>
            <a:r>
              <a:rPr sz="4000" spc="-95" dirty="0">
                <a:solidFill>
                  <a:schemeClr val="accent3">
                    <a:lumMod val="75000"/>
                  </a:schemeClr>
                </a:solidFill>
                <a:latin typeface="Trebuchet MS"/>
                <a:cs typeface="Trebuchet MS"/>
              </a:rPr>
              <a:t>rovnoměrně</a:t>
            </a:r>
            <a:r>
              <a:rPr sz="4000" spc="-55" dirty="0">
                <a:solidFill>
                  <a:schemeClr val="accent3">
                    <a:lumMod val="75000"/>
                  </a:schemeClr>
                </a:solidFill>
                <a:latin typeface="Trebuchet MS"/>
                <a:cs typeface="Trebuchet MS"/>
              </a:rPr>
              <a:t> </a:t>
            </a:r>
            <a:r>
              <a:rPr sz="4000" spc="-160" dirty="0">
                <a:solidFill>
                  <a:schemeClr val="accent3">
                    <a:lumMod val="75000"/>
                  </a:schemeClr>
                </a:solidFill>
                <a:latin typeface="Trebuchet MS"/>
                <a:cs typeface="Trebuchet MS"/>
              </a:rPr>
              <a:t>rozptýleny</a:t>
            </a:r>
            <a:r>
              <a:rPr sz="4000" spc="-7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po</a:t>
            </a:r>
            <a:r>
              <a:rPr sz="4000" spc="-50" dirty="0">
                <a:solidFill>
                  <a:schemeClr val="accent3">
                    <a:lumMod val="75000"/>
                  </a:schemeClr>
                </a:solidFill>
                <a:latin typeface="Trebuchet MS"/>
                <a:cs typeface="Trebuchet MS"/>
              </a:rPr>
              <a:t> </a:t>
            </a:r>
            <a:r>
              <a:rPr sz="4000" spc="60" dirty="0">
                <a:solidFill>
                  <a:schemeClr val="accent3">
                    <a:lumMod val="75000"/>
                  </a:schemeClr>
                </a:solidFill>
                <a:latin typeface="Trebuchet MS"/>
                <a:cs typeface="Trebuchet MS"/>
              </a:rPr>
              <a:t>DPB</a:t>
            </a:r>
            <a:endParaRPr sz="4000" dirty="0">
              <a:solidFill>
                <a:schemeClr val="accent3">
                  <a:lumMod val="75000"/>
                </a:schemeClr>
              </a:solidFill>
              <a:latin typeface="Trebuchet MS"/>
              <a:cs typeface="Trebuchet MS"/>
            </a:endParaRPr>
          </a:p>
          <a:p>
            <a:pPr marL="605155" indent="-295910">
              <a:spcBef>
                <a:spcPts val="855"/>
              </a:spcBef>
              <a:buClr>
                <a:srgbClr val="CDCE00"/>
              </a:buClr>
              <a:buFont typeface="Arial"/>
              <a:buChar char="•"/>
              <a:tabLst>
                <a:tab pos="605155" algn="l"/>
                <a:tab pos="605790" algn="l"/>
              </a:tabLst>
            </a:pPr>
            <a:r>
              <a:rPr sz="4000" spc="-60" dirty="0">
                <a:solidFill>
                  <a:schemeClr val="accent3">
                    <a:lumMod val="75000"/>
                  </a:schemeClr>
                </a:solidFill>
                <a:latin typeface="Trebuchet MS"/>
                <a:cs typeface="Trebuchet MS"/>
              </a:rPr>
              <a:t>mohou</a:t>
            </a:r>
            <a:r>
              <a:rPr sz="4000" spc="-65" dirty="0">
                <a:solidFill>
                  <a:schemeClr val="accent3">
                    <a:lumMod val="75000"/>
                  </a:schemeClr>
                </a:solidFill>
                <a:latin typeface="Trebuchet MS"/>
                <a:cs typeface="Trebuchet MS"/>
              </a:rPr>
              <a:t> </a:t>
            </a:r>
            <a:r>
              <a:rPr sz="4000" spc="-135" dirty="0">
                <a:solidFill>
                  <a:schemeClr val="accent3">
                    <a:lumMod val="75000"/>
                  </a:schemeClr>
                </a:solidFill>
                <a:latin typeface="Trebuchet MS"/>
                <a:cs typeface="Trebuchet MS"/>
              </a:rPr>
              <a:t>vytvořit</a:t>
            </a:r>
            <a:r>
              <a:rPr sz="4000" spc="-65" dirty="0">
                <a:solidFill>
                  <a:schemeClr val="accent3">
                    <a:lumMod val="75000"/>
                  </a:schemeClr>
                </a:solidFill>
                <a:latin typeface="Trebuchet MS"/>
                <a:cs typeface="Trebuchet MS"/>
              </a:rPr>
              <a:t> </a:t>
            </a:r>
            <a:r>
              <a:rPr sz="4000" spc="-135" dirty="0">
                <a:solidFill>
                  <a:schemeClr val="accent3">
                    <a:lumMod val="75000"/>
                  </a:schemeClr>
                </a:solidFill>
                <a:latin typeface="Trebuchet MS"/>
                <a:cs typeface="Trebuchet MS"/>
              </a:rPr>
              <a:t>skupinu</a:t>
            </a:r>
            <a:r>
              <a:rPr sz="4000" spc="-70" dirty="0">
                <a:solidFill>
                  <a:schemeClr val="accent3">
                    <a:lumMod val="75000"/>
                  </a:schemeClr>
                </a:solidFill>
                <a:latin typeface="Trebuchet MS"/>
                <a:cs typeface="Trebuchet MS"/>
              </a:rPr>
              <a:t> </a:t>
            </a:r>
            <a:r>
              <a:rPr sz="4000" spc="400" dirty="0">
                <a:solidFill>
                  <a:schemeClr val="accent3">
                    <a:lumMod val="75000"/>
                  </a:schemeClr>
                </a:solidFill>
                <a:latin typeface="Trebuchet MS"/>
                <a:cs typeface="Trebuchet MS"/>
              </a:rPr>
              <a:t>–</a:t>
            </a:r>
            <a:r>
              <a:rPr sz="4000" spc="-55" dirty="0">
                <a:solidFill>
                  <a:schemeClr val="accent3">
                    <a:lumMod val="75000"/>
                  </a:schemeClr>
                </a:solidFill>
                <a:latin typeface="Trebuchet MS"/>
                <a:cs typeface="Trebuchet MS"/>
              </a:rPr>
              <a:t> </a:t>
            </a:r>
            <a:r>
              <a:rPr sz="4000" spc="-180" dirty="0">
                <a:solidFill>
                  <a:schemeClr val="accent3">
                    <a:lumMod val="75000"/>
                  </a:schemeClr>
                </a:solidFill>
                <a:latin typeface="Trebuchet MS"/>
                <a:cs typeface="Trebuchet MS"/>
              </a:rPr>
              <a:t>viz</a:t>
            </a:r>
            <a:r>
              <a:rPr sz="4000" spc="-65" dirty="0">
                <a:solidFill>
                  <a:schemeClr val="accent3">
                    <a:lumMod val="75000"/>
                  </a:schemeClr>
                </a:solidFill>
                <a:latin typeface="Trebuchet MS"/>
                <a:cs typeface="Trebuchet MS"/>
              </a:rPr>
              <a:t> </a:t>
            </a:r>
            <a:r>
              <a:rPr sz="4000" spc="-185" dirty="0">
                <a:solidFill>
                  <a:schemeClr val="accent3">
                    <a:lumMod val="75000"/>
                  </a:schemeClr>
                </a:solidFill>
                <a:latin typeface="Trebuchet MS"/>
                <a:cs typeface="Trebuchet MS"/>
              </a:rPr>
              <a:t>metodika,</a:t>
            </a:r>
            <a:r>
              <a:rPr sz="4000" spc="-370" dirty="0">
                <a:solidFill>
                  <a:schemeClr val="accent3">
                    <a:lumMod val="75000"/>
                  </a:schemeClr>
                </a:solidFill>
                <a:latin typeface="Trebuchet MS"/>
                <a:cs typeface="Trebuchet MS"/>
              </a:rPr>
              <a:t> </a:t>
            </a:r>
            <a:r>
              <a:rPr sz="4000" spc="-204" dirty="0">
                <a:solidFill>
                  <a:schemeClr val="accent3">
                    <a:lumMod val="75000"/>
                  </a:schemeClr>
                </a:solidFill>
                <a:latin typeface="Trebuchet MS"/>
                <a:cs typeface="Trebuchet MS"/>
              </a:rPr>
              <a:t>nejvýše</a:t>
            </a:r>
            <a:r>
              <a:rPr sz="4000" spc="-5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1</a:t>
            </a:r>
            <a:r>
              <a:rPr sz="4000" spc="-65" dirty="0">
                <a:solidFill>
                  <a:schemeClr val="accent3">
                    <a:lumMod val="75000"/>
                  </a:schemeClr>
                </a:solidFill>
                <a:latin typeface="Trebuchet MS"/>
                <a:cs typeface="Trebuchet MS"/>
              </a:rPr>
              <a:t> </a:t>
            </a:r>
            <a:r>
              <a:rPr sz="4000" spc="-20" dirty="0">
                <a:solidFill>
                  <a:schemeClr val="accent3">
                    <a:lumMod val="75000"/>
                  </a:schemeClr>
                </a:solidFill>
                <a:latin typeface="Trebuchet MS"/>
                <a:cs typeface="Trebuchet MS"/>
              </a:rPr>
              <a:t>skupina/DPB</a:t>
            </a:r>
            <a:endParaRPr sz="4000" dirty="0">
              <a:solidFill>
                <a:schemeClr val="accent3">
                  <a:lumMod val="75000"/>
                </a:schemeClr>
              </a:solidFill>
              <a:latin typeface="Trebuchet MS"/>
              <a:cs typeface="Trebuchet MS"/>
            </a:endParaRPr>
          </a:p>
          <a:p>
            <a:pPr marL="605155" indent="-295910">
              <a:spcBef>
                <a:spcPts val="845"/>
              </a:spcBef>
              <a:buClr>
                <a:srgbClr val="CDCE00"/>
              </a:buClr>
              <a:buFont typeface="Arial"/>
              <a:buChar char="•"/>
              <a:tabLst>
                <a:tab pos="605155" algn="l"/>
                <a:tab pos="605790" algn="l"/>
              </a:tabLst>
            </a:pPr>
            <a:r>
              <a:rPr sz="4000" spc="-90" dirty="0">
                <a:solidFill>
                  <a:schemeClr val="accent3">
                    <a:lumMod val="75000"/>
                  </a:schemeClr>
                </a:solidFill>
                <a:latin typeface="Trebuchet MS"/>
                <a:cs typeface="Trebuchet MS"/>
              </a:rPr>
              <a:t>možnost</a:t>
            </a:r>
            <a:r>
              <a:rPr sz="4000" spc="-65" dirty="0">
                <a:solidFill>
                  <a:schemeClr val="accent3">
                    <a:lumMod val="75000"/>
                  </a:schemeClr>
                </a:solidFill>
                <a:latin typeface="Trebuchet MS"/>
                <a:cs typeface="Trebuchet MS"/>
              </a:rPr>
              <a:t> </a:t>
            </a:r>
            <a:r>
              <a:rPr sz="4000" spc="-155" dirty="0">
                <a:solidFill>
                  <a:schemeClr val="accent3">
                    <a:lumMod val="75000"/>
                  </a:schemeClr>
                </a:solidFill>
                <a:latin typeface="Trebuchet MS"/>
                <a:cs typeface="Trebuchet MS"/>
              </a:rPr>
              <a:t>započíst</a:t>
            </a:r>
            <a:r>
              <a:rPr sz="4000" spc="-60" dirty="0">
                <a:solidFill>
                  <a:schemeClr val="accent3">
                    <a:lumMod val="75000"/>
                  </a:schemeClr>
                </a:solidFill>
                <a:latin typeface="Trebuchet MS"/>
                <a:cs typeface="Trebuchet MS"/>
              </a:rPr>
              <a:t> </a:t>
            </a:r>
            <a:r>
              <a:rPr sz="4000" spc="-150" dirty="0">
                <a:solidFill>
                  <a:schemeClr val="accent3">
                    <a:lumMod val="75000"/>
                  </a:schemeClr>
                </a:solidFill>
                <a:latin typeface="Trebuchet MS"/>
                <a:cs typeface="Trebuchet MS"/>
              </a:rPr>
              <a:t>dřeviny</a:t>
            </a:r>
            <a:r>
              <a:rPr sz="4000" spc="-60" dirty="0">
                <a:solidFill>
                  <a:schemeClr val="accent3">
                    <a:lumMod val="75000"/>
                  </a:schemeClr>
                </a:solidFill>
                <a:latin typeface="Trebuchet MS"/>
                <a:cs typeface="Trebuchet MS"/>
              </a:rPr>
              <a:t> </a:t>
            </a:r>
            <a:r>
              <a:rPr sz="4000" spc="-75" dirty="0">
                <a:solidFill>
                  <a:schemeClr val="accent3">
                    <a:lumMod val="75000"/>
                  </a:schemeClr>
                </a:solidFill>
                <a:latin typeface="Trebuchet MS"/>
                <a:cs typeface="Trebuchet MS"/>
              </a:rPr>
              <a:t>(15</a:t>
            </a:r>
            <a:r>
              <a:rPr sz="4000" spc="-70" dirty="0">
                <a:solidFill>
                  <a:schemeClr val="accent3">
                    <a:lumMod val="75000"/>
                  </a:schemeClr>
                </a:solidFill>
                <a:latin typeface="Trebuchet MS"/>
                <a:cs typeface="Trebuchet MS"/>
              </a:rPr>
              <a:t> </a:t>
            </a:r>
            <a:r>
              <a:rPr sz="4000" spc="-175" dirty="0">
                <a:solidFill>
                  <a:schemeClr val="accent3">
                    <a:lumMod val="75000"/>
                  </a:schemeClr>
                </a:solidFill>
                <a:latin typeface="Trebuchet MS"/>
                <a:cs typeface="Trebuchet MS"/>
              </a:rPr>
              <a:t>ks),</a:t>
            </a:r>
            <a:r>
              <a:rPr sz="4000" spc="-365" dirty="0">
                <a:solidFill>
                  <a:schemeClr val="accent3">
                    <a:lumMod val="75000"/>
                  </a:schemeClr>
                </a:solidFill>
                <a:latin typeface="Trebuchet MS"/>
                <a:cs typeface="Trebuchet MS"/>
              </a:rPr>
              <a:t> </a:t>
            </a:r>
            <a:r>
              <a:rPr sz="4000" spc="-125" dirty="0">
                <a:solidFill>
                  <a:schemeClr val="accent3">
                    <a:lumMod val="75000"/>
                  </a:schemeClr>
                </a:solidFill>
                <a:latin typeface="Trebuchet MS"/>
                <a:cs typeface="Trebuchet MS"/>
              </a:rPr>
              <a:t>které</a:t>
            </a:r>
            <a:r>
              <a:rPr sz="4000" spc="-70" dirty="0">
                <a:solidFill>
                  <a:schemeClr val="accent3">
                    <a:lumMod val="75000"/>
                  </a:schemeClr>
                </a:solidFill>
                <a:latin typeface="Trebuchet MS"/>
                <a:cs typeface="Trebuchet MS"/>
              </a:rPr>
              <a:t> </a:t>
            </a:r>
            <a:r>
              <a:rPr sz="4000" spc="-229" dirty="0">
                <a:solidFill>
                  <a:schemeClr val="accent3">
                    <a:lumMod val="75000"/>
                  </a:schemeClr>
                </a:solidFill>
                <a:latin typeface="Trebuchet MS"/>
                <a:cs typeface="Trebuchet MS"/>
              </a:rPr>
              <a:t>na</a:t>
            </a:r>
            <a:r>
              <a:rPr sz="4000" spc="-60" dirty="0">
                <a:solidFill>
                  <a:schemeClr val="accent3">
                    <a:lumMod val="75000"/>
                  </a:schemeClr>
                </a:solidFill>
                <a:latin typeface="Trebuchet MS"/>
                <a:cs typeface="Trebuchet MS"/>
              </a:rPr>
              <a:t> </a:t>
            </a:r>
            <a:r>
              <a:rPr sz="4000" spc="85" dirty="0">
                <a:solidFill>
                  <a:schemeClr val="accent3">
                    <a:lumMod val="75000"/>
                  </a:schemeClr>
                </a:solidFill>
                <a:latin typeface="Trebuchet MS"/>
                <a:cs typeface="Trebuchet MS"/>
              </a:rPr>
              <a:t>DPB</a:t>
            </a:r>
            <a:r>
              <a:rPr sz="4000" spc="-70" dirty="0">
                <a:solidFill>
                  <a:schemeClr val="accent3">
                    <a:lumMod val="75000"/>
                  </a:schemeClr>
                </a:solidFill>
                <a:latin typeface="Trebuchet MS"/>
                <a:cs typeface="Trebuchet MS"/>
              </a:rPr>
              <a:t> </a:t>
            </a:r>
            <a:r>
              <a:rPr sz="4000" spc="-200" dirty="0">
                <a:solidFill>
                  <a:schemeClr val="accent3">
                    <a:lumMod val="75000"/>
                  </a:schemeClr>
                </a:solidFill>
                <a:latin typeface="Trebuchet MS"/>
                <a:cs typeface="Trebuchet MS"/>
              </a:rPr>
              <a:t>byly</a:t>
            </a:r>
            <a:r>
              <a:rPr sz="4000" spc="-60" dirty="0">
                <a:solidFill>
                  <a:schemeClr val="accent3">
                    <a:lumMod val="75000"/>
                  </a:schemeClr>
                </a:solidFill>
                <a:latin typeface="Trebuchet MS"/>
                <a:cs typeface="Trebuchet MS"/>
              </a:rPr>
              <a:t> </a:t>
            </a:r>
            <a:r>
              <a:rPr sz="4000" spc="-110" dirty="0">
                <a:solidFill>
                  <a:schemeClr val="accent3">
                    <a:lumMod val="75000"/>
                  </a:schemeClr>
                </a:solidFill>
                <a:latin typeface="Trebuchet MS"/>
                <a:cs typeface="Trebuchet MS"/>
              </a:rPr>
              <a:t>před</a:t>
            </a:r>
            <a:r>
              <a:rPr sz="4000" spc="-70" dirty="0">
                <a:solidFill>
                  <a:schemeClr val="accent3">
                    <a:lumMod val="75000"/>
                  </a:schemeClr>
                </a:solidFill>
                <a:latin typeface="Trebuchet MS"/>
                <a:cs typeface="Trebuchet MS"/>
              </a:rPr>
              <a:t> </a:t>
            </a:r>
            <a:r>
              <a:rPr sz="4000" spc="-145" dirty="0">
                <a:solidFill>
                  <a:schemeClr val="accent3">
                    <a:lumMod val="75000"/>
                  </a:schemeClr>
                </a:solidFill>
                <a:latin typeface="Trebuchet MS"/>
                <a:cs typeface="Trebuchet MS"/>
              </a:rPr>
              <a:t>výsadbou</a:t>
            </a:r>
            <a:r>
              <a:rPr sz="4000" spc="-355" dirty="0">
                <a:solidFill>
                  <a:schemeClr val="accent3">
                    <a:lumMod val="75000"/>
                  </a:schemeClr>
                </a:solidFill>
                <a:latin typeface="Trebuchet MS"/>
                <a:cs typeface="Trebuchet MS"/>
              </a:rPr>
              <a:t> </a:t>
            </a:r>
            <a:r>
              <a:rPr sz="4000" spc="-25" dirty="0">
                <a:solidFill>
                  <a:schemeClr val="accent3">
                    <a:lumMod val="75000"/>
                  </a:schemeClr>
                </a:solidFill>
                <a:latin typeface="Trebuchet MS"/>
                <a:cs typeface="Trebuchet MS"/>
              </a:rPr>
              <a:t>ALS</a:t>
            </a:r>
            <a:endParaRPr sz="4000" dirty="0">
              <a:solidFill>
                <a:schemeClr val="accent3">
                  <a:lumMod val="75000"/>
                </a:schemeClr>
              </a:solidFill>
              <a:latin typeface="Trebuchet MS"/>
              <a:cs typeface="Trebuchet MS"/>
            </a:endParaRPr>
          </a:p>
          <a:p>
            <a:r>
              <a:rPr sz="4000" b="1" spc="-25" dirty="0" err="1">
                <a:solidFill>
                  <a:schemeClr val="accent3">
                    <a:lumMod val="75000"/>
                  </a:schemeClr>
                </a:solidFill>
                <a:latin typeface="Trebuchet MS"/>
                <a:cs typeface="Trebuchet MS"/>
              </a:rPr>
              <a:t>Výsadba</a:t>
            </a:r>
            <a:r>
              <a:rPr sz="4000" b="1" spc="-25" dirty="0">
                <a:solidFill>
                  <a:schemeClr val="accent3">
                    <a:lumMod val="75000"/>
                  </a:schemeClr>
                </a:solidFill>
                <a:latin typeface="Trebuchet MS"/>
                <a:cs typeface="Trebuchet MS"/>
              </a:rPr>
              <a:t>:</a:t>
            </a:r>
            <a:r>
              <a:rPr sz="4000" b="1" spc="-355" dirty="0">
                <a:solidFill>
                  <a:schemeClr val="accent3">
                    <a:lumMod val="75000"/>
                  </a:schemeClr>
                </a:solidFill>
                <a:latin typeface="Trebuchet MS"/>
                <a:cs typeface="Trebuchet MS"/>
              </a:rPr>
              <a:t> </a:t>
            </a:r>
            <a:r>
              <a:rPr sz="4000" spc="-45" dirty="0">
                <a:solidFill>
                  <a:schemeClr val="accent3">
                    <a:lumMod val="75000"/>
                  </a:schemeClr>
                </a:solidFill>
                <a:latin typeface="Trebuchet MS"/>
                <a:cs typeface="Trebuchet MS"/>
              </a:rPr>
              <a:t>100</a:t>
            </a:r>
            <a:r>
              <a:rPr sz="4000" spc="-170" dirty="0">
                <a:solidFill>
                  <a:schemeClr val="accent3">
                    <a:lumMod val="75000"/>
                  </a:schemeClr>
                </a:solidFill>
                <a:latin typeface="Trebuchet MS"/>
                <a:cs typeface="Trebuchet MS"/>
              </a:rPr>
              <a:t> </a:t>
            </a:r>
            <a:r>
              <a:rPr sz="4000" spc="-250" dirty="0">
                <a:solidFill>
                  <a:schemeClr val="accent3">
                    <a:lumMod val="75000"/>
                  </a:schemeClr>
                </a:solidFill>
                <a:latin typeface="Trebuchet MS"/>
                <a:cs typeface="Trebuchet MS"/>
              </a:rPr>
              <a:t>ks/ha</a:t>
            </a:r>
            <a:r>
              <a:rPr sz="4000" spc="-65" dirty="0">
                <a:solidFill>
                  <a:schemeClr val="accent3">
                    <a:lumMod val="75000"/>
                  </a:schemeClr>
                </a:solidFill>
                <a:latin typeface="Trebuchet MS"/>
                <a:cs typeface="Trebuchet MS"/>
              </a:rPr>
              <a:t> </a:t>
            </a:r>
            <a:r>
              <a:rPr sz="4000" spc="390" dirty="0">
                <a:solidFill>
                  <a:schemeClr val="accent3">
                    <a:lumMod val="75000"/>
                  </a:schemeClr>
                </a:solidFill>
                <a:latin typeface="Trebuchet MS"/>
                <a:cs typeface="Trebuchet MS"/>
              </a:rPr>
              <a:t>–</a:t>
            </a:r>
            <a:r>
              <a:rPr sz="4000" spc="-85" dirty="0">
                <a:solidFill>
                  <a:schemeClr val="accent3">
                    <a:lumMod val="75000"/>
                  </a:schemeClr>
                </a:solidFill>
                <a:latin typeface="Trebuchet MS"/>
                <a:cs typeface="Trebuchet MS"/>
              </a:rPr>
              <a:t> </a:t>
            </a:r>
            <a:r>
              <a:rPr sz="4000" spc="-165" dirty="0">
                <a:solidFill>
                  <a:schemeClr val="accent3">
                    <a:lumMod val="75000"/>
                  </a:schemeClr>
                </a:solidFill>
                <a:latin typeface="Trebuchet MS"/>
                <a:cs typeface="Trebuchet MS"/>
              </a:rPr>
              <a:t>seznam</a:t>
            </a:r>
            <a:r>
              <a:rPr sz="4000" spc="-60" dirty="0">
                <a:solidFill>
                  <a:schemeClr val="accent3">
                    <a:lumMod val="75000"/>
                  </a:schemeClr>
                </a:solidFill>
                <a:latin typeface="Trebuchet MS"/>
                <a:cs typeface="Trebuchet MS"/>
              </a:rPr>
              <a:t> </a:t>
            </a:r>
            <a:r>
              <a:rPr sz="4000" spc="-185" dirty="0">
                <a:solidFill>
                  <a:schemeClr val="accent3">
                    <a:lumMod val="75000"/>
                  </a:schemeClr>
                </a:solidFill>
                <a:latin typeface="Trebuchet MS"/>
                <a:cs typeface="Trebuchet MS"/>
              </a:rPr>
              <a:t>dřevin,</a:t>
            </a:r>
            <a:r>
              <a:rPr sz="4000" spc="-365" dirty="0">
                <a:solidFill>
                  <a:schemeClr val="accent3">
                    <a:lumMod val="75000"/>
                  </a:schemeClr>
                </a:solidFill>
                <a:latin typeface="Trebuchet MS"/>
                <a:cs typeface="Trebuchet MS"/>
              </a:rPr>
              <a:t> </a:t>
            </a:r>
            <a:r>
              <a:rPr sz="4000" spc="-180" dirty="0">
                <a:solidFill>
                  <a:schemeClr val="accent3">
                    <a:lumMod val="75000"/>
                  </a:schemeClr>
                </a:solidFill>
                <a:latin typeface="Trebuchet MS"/>
                <a:cs typeface="Trebuchet MS"/>
              </a:rPr>
              <a:t>více</a:t>
            </a:r>
            <a:r>
              <a:rPr sz="4000" spc="-70" dirty="0">
                <a:solidFill>
                  <a:schemeClr val="accent3">
                    <a:lumMod val="75000"/>
                  </a:schemeClr>
                </a:solidFill>
                <a:latin typeface="Trebuchet MS"/>
                <a:cs typeface="Trebuchet MS"/>
              </a:rPr>
              <a:t> </a:t>
            </a:r>
            <a:r>
              <a:rPr sz="4000" spc="-265" dirty="0">
                <a:solidFill>
                  <a:schemeClr val="accent3">
                    <a:lumMod val="75000"/>
                  </a:schemeClr>
                </a:solidFill>
                <a:latin typeface="Trebuchet MS"/>
                <a:cs typeface="Trebuchet MS"/>
              </a:rPr>
              <a:t>jak</a:t>
            </a:r>
            <a:r>
              <a:rPr sz="4000" spc="-7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50</a:t>
            </a:r>
            <a:r>
              <a:rPr sz="4000" spc="-75" dirty="0">
                <a:solidFill>
                  <a:schemeClr val="accent3">
                    <a:lumMod val="75000"/>
                  </a:schemeClr>
                </a:solidFill>
                <a:latin typeface="Trebuchet MS"/>
                <a:cs typeface="Trebuchet MS"/>
              </a:rPr>
              <a:t> </a:t>
            </a:r>
            <a:r>
              <a:rPr sz="4000" spc="229" dirty="0">
                <a:solidFill>
                  <a:schemeClr val="accent3">
                    <a:lumMod val="75000"/>
                  </a:schemeClr>
                </a:solidFill>
                <a:latin typeface="Trebuchet MS"/>
                <a:cs typeface="Trebuchet MS"/>
              </a:rPr>
              <a:t>%</a:t>
            </a:r>
            <a:r>
              <a:rPr sz="4000" spc="-80" dirty="0">
                <a:solidFill>
                  <a:schemeClr val="accent3">
                    <a:lumMod val="75000"/>
                  </a:schemeClr>
                </a:solidFill>
                <a:latin typeface="Trebuchet MS"/>
                <a:cs typeface="Trebuchet MS"/>
              </a:rPr>
              <a:t> </a:t>
            </a:r>
            <a:r>
              <a:rPr sz="4000" spc="-130" dirty="0">
                <a:solidFill>
                  <a:schemeClr val="accent3">
                    <a:lumMod val="75000"/>
                  </a:schemeClr>
                </a:solidFill>
                <a:latin typeface="Trebuchet MS"/>
                <a:cs typeface="Trebuchet MS"/>
              </a:rPr>
              <a:t>druhy</a:t>
            </a:r>
            <a:r>
              <a:rPr sz="4000" spc="-75" dirty="0">
                <a:solidFill>
                  <a:schemeClr val="accent3">
                    <a:lumMod val="75000"/>
                  </a:schemeClr>
                </a:solidFill>
                <a:latin typeface="Trebuchet MS"/>
                <a:cs typeface="Trebuchet MS"/>
              </a:rPr>
              <a:t> </a:t>
            </a:r>
            <a:r>
              <a:rPr sz="4000" spc="-170" dirty="0">
                <a:solidFill>
                  <a:schemeClr val="accent3">
                    <a:lumMod val="75000"/>
                  </a:schemeClr>
                </a:solidFill>
                <a:latin typeface="Trebuchet MS"/>
                <a:cs typeface="Trebuchet MS"/>
              </a:rPr>
              <a:t>lesních</a:t>
            </a:r>
            <a:r>
              <a:rPr sz="4000" spc="-70" dirty="0">
                <a:solidFill>
                  <a:schemeClr val="accent3">
                    <a:lumMod val="75000"/>
                  </a:schemeClr>
                </a:solidFill>
                <a:latin typeface="Trebuchet MS"/>
                <a:cs typeface="Trebuchet MS"/>
              </a:rPr>
              <a:t> </a:t>
            </a:r>
            <a:r>
              <a:rPr sz="4000" spc="-185" dirty="0">
                <a:solidFill>
                  <a:schemeClr val="accent3">
                    <a:lumMod val="75000"/>
                  </a:schemeClr>
                </a:solidFill>
                <a:latin typeface="Trebuchet MS"/>
                <a:cs typeface="Trebuchet MS"/>
              </a:rPr>
              <a:t>dřevin,</a:t>
            </a:r>
            <a:r>
              <a:rPr sz="4000" spc="-360" dirty="0">
                <a:solidFill>
                  <a:schemeClr val="accent3">
                    <a:lumMod val="75000"/>
                  </a:schemeClr>
                </a:solidFill>
                <a:latin typeface="Trebuchet MS"/>
                <a:cs typeface="Trebuchet MS"/>
              </a:rPr>
              <a:t> </a:t>
            </a:r>
            <a:r>
              <a:rPr sz="4000" spc="-235" dirty="0">
                <a:solidFill>
                  <a:schemeClr val="accent3">
                    <a:lumMod val="75000"/>
                  </a:schemeClr>
                </a:solidFill>
                <a:latin typeface="Trebuchet MS"/>
                <a:cs typeface="Trebuchet MS"/>
              </a:rPr>
              <a:t>max.</a:t>
            </a:r>
            <a:r>
              <a:rPr sz="4000" spc="-370"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40</a:t>
            </a:r>
            <a:r>
              <a:rPr sz="4000" spc="-80" dirty="0">
                <a:solidFill>
                  <a:schemeClr val="accent3">
                    <a:lumMod val="75000"/>
                  </a:schemeClr>
                </a:solidFill>
                <a:latin typeface="Trebuchet MS"/>
                <a:cs typeface="Trebuchet MS"/>
              </a:rPr>
              <a:t> </a:t>
            </a:r>
            <a:r>
              <a:rPr sz="4000" spc="229" dirty="0">
                <a:solidFill>
                  <a:schemeClr val="accent3">
                    <a:lumMod val="75000"/>
                  </a:schemeClr>
                </a:solidFill>
                <a:latin typeface="Trebuchet MS"/>
                <a:cs typeface="Trebuchet MS"/>
              </a:rPr>
              <a:t>%</a:t>
            </a:r>
            <a:r>
              <a:rPr sz="4000" spc="-75" dirty="0">
                <a:solidFill>
                  <a:schemeClr val="accent3">
                    <a:lumMod val="75000"/>
                  </a:schemeClr>
                </a:solidFill>
                <a:latin typeface="Trebuchet MS"/>
                <a:cs typeface="Trebuchet MS"/>
              </a:rPr>
              <a:t> </a:t>
            </a:r>
            <a:r>
              <a:rPr sz="4000" spc="-135" dirty="0">
                <a:solidFill>
                  <a:schemeClr val="accent3">
                    <a:lumMod val="75000"/>
                  </a:schemeClr>
                </a:solidFill>
                <a:latin typeface="Trebuchet MS"/>
                <a:cs typeface="Trebuchet MS"/>
              </a:rPr>
              <a:t>jednoho</a:t>
            </a:r>
            <a:r>
              <a:rPr sz="4000" spc="-85" dirty="0">
                <a:solidFill>
                  <a:schemeClr val="accent3">
                    <a:lumMod val="75000"/>
                  </a:schemeClr>
                </a:solidFill>
                <a:latin typeface="Trebuchet MS"/>
                <a:cs typeface="Trebuchet MS"/>
              </a:rPr>
              <a:t> </a:t>
            </a:r>
            <a:r>
              <a:rPr sz="4000" spc="-100" dirty="0" err="1">
                <a:solidFill>
                  <a:schemeClr val="accent3">
                    <a:lumMod val="75000"/>
                  </a:schemeClr>
                </a:solidFill>
                <a:latin typeface="Trebuchet MS"/>
                <a:cs typeface="Trebuchet MS"/>
              </a:rPr>
              <a:t>druhu</a:t>
            </a:r>
            <a:r>
              <a:rPr sz="4000" spc="-80" dirty="0">
                <a:solidFill>
                  <a:schemeClr val="accent3">
                    <a:lumMod val="75000"/>
                  </a:schemeClr>
                </a:solidFill>
                <a:latin typeface="Trebuchet MS"/>
                <a:cs typeface="Trebuchet MS"/>
              </a:rPr>
              <a:t> </a:t>
            </a:r>
            <a:r>
              <a:rPr sz="4000" spc="-50" dirty="0" err="1">
                <a:solidFill>
                  <a:schemeClr val="accent3">
                    <a:lumMod val="75000"/>
                  </a:schemeClr>
                </a:solidFill>
                <a:latin typeface="Trebuchet MS"/>
                <a:cs typeface="Trebuchet MS"/>
              </a:rPr>
              <a:t>dřeviny</a:t>
            </a:r>
            <a:r>
              <a:rPr lang="cs-CZ" sz="4000" spc="-50" dirty="0">
                <a:solidFill>
                  <a:schemeClr val="accent3">
                    <a:lumMod val="75000"/>
                  </a:schemeClr>
                </a:solidFill>
                <a:latin typeface="Trebuchet MS"/>
                <a:cs typeface="Trebuchet MS"/>
              </a:rPr>
              <a:t> - </a:t>
            </a:r>
            <a:endParaRPr lang="cs-CZ" dirty="0"/>
          </a:p>
          <a:p>
            <a:r>
              <a:rPr lang="cs-CZ" sz="3200" dirty="0">
                <a:solidFill>
                  <a:schemeClr val="accent5"/>
                </a:solidFill>
              </a:rPr>
              <a:t>doplnění seznamu ovocných dřevin (doplněny dřeviny, které jsou pěstovány jako lesní dřevina a zároveň mohou být pěstovány jako kultivary ovocných dřevin); na jednom DPB je možné vysadit dřevinu pouze jako lesní nebo pouze jako ovocnou, nikoli současně obě varianty; u vybraných dřevin doplněna možnost doložit původ sadebního materiálu rostlinolékařským pasem </a:t>
            </a:r>
          </a:p>
          <a:p>
            <a:pPr marL="12700">
              <a:spcBef>
                <a:spcPts val="5"/>
              </a:spcBef>
            </a:pPr>
            <a:r>
              <a:rPr sz="4000" b="1" dirty="0" err="1">
                <a:solidFill>
                  <a:schemeClr val="accent3">
                    <a:lumMod val="75000"/>
                  </a:schemeClr>
                </a:solidFill>
                <a:latin typeface="Trebuchet MS"/>
                <a:cs typeface="Trebuchet MS"/>
              </a:rPr>
              <a:t>Péče</a:t>
            </a:r>
            <a:r>
              <a:rPr sz="4000" b="1" spc="-60" dirty="0">
                <a:solidFill>
                  <a:schemeClr val="accent3">
                    <a:lumMod val="75000"/>
                  </a:schemeClr>
                </a:solidFill>
                <a:latin typeface="Trebuchet MS"/>
                <a:cs typeface="Trebuchet MS"/>
              </a:rPr>
              <a:t> </a:t>
            </a:r>
            <a:r>
              <a:rPr sz="4000" b="1" spc="50" dirty="0">
                <a:solidFill>
                  <a:schemeClr val="accent3">
                    <a:lumMod val="75000"/>
                  </a:schemeClr>
                </a:solidFill>
                <a:latin typeface="Trebuchet MS"/>
                <a:cs typeface="Trebuchet MS"/>
              </a:rPr>
              <a:t>po</a:t>
            </a:r>
            <a:r>
              <a:rPr sz="4000" b="1" spc="-50"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dobu</a:t>
            </a:r>
            <a:r>
              <a:rPr sz="4000" b="1" spc="-50" dirty="0">
                <a:solidFill>
                  <a:schemeClr val="accent3">
                    <a:lumMod val="75000"/>
                  </a:schemeClr>
                </a:solidFill>
                <a:latin typeface="Trebuchet MS"/>
                <a:cs typeface="Trebuchet MS"/>
              </a:rPr>
              <a:t> </a:t>
            </a:r>
            <a:r>
              <a:rPr sz="4000" b="1" dirty="0">
                <a:solidFill>
                  <a:schemeClr val="accent3">
                    <a:lumMod val="75000"/>
                  </a:schemeClr>
                </a:solidFill>
                <a:latin typeface="Trebuchet MS"/>
                <a:cs typeface="Trebuchet MS"/>
              </a:rPr>
              <a:t>5</a:t>
            </a:r>
            <a:r>
              <a:rPr sz="4000" b="1" spc="-50" dirty="0">
                <a:solidFill>
                  <a:schemeClr val="accent3">
                    <a:lumMod val="75000"/>
                  </a:schemeClr>
                </a:solidFill>
                <a:latin typeface="Trebuchet MS"/>
                <a:cs typeface="Trebuchet MS"/>
              </a:rPr>
              <a:t> </a:t>
            </a:r>
            <a:r>
              <a:rPr sz="4000" b="1" spc="-110" dirty="0">
                <a:solidFill>
                  <a:schemeClr val="accent3">
                    <a:lumMod val="75000"/>
                  </a:schemeClr>
                </a:solidFill>
                <a:latin typeface="Trebuchet MS"/>
                <a:cs typeface="Trebuchet MS"/>
              </a:rPr>
              <a:t>let,</a:t>
            </a:r>
            <a:r>
              <a:rPr sz="4000" b="1" spc="-350" dirty="0">
                <a:solidFill>
                  <a:schemeClr val="accent3">
                    <a:lumMod val="75000"/>
                  </a:schemeClr>
                </a:solidFill>
                <a:latin typeface="Trebuchet MS"/>
                <a:cs typeface="Trebuchet MS"/>
              </a:rPr>
              <a:t> </a:t>
            </a:r>
            <a:r>
              <a:rPr sz="4000" spc="-245" dirty="0">
                <a:solidFill>
                  <a:schemeClr val="accent3">
                    <a:lumMod val="75000"/>
                  </a:schemeClr>
                </a:solidFill>
                <a:latin typeface="Trebuchet MS"/>
                <a:cs typeface="Trebuchet MS"/>
              </a:rPr>
              <a:t>min.</a:t>
            </a:r>
            <a:r>
              <a:rPr sz="4000" spc="-365" dirty="0">
                <a:solidFill>
                  <a:schemeClr val="accent3">
                    <a:lumMod val="75000"/>
                  </a:schemeClr>
                </a:solidFill>
                <a:latin typeface="Trebuchet MS"/>
                <a:cs typeface="Trebuchet MS"/>
              </a:rPr>
              <a:t> </a:t>
            </a:r>
            <a:r>
              <a:rPr sz="4000" dirty="0">
                <a:solidFill>
                  <a:schemeClr val="accent3">
                    <a:lumMod val="75000"/>
                  </a:schemeClr>
                </a:solidFill>
                <a:latin typeface="Trebuchet MS"/>
                <a:cs typeface="Trebuchet MS"/>
              </a:rPr>
              <a:t>75</a:t>
            </a:r>
            <a:r>
              <a:rPr sz="4000" spc="-50" dirty="0">
                <a:solidFill>
                  <a:schemeClr val="accent3">
                    <a:lumMod val="75000"/>
                  </a:schemeClr>
                </a:solidFill>
                <a:latin typeface="Trebuchet MS"/>
                <a:cs typeface="Trebuchet MS"/>
              </a:rPr>
              <a:t> </a:t>
            </a:r>
            <a:r>
              <a:rPr sz="4000" spc="-285" dirty="0">
                <a:solidFill>
                  <a:schemeClr val="accent3">
                    <a:lumMod val="75000"/>
                  </a:schemeClr>
                </a:solidFill>
                <a:latin typeface="Trebuchet MS"/>
                <a:cs typeface="Trebuchet MS"/>
              </a:rPr>
              <a:t>ks/ha,</a:t>
            </a:r>
            <a:r>
              <a:rPr sz="4000" spc="-355" dirty="0">
                <a:solidFill>
                  <a:schemeClr val="accent3">
                    <a:lumMod val="75000"/>
                  </a:schemeClr>
                </a:solidFill>
                <a:latin typeface="Trebuchet MS"/>
                <a:cs typeface="Trebuchet MS"/>
              </a:rPr>
              <a:t> </a:t>
            </a:r>
            <a:r>
              <a:rPr sz="4000" spc="-155" dirty="0">
                <a:solidFill>
                  <a:schemeClr val="accent3">
                    <a:lumMod val="75000"/>
                  </a:schemeClr>
                </a:solidFill>
                <a:latin typeface="Trebuchet MS"/>
                <a:cs typeface="Trebuchet MS"/>
              </a:rPr>
              <a:t>provádění</a:t>
            </a:r>
            <a:r>
              <a:rPr sz="4000" spc="-65" dirty="0">
                <a:solidFill>
                  <a:schemeClr val="accent3">
                    <a:lumMod val="75000"/>
                  </a:schemeClr>
                </a:solidFill>
                <a:latin typeface="Trebuchet MS"/>
                <a:cs typeface="Trebuchet MS"/>
              </a:rPr>
              <a:t> </a:t>
            </a:r>
            <a:r>
              <a:rPr sz="4000" spc="-185" dirty="0">
                <a:solidFill>
                  <a:schemeClr val="accent3">
                    <a:lumMod val="75000"/>
                  </a:schemeClr>
                </a:solidFill>
                <a:latin typeface="Trebuchet MS"/>
                <a:cs typeface="Trebuchet MS"/>
              </a:rPr>
              <a:t>řezů,</a:t>
            </a:r>
            <a:r>
              <a:rPr sz="4000" spc="-370" dirty="0">
                <a:solidFill>
                  <a:schemeClr val="accent3">
                    <a:lumMod val="75000"/>
                  </a:schemeClr>
                </a:solidFill>
                <a:latin typeface="Trebuchet MS"/>
                <a:cs typeface="Trebuchet MS"/>
              </a:rPr>
              <a:t> </a:t>
            </a:r>
            <a:r>
              <a:rPr sz="4000" spc="-210" dirty="0">
                <a:solidFill>
                  <a:schemeClr val="accent3">
                    <a:lumMod val="75000"/>
                  </a:schemeClr>
                </a:solidFill>
                <a:latin typeface="Trebuchet MS"/>
                <a:cs typeface="Trebuchet MS"/>
              </a:rPr>
              <a:t>zajištění</a:t>
            </a:r>
            <a:r>
              <a:rPr sz="4000" spc="-45" dirty="0">
                <a:solidFill>
                  <a:schemeClr val="accent3">
                    <a:lumMod val="75000"/>
                  </a:schemeClr>
                </a:solidFill>
                <a:latin typeface="Trebuchet MS"/>
                <a:cs typeface="Trebuchet MS"/>
              </a:rPr>
              <a:t> </a:t>
            </a:r>
            <a:r>
              <a:rPr sz="4000" spc="-125" dirty="0">
                <a:solidFill>
                  <a:schemeClr val="accent3">
                    <a:lumMod val="75000"/>
                  </a:schemeClr>
                </a:solidFill>
                <a:latin typeface="Trebuchet MS"/>
                <a:cs typeface="Trebuchet MS"/>
              </a:rPr>
              <a:t>ochrany</a:t>
            </a:r>
            <a:r>
              <a:rPr sz="4000" spc="-60" dirty="0">
                <a:solidFill>
                  <a:schemeClr val="accent3">
                    <a:lumMod val="75000"/>
                  </a:schemeClr>
                </a:solidFill>
                <a:latin typeface="Trebuchet MS"/>
                <a:cs typeface="Trebuchet MS"/>
              </a:rPr>
              <a:t> </a:t>
            </a:r>
            <a:r>
              <a:rPr sz="4000" spc="-10" dirty="0">
                <a:solidFill>
                  <a:schemeClr val="accent3">
                    <a:lumMod val="75000"/>
                  </a:schemeClr>
                </a:solidFill>
                <a:latin typeface="Trebuchet MS"/>
                <a:cs typeface="Trebuchet MS"/>
              </a:rPr>
              <a:t>dřevin</a:t>
            </a:r>
            <a:endParaRPr sz="4000" dirty="0">
              <a:solidFill>
                <a:schemeClr val="accent3">
                  <a:lumMod val="75000"/>
                </a:schemeClr>
              </a:solidFill>
              <a:latin typeface="Trebuchet MS"/>
              <a:cs typeface="Trebuchet MS"/>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B544799-668E-4E34-B7F1-EE6AEC1936F4}"/>
              </a:ext>
            </a:extLst>
          </p:cNvPr>
          <p:cNvSpPr>
            <a:spLocks noGrp="1"/>
          </p:cNvSpPr>
          <p:nvPr>
            <p:ph type="title"/>
          </p:nvPr>
        </p:nvSpPr>
        <p:spPr>
          <a:xfrm>
            <a:off x="1340272" y="1340556"/>
            <a:ext cx="13956152" cy="1323269"/>
          </a:xfrm>
        </p:spPr>
        <p:txBody>
          <a:bodyPr>
            <a:normAutofit/>
          </a:bodyPr>
          <a:lstStyle/>
          <a:p>
            <a:pPr algn="ctr"/>
            <a:r>
              <a:rPr lang="cs-CZ" sz="5400" b="1" dirty="0"/>
              <a:t>AGROLESNICKÉ SYSTÉMY (ALS) </a:t>
            </a:r>
            <a:endParaRPr lang="cs-CZ" sz="5400" dirty="0"/>
          </a:p>
        </p:txBody>
      </p:sp>
      <p:sp>
        <p:nvSpPr>
          <p:cNvPr id="3" name="Zástupný symbol pro obsah 2">
            <a:extLst>
              <a:ext uri="{FF2B5EF4-FFF2-40B4-BE49-F238E27FC236}">
                <a16:creationId xmlns:a16="http://schemas.microsoft.com/office/drawing/2014/main" xmlns="" id="{3770D9B8-D5A8-42C1-A9A6-19CD6791E277}"/>
              </a:ext>
            </a:extLst>
          </p:cNvPr>
          <p:cNvSpPr>
            <a:spLocks noGrp="1"/>
          </p:cNvSpPr>
          <p:nvPr>
            <p:ph idx="1"/>
          </p:nvPr>
        </p:nvSpPr>
        <p:spPr>
          <a:xfrm>
            <a:off x="1340271" y="3044825"/>
            <a:ext cx="13956155" cy="11353800"/>
          </a:xfrm>
        </p:spPr>
        <p:txBody>
          <a:bodyPr>
            <a:normAutofit lnSpcReduction="10000"/>
          </a:bodyPr>
          <a:lstStyle/>
          <a:p>
            <a:endParaRPr lang="cs-CZ" dirty="0"/>
          </a:p>
          <a:p>
            <a:pPr marL="0" indent="0">
              <a:buNone/>
            </a:pPr>
            <a:r>
              <a:rPr lang="cs-CZ" sz="4300" b="1" dirty="0">
                <a:solidFill>
                  <a:schemeClr val="accent1">
                    <a:lumMod val="75000"/>
                  </a:schemeClr>
                </a:solidFill>
              </a:rPr>
              <a:t>Souhlasná stanoviska a povolení OOP</a:t>
            </a:r>
          </a:p>
          <a:p>
            <a:r>
              <a:rPr lang="cs-CZ" sz="4300" dirty="0"/>
              <a:t> </a:t>
            </a:r>
            <a:r>
              <a:rPr lang="cs-CZ" sz="4300" dirty="0">
                <a:solidFill>
                  <a:schemeClr val="accent5"/>
                </a:solidFill>
              </a:rPr>
              <a:t>vydávání souhlasných stanovisek v oblastech Natura 2000, reflektuje postup OOP – posuzuje se především významnost vlivu záměru založení agrolesnického systému podle § 45i ZOPK, následně v případě potřeby souhlasy v EVL či ptačí oblasti. </a:t>
            </a:r>
          </a:p>
          <a:p>
            <a:r>
              <a:rPr lang="cs-CZ" sz="4300" dirty="0">
                <a:solidFill>
                  <a:schemeClr val="accent5"/>
                </a:solidFill>
              </a:rPr>
              <a:t>povolení pro záměrné šíření nepůvodních dřevin; za nepůvodní dřeviny se považují jírovec maďal, kaštanovník jedlý, líska turecká, jasan zimnář a ořešák černý. </a:t>
            </a:r>
          </a:p>
          <a:p>
            <a:r>
              <a:rPr lang="cs-CZ" sz="4300" dirty="0">
                <a:solidFill>
                  <a:schemeClr val="accent5"/>
                </a:solidFill>
              </a:rPr>
              <a:t>povolení pro záměrné šíření křížence mimo zastavěnou oblast; za křížence dřevin vyžadující povolení OOP se považují ořešák - kříženec (</a:t>
            </a:r>
            <a:r>
              <a:rPr lang="cs-CZ" sz="4300" dirty="0" err="1">
                <a:solidFill>
                  <a:schemeClr val="accent5"/>
                </a:solidFill>
              </a:rPr>
              <a:t>Juglans</a:t>
            </a:r>
            <a:r>
              <a:rPr lang="cs-CZ" sz="4300" dirty="0">
                <a:solidFill>
                  <a:schemeClr val="accent5"/>
                </a:solidFill>
              </a:rPr>
              <a:t> </a:t>
            </a:r>
            <a:r>
              <a:rPr lang="cs-CZ" sz="4300" dirty="0" err="1">
                <a:solidFill>
                  <a:schemeClr val="accent5"/>
                </a:solidFill>
              </a:rPr>
              <a:t>nigra</a:t>
            </a:r>
            <a:r>
              <a:rPr lang="cs-CZ" sz="4300" dirty="0">
                <a:solidFill>
                  <a:schemeClr val="accent5"/>
                </a:solidFill>
              </a:rPr>
              <a:t> × J. </a:t>
            </a:r>
            <a:r>
              <a:rPr lang="cs-CZ" sz="4300" dirty="0" err="1">
                <a:solidFill>
                  <a:schemeClr val="accent5"/>
                </a:solidFill>
              </a:rPr>
              <a:t>regia</a:t>
            </a:r>
            <a:r>
              <a:rPr lang="cs-CZ" sz="4300" dirty="0">
                <a:solidFill>
                  <a:schemeClr val="accent5"/>
                </a:solidFill>
              </a:rPr>
              <a:t>) a geograficky nepůvodní topoly a jejich kříženci vč. kříženců s druhy původními.</a:t>
            </a:r>
          </a:p>
          <a:p>
            <a:endParaRPr lang="cs-CZ" dirty="0">
              <a:solidFill>
                <a:schemeClr val="accent5"/>
              </a:solidFill>
            </a:endParaRPr>
          </a:p>
          <a:p>
            <a:endParaRPr lang="cs-CZ" dirty="0"/>
          </a:p>
        </p:txBody>
      </p:sp>
    </p:spTree>
    <p:extLst>
      <p:ext uri="{BB962C8B-B14F-4D97-AF65-F5344CB8AC3E}">
        <p14:creationId xmlns:p14="http://schemas.microsoft.com/office/powerpoint/2010/main" val="112355187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8050" y="454025"/>
            <a:ext cx="14097001" cy="2785412"/>
          </a:xfrm>
          <a:prstGeom prst="rect">
            <a:avLst/>
          </a:prstGeom>
        </p:spPr>
        <p:txBody>
          <a:bodyPr vert="horz" wrap="square" lIns="0" tIns="345982" rIns="0" bIns="0" rtlCol="0">
            <a:spAutoFit/>
          </a:bodyPr>
          <a:lstStyle/>
          <a:p>
            <a:pPr marL="5013325">
              <a:spcBef>
                <a:spcPts val="95"/>
              </a:spcBef>
            </a:pPr>
            <a:r>
              <a:rPr b="1" spc="495" dirty="0"/>
              <a:t>AGROLESNICKÉ</a:t>
            </a:r>
            <a:r>
              <a:rPr b="1" spc="-105" dirty="0"/>
              <a:t> </a:t>
            </a:r>
            <a:r>
              <a:rPr b="1" spc="445" dirty="0"/>
              <a:t>SYSTÉMY</a:t>
            </a:r>
            <a:r>
              <a:rPr b="1" spc="-100" dirty="0"/>
              <a:t> </a:t>
            </a:r>
            <a:r>
              <a:rPr b="1" spc="310" dirty="0"/>
              <a:t>(ALS)</a:t>
            </a:r>
          </a:p>
        </p:txBody>
      </p:sp>
      <p:pic>
        <p:nvPicPr>
          <p:cNvPr id="3" name="object 3"/>
          <p:cNvPicPr/>
          <p:nvPr/>
        </p:nvPicPr>
        <p:blipFill>
          <a:blip r:embed="rId2" cstate="print"/>
          <a:stretch>
            <a:fillRect/>
          </a:stretch>
        </p:blipFill>
        <p:spPr>
          <a:xfrm>
            <a:off x="6030476" y="4422834"/>
            <a:ext cx="282678" cy="292729"/>
          </a:xfrm>
          <a:prstGeom prst="rect">
            <a:avLst/>
          </a:prstGeom>
        </p:spPr>
      </p:pic>
      <p:sp>
        <p:nvSpPr>
          <p:cNvPr id="4" name="object 4"/>
          <p:cNvSpPr txBox="1"/>
          <p:nvPr/>
        </p:nvSpPr>
        <p:spPr>
          <a:xfrm>
            <a:off x="1289050" y="3890534"/>
            <a:ext cx="12181840" cy="4437625"/>
          </a:xfrm>
          <a:prstGeom prst="rect">
            <a:avLst/>
          </a:prstGeom>
        </p:spPr>
        <p:txBody>
          <a:bodyPr vert="horz" wrap="square" lIns="0" tIns="12065" rIns="0" bIns="0" rtlCol="0">
            <a:spAutoFit/>
          </a:bodyPr>
          <a:lstStyle/>
          <a:p>
            <a:pPr marL="427990">
              <a:spcBef>
                <a:spcPts val="95"/>
              </a:spcBef>
            </a:pPr>
            <a:r>
              <a:rPr sz="5400" b="1" spc="60" dirty="0">
                <a:solidFill>
                  <a:schemeClr val="accent1">
                    <a:lumMod val="75000"/>
                  </a:schemeClr>
                </a:solidFill>
                <a:latin typeface="Trebuchet MS"/>
                <a:cs typeface="Trebuchet MS"/>
              </a:rPr>
              <a:t>SILVOOREBNÝ</a:t>
            </a:r>
            <a:r>
              <a:rPr sz="5400" b="1" spc="-30" dirty="0">
                <a:solidFill>
                  <a:schemeClr val="accent1">
                    <a:lumMod val="75000"/>
                  </a:schemeClr>
                </a:solidFill>
                <a:latin typeface="Trebuchet MS"/>
                <a:cs typeface="Trebuchet MS"/>
              </a:rPr>
              <a:t> </a:t>
            </a:r>
            <a:r>
              <a:rPr sz="5400" b="1" spc="-215" dirty="0">
                <a:solidFill>
                  <a:schemeClr val="accent1">
                    <a:lumMod val="75000"/>
                  </a:schemeClr>
                </a:solidFill>
                <a:latin typeface="Trebuchet MS"/>
                <a:cs typeface="Trebuchet MS"/>
              </a:rPr>
              <a:t>(R,</a:t>
            </a:r>
            <a:r>
              <a:rPr sz="5400" b="1" spc="-390" dirty="0">
                <a:solidFill>
                  <a:schemeClr val="accent1">
                    <a:lumMod val="75000"/>
                  </a:schemeClr>
                </a:solidFill>
                <a:latin typeface="Trebuchet MS"/>
                <a:cs typeface="Trebuchet MS"/>
              </a:rPr>
              <a:t> </a:t>
            </a:r>
            <a:r>
              <a:rPr sz="5400" b="1" spc="-25" dirty="0">
                <a:solidFill>
                  <a:schemeClr val="accent1">
                    <a:lumMod val="75000"/>
                  </a:schemeClr>
                </a:solidFill>
                <a:latin typeface="Trebuchet MS"/>
                <a:cs typeface="Trebuchet MS"/>
              </a:rPr>
              <a:t>G)</a:t>
            </a:r>
            <a:endParaRPr sz="5400" b="1" dirty="0">
              <a:solidFill>
                <a:schemeClr val="accent1">
                  <a:lumMod val="75000"/>
                </a:schemeClr>
              </a:solidFill>
              <a:latin typeface="Trebuchet MS"/>
              <a:cs typeface="Trebuchet MS"/>
            </a:endParaRPr>
          </a:p>
          <a:p>
            <a:pPr marL="12700">
              <a:spcBef>
                <a:spcPts val="155"/>
              </a:spcBef>
            </a:pPr>
            <a:r>
              <a:rPr sz="3600" b="1" spc="-10" dirty="0">
                <a:latin typeface="Trebuchet MS"/>
                <a:cs typeface="Trebuchet MS"/>
              </a:rPr>
              <a:t>Kombinovatelnost</a:t>
            </a:r>
            <a:endParaRPr sz="3600" dirty="0">
              <a:latin typeface="Trebuchet MS"/>
              <a:cs typeface="Trebuchet MS"/>
            </a:endParaRPr>
          </a:p>
          <a:p>
            <a:pPr marL="843915" indent="-416559">
              <a:spcBef>
                <a:spcPts val="1960"/>
              </a:spcBef>
              <a:buClr>
                <a:srgbClr val="CDCE00"/>
              </a:buClr>
              <a:buFont typeface="Arial"/>
              <a:buChar char="•"/>
              <a:tabLst>
                <a:tab pos="843915" algn="l"/>
                <a:tab pos="844550" algn="l"/>
              </a:tabLst>
            </a:pPr>
            <a:r>
              <a:rPr sz="3600" spc="-65" dirty="0">
                <a:latin typeface="Trebuchet MS"/>
                <a:cs typeface="Trebuchet MS"/>
              </a:rPr>
              <a:t>s</a:t>
            </a:r>
            <a:r>
              <a:rPr sz="3600" spc="-350" dirty="0">
                <a:latin typeface="Trebuchet MS"/>
                <a:cs typeface="Trebuchet MS"/>
              </a:rPr>
              <a:t> </a:t>
            </a:r>
            <a:r>
              <a:rPr sz="3600" spc="110" dirty="0">
                <a:latin typeface="Trebuchet MS"/>
                <a:cs typeface="Trebuchet MS"/>
              </a:rPr>
              <a:t>AEKO</a:t>
            </a:r>
            <a:r>
              <a:rPr sz="3600" spc="-55" dirty="0">
                <a:latin typeface="Trebuchet MS"/>
                <a:cs typeface="Trebuchet MS"/>
              </a:rPr>
              <a:t> </a:t>
            </a:r>
            <a:r>
              <a:rPr sz="3600" spc="390" dirty="0">
                <a:latin typeface="Trebuchet MS"/>
                <a:cs typeface="Trebuchet MS"/>
              </a:rPr>
              <a:t>–</a:t>
            </a:r>
            <a:r>
              <a:rPr sz="3600" spc="-55" dirty="0">
                <a:latin typeface="Trebuchet MS"/>
                <a:cs typeface="Trebuchet MS"/>
              </a:rPr>
              <a:t> </a:t>
            </a:r>
            <a:r>
              <a:rPr sz="3600" spc="-185" dirty="0">
                <a:latin typeface="Trebuchet MS"/>
                <a:cs typeface="Trebuchet MS"/>
              </a:rPr>
              <a:t>IPZJB,</a:t>
            </a:r>
            <a:r>
              <a:rPr sz="3600" spc="-345" dirty="0">
                <a:latin typeface="Trebuchet MS"/>
                <a:cs typeface="Trebuchet MS"/>
              </a:rPr>
              <a:t> </a:t>
            </a:r>
            <a:r>
              <a:rPr sz="3600" spc="-30" dirty="0">
                <a:latin typeface="Trebuchet MS"/>
                <a:cs typeface="Trebuchet MS"/>
              </a:rPr>
              <a:t>Meziplodiny</a:t>
            </a:r>
            <a:endParaRPr sz="3600" dirty="0">
              <a:latin typeface="Trebuchet MS"/>
              <a:cs typeface="Trebuchet MS"/>
            </a:endParaRPr>
          </a:p>
          <a:p>
            <a:pPr marL="843915" marR="5080" indent="-415925">
              <a:lnSpc>
                <a:spcPct val="130900"/>
              </a:lnSpc>
              <a:spcBef>
                <a:spcPts val="830"/>
              </a:spcBef>
              <a:buClr>
                <a:srgbClr val="CDCE00"/>
              </a:buClr>
              <a:buFont typeface="Arial"/>
              <a:buChar char="•"/>
              <a:tabLst>
                <a:tab pos="843915" algn="l"/>
                <a:tab pos="844550" algn="l"/>
              </a:tabLst>
            </a:pPr>
            <a:r>
              <a:rPr sz="3600" dirty="0">
                <a:latin typeface="Trebuchet MS"/>
                <a:cs typeface="Trebuchet MS"/>
              </a:rPr>
              <a:t>s</a:t>
            </a:r>
            <a:r>
              <a:rPr sz="3600" spc="-50" dirty="0">
                <a:latin typeface="Trebuchet MS"/>
                <a:cs typeface="Trebuchet MS"/>
              </a:rPr>
              <a:t> </a:t>
            </a:r>
            <a:r>
              <a:rPr sz="3600" spc="95" dirty="0">
                <a:latin typeface="Trebuchet MS"/>
                <a:cs typeface="Trebuchet MS"/>
              </a:rPr>
              <a:t>EZ</a:t>
            </a:r>
            <a:r>
              <a:rPr sz="3600" spc="-55" dirty="0">
                <a:latin typeface="Trebuchet MS"/>
                <a:cs typeface="Trebuchet MS"/>
              </a:rPr>
              <a:t> </a:t>
            </a:r>
            <a:r>
              <a:rPr sz="3600" spc="400" dirty="0">
                <a:latin typeface="Trebuchet MS"/>
                <a:cs typeface="Trebuchet MS"/>
              </a:rPr>
              <a:t>–</a:t>
            </a:r>
            <a:r>
              <a:rPr sz="3600" spc="-50" dirty="0">
                <a:latin typeface="Trebuchet MS"/>
                <a:cs typeface="Trebuchet MS"/>
              </a:rPr>
              <a:t> </a:t>
            </a:r>
            <a:r>
              <a:rPr sz="3600" spc="-25" dirty="0">
                <a:latin typeface="Trebuchet MS"/>
                <a:cs typeface="Trebuchet MS"/>
              </a:rPr>
              <a:t>RZB,</a:t>
            </a:r>
            <a:r>
              <a:rPr sz="3600" spc="-355" dirty="0">
                <a:latin typeface="Trebuchet MS"/>
                <a:cs typeface="Trebuchet MS"/>
              </a:rPr>
              <a:t> </a:t>
            </a:r>
            <a:r>
              <a:rPr sz="3600" spc="-185" dirty="0">
                <a:latin typeface="Trebuchet MS"/>
                <a:cs typeface="Trebuchet MS"/>
              </a:rPr>
              <a:t>ROP,</a:t>
            </a:r>
            <a:r>
              <a:rPr sz="3600" spc="-350" dirty="0">
                <a:latin typeface="Trebuchet MS"/>
                <a:cs typeface="Trebuchet MS"/>
              </a:rPr>
              <a:t> </a:t>
            </a:r>
            <a:r>
              <a:rPr sz="3600" spc="-155" dirty="0">
                <a:latin typeface="Trebuchet MS"/>
                <a:cs typeface="Trebuchet MS"/>
              </a:rPr>
              <a:t>Pěstování</a:t>
            </a:r>
            <a:r>
              <a:rPr sz="3600" spc="-45" dirty="0">
                <a:latin typeface="Trebuchet MS"/>
                <a:cs typeface="Trebuchet MS"/>
              </a:rPr>
              <a:t> </a:t>
            </a:r>
            <a:r>
              <a:rPr sz="3600" spc="-180" dirty="0">
                <a:latin typeface="Trebuchet MS"/>
                <a:cs typeface="Trebuchet MS"/>
              </a:rPr>
              <a:t>trav</a:t>
            </a:r>
            <a:r>
              <a:rPr sz="3600" spc="-50" dirty="0">
                <a:latin typeface="Trebuchet MS"/>
                <a:cs typeface="Trebuchet MS"/>
              </a:rPr>
              <a:t> </a:t>
            </a:r>
            <a:r>
              <a:rPr sz="3600" spc="-295" dirty="0">
                <a:latin typeface="Trebuchet MS"/>
                <a:cs typeface="Trebuchet MS"/>
              </a:rPr>
              <a:t>a</a:t>
            </a:r>
            <a:r>
              <a:rPr sz="3600" spc="-45" dirty="0">
                <a:latin typeface="Trebuchet MS"/>
                <a:cs typeface="Trebuchet MS"/>
              </a:rPr>
              <a:t> </a:t>
            </a:r>
            <a:r>
              <a:rPr sz="3600" spc="-185" dirty="0">
                <a:latin typeface="Trebuchet MS"/>
                <a:cs typeface="Trebuchet MS"/>
              </a:rPr>
              <a:t>víceletých</a:t>
            </a:r>
            <a:r>
              <a:rPr sz="3600" spc="-65" dirty="0">
                <a:latin typeface="Trebuchet MS"/>
                <a:cs typeface="Trebuchet MS"/>
              </a:rPr>
              <a:t> </a:t>
            </a:r>
            <a:r>
              <a:rPr sz="3600" spc="-165" dirty="0">
                <a:latin typeface="Trebuchet MS"/>
                <a:cs typeface="Trebuchet MS"/>
              </a:rPr>
              <a:t>pícnin</a:t>
            </a:r>
            <a:r>
              <a:rPr sz="3600" spc="-50" dirty="0">
                <a:latin typeface="Trebuchet MS"/>
                <a:cs typeface="Trebuchet MS"/>
              </a:rPr>
              <a:t> </a:t>
            </a:r>
            <a:r>
              <a:rPr sz="3600" spc="-215" dirty="0">
                <a:latin typeface="Trebuchet MS"/>
                <a:cs typeface="Trebuchet MS"/>
              </a:rPr>
              <a:t>(platba</a:t>
            </a:r>
            <a:r>
              <a:rPr sz="3600" spc="-55" dirty="0">
                <a:latin typeface="Trebuchet MS"/>
                <a:cs typeface="Trebuchet MS"/>
              </a:rPr>
              <a:t> </a:t>
            </a:r>
            <a:r>
              <a:rPr sz="3600" spc="-110" dirty="0">
                <a:latin typeface="Trebuchet MS"/>
                <a:cs typeface="Trebuchet MS"/>
              </a:rPr>
              <a:t>se</a:t>
            </a:r>
            <a:r>
              <a:rPr sz="3600" spc="-50" dirty="0">
                <a:latin typeface="Trebuchet MS"/>
                <a:cs typeface="Trebuchet MS"/>
              </a:rPr>
              <a:t> </a:t>
            </a:r>
            <a:r>
              <a:rPr sz="3600" spc="-120" dirty="0">
                <a:latin typeface="Trebuchet MS"/>
                <a:cs typeface="Trebuchet MS"/>
              </a:rPr>
              <a:t>poskytne</a:t>
            </a:r>
            <a:r>
              <a:rPr sz="3600" spc="-50" dirty="0">
                <a:latin typeface="Trebuchet MS"/>
                <a:cs typeface="Trebuchet MS"/>
              </a:rPr>
              <a:t> </a:t>
            </a:r>
            <a:r>
              <a:rPr sz="3600" spc="-290" dirty="0">
                <a:latin typeface="Trebuchet MS"/>
                <a:cs typeface="Trebuchet MS"/>
              </a:rPr>
              <a:t>jen </a:t>
            </a:r>
            <a:r>
              <a:rPr sz="3600" spc="-229" dirty="0">
                <a:latin typeface="Trebuchet MS"/>
                <a:cs typeface="Trebuchet MS"/>
              </a:rPr>
              <a:t>na</a:t>
            </a:r>
            <a:r>
              <a:rPr sz="3600" spc="-50" dirty="0">
                <a:latin typeface="Trebuchet MS"/>
                <a:cs typeface="Trebuchet MS"/>
              </a:rPr>
              <a:t> </a:t>
            </a:r>
            <a:r>
              <a:rPr sz="3600" spc="-130" dirty="0">
                <a:latin typeface="Trebuchet MS"/>
                <a:cs typeface="Trebuchet MS"/>
              </a:rPr>
              <a:t>plochu</a:t>
            </a:r>
            <a:r>
              <a:rPr sz="3600" spc="-50" dirty="0">
                <a:latin typeface="Trebuchet MS"/>
                <a:cs typeface="Trebuchet MS"/>
              </a:rPr>
              <a:t> </a:t>
            </a:r>
            <a:r>
              <a:rPr sz="3600" dirty="0">
                <a:latin typeface="Trebuchet MS"/>
                <a:cs typeface="Trebuchet MS"/>
              </a:rPr>
              <a:t>s</a:t>
            </a:r>
            <a:r>
              <a:rPr sz="3600" spc="-60" dirty="0">
                <a:latin typeface="Trebuchet MS"/>
                <a:cs typeface="Trebuchet MS"/>
              </a:rPr>
              <a:t> </a:t>
            </a:r>
            <a:r>
              <a:rPr sz="3600" spc="-160" dirty="0">
                <a:latin typeface="Trebuchet MS"/>
                <a:cs typeface="Trebuchet MS"/>
              </a:rPr>
              <a:t>pěstovanými</a:t>
            </a:r>
            <a:r>
              <a:rPr sz="3600" spc="-45" dirty="0">
                <a:latin typeface="Trebuchet MS"/>
                <a:cs typeface="Trebuchet MS"/>
              </a:rPr>
              <a:t> </a:t>
            </a:r>
            <a:r>
              <a:rPr sz="3600" spc="-200" dirty="0">
                <a:latin typeface="Trebuchet MS"/>
                <a:cs typeface="Trebuchet MS"/>
              </a:rPr>
              <a:t>plodinami,</a:t>
            </a:r>
            <a:r>
              <a:rPr sz="3600" spc="-365" dirty="0">
                <a:latin typeface="Trebuchet MS"/>
                <a:cs typeface="Trebuchet MS"/>
              </a:rPr>
              <a:t> </a:t>
            </a:r>
            <a:r>
              <a:rPr sz="3600" spc="-140" dirty="0">
                <a:latin typeface="Trebuchet MS"/>
                <a:cs typeface="Trebuchet MS"/>
              </a:rPr>
              <a:t>nikoli</a:t>
            </a:r>
            <a:r>
              <a:rPr sz="3600" spc="-55" dirty="0">
                <a:latin typeface="Trebuchet MS"/>
                <a:cs typeface="Trebuchet MS"/>
              </a:rPr>
              <a:t> </a:t>
            </a:r>
            <a:r>
              <a:rPr sz="3600" spc="-229" dirty="0">
                <a:latin typeface="Trebuchet MS"/>
                <a:cs typeface="Trebuchet MS"/>
              </a:rPr>
              <a:t>na</a:t>
            </a:r>
            <a:r>
              <a:rPr sz="3600" spc="-50" dirty="0">
                <a:latin typeface="Trebuchet MS"/>
                <a:cs typeface="Trebuchet MS"/>
              </a:rPr>
              <a:t> </a:t>
            </a:r>
            <a:r>
              <a:rPr sz="3600" spc="-120" dirty="0">
                <a:latin typeface="Trebuchet MS"/>
                <a:cs typeface="Trebuchet MS"/>
              </a:rPr>
              <a:t>ochranný</a:t>
            </a:r>
            <a:r>
              <a:rPr sz="3600" spc="-50" dirty="0">
                <a:latin typeface="Trebuchet MS"/>
                <a:cs typeface="Trebuchet MS"/>
              </a:rPr>
              <a:t> </a:t>
            </a:r>
            <a:r>
              <a:rPr sz="3600" spc="-185" dirty="0">
                <a:latin typeface="Trebuchet MS"/>
                <a:cs typeface="Trebuchet MS"/>
              </a:rPr>
              <a:t>pás</a:t>
            </a:r>
            <a:r>
              <a:rPr sz="3600" spc="-50" dirty="0">
                <a:latin typeface="Trebuchet MS"/>
                <a:cs typeface="Trebuchet MS"/>
              </a:rPr>
              <a:t> </a:t>
            </a:r>
            <a:r>
              <a:rPr sz="3600" spc="-130" dirty="0">
                <a:latin typeface="Trebuchet MS"/>
                <a:cs typeface="Trebuchet MS"/>
              </a:rPr>
              <a:t>podél</a:t>
            </a:r>
            <a:r>
              <a:rPr sz="3600" spc="-50" dirty="0">
                <a:latin typeface="Trebuchet MS"/>
                <a:cs typeface="Trebuchet MS"/>
              </a:rPr>
              <a:t> </a:t>
            </a:r>
            <a:r>
              <a:rPr sz="3600" spc="-10" dirty="0">
                <a:latin typeface="Trebuchet MS"/>
                <a:cs typeface="Trebuchet MS"/>
              </a:rPr>
              <a:t>dřevin)</a:t>
            </a:r>
            <a:endParaRPr sz="3600" dirty="0">
              <a:latin typeface="Trebuchet MS"/>
              <a:cs typeface="Trebuchet MS"/>
            </a:endParaRPr>
          </a:p>
        </p:txBody>
      </p:sp>
      <p:pic>
        <p:nvPicPr>
          <p:cNvPr id="5" name="object 5"/>
          <p:cNvPicPr/>
          <p:nvPr/>
        </p:nvPicPr>
        <p:blipFill>
          <a:blip r:embed="rId2" cstate="print"/>
          <a:stretch>
            <a:fillRect/>
          </a:stretch>
        </p:blipFill>
        <p:spPr>
          <a:xfrm>
            <a:off x="6030476" y="8206957"/>
            <a:ext cx="282678" cy="292729"/>
          </a:xfrm>
          <a:prstGeom prst="rect">
            <a:avLst/>
          </a:prstGeom>
        </p:spPr>
      </p:pic>
      <p:sp>
        <p:nvSpPr>
          <p:cNvPr id="6" name="object 6"/>
          <p:cNvSpPr txBox="1"/>
          <p:nvPr/>
        </p:nvSpPr>
        <p:spPr>
          <a:xfrm>
            <a:off x="908050" y="8206956"/>
            <a:ext cx="16079239" cy="4316566"/>
          </a:xfrm>
          <a:prstGeom prst="rect">
            <a:avLst/>
          </a:prstGeom>
        </p:spPr>
        <p:txBody>
          <a:bodyPr vert="horz" wrap="square" lIns="0" tIns="195580" rIns="0" bIns="0" rtlCol="0">
            <a:spAutoFit/>
          </a:bodyPr>
          <a:lstStyle/>
          <a:p>
            <a:pPr marL="427990">
              <a:spcBef>
                <a:spcPts val="1540"/>
              </a:spcBef>
            </a:pPr>
            <a:endParaRPr lang="cs-CZ" sz="5400" dirty="0">
              <a:solidFill>
                <a:schemeClr val="accent1">
                  <a:lumMod val="75000"/>
                </a:schemeClr>
              </a:solidFill>
              <a:latin typeface="Trebuchet MS"/>
              <a:cs typeface="Trebuchet MS"/>
            </a:endParaRPr>
          </a:p>
          <a:p>
            <a:pPr marL="427990">
              <a:spcBef>
                <a:spcPts val="1540"/>
              </a:spcBef>
            </a:pPr>
            <a:r>
              <a:rPr sz="5400" dirty="0">
                <a:solidFill>
                  <a:schemeClr val="accent1">
                    <a:lumMod val="75000"/>
                  </a:schemeClr>
                </a:solidFill>
                <a:latin typeface="Trebuchet MS"/>
                <a:cs typeface="Trebuchet MS"/>
              </a:rPr>
              <a:t>SILVOPASTEVNÍ</a:t>
            </a:r>
            <a:r>
              <a:rPr sz="5400" spc="-204" dirty="0">
                <a:solidFill>
                  <a:schemeClr val="accent1">
                    <a:lumMod val="75000"/>
                  </a:schemeClr>
                </a:solidFill>
                <a:latin typeface="Trebuchet MS"/>
                <a:cs typeface="Trebuchet MS"/>
              </a:rPr>
              <a:t> </a:t>
            </a:r>
            <a:r>
              <a:rPr sz="5400" spc="-25" dirty="0">
                <a:solidFill>
                  <a:schemeClr val="accent1">
                    <a:lumMod val="75000"/>
                  </a:schemeClr>
                </a:solidFill>
                <a:latin typeface="Trebuchet MS"/>
                <a:cs typeface="Trebuchet MS"/>
              </a:rPr>
              <a:t>(T)</a:t>
            </a:r>
            <a:endParaRPr sz="5400" dirty="0">
              <a:solidFill>
                <a:schemeClr val="accent1">
                  <a:lumMod val="75000"/>
                </a:schemeClr>
              </a:solidFill>
              <a:latin typeface="Trebuchet MS"/>
              <a:cs typeface="Trebuchet MS"/>
            </a:endParaRPr>
          </a:p>
          <a:p>
            <a:pPr marL="12700">
              <a:spcBef>
                <a:spcPts val="1320"/>
              </a:spcBef>
            </a:pPr>
            <a:r>
              <a:rPr sz="3600" b="1" spc="-10" dirty="0">
                <a:latin typeface="Trebuchet MS"/>
                <a:cs typeface="Trebuchet MS"/>
              </a:rPr>
              <a:t>Kombinovatelnost</a:t>
            </a:r>
            <a:endParaRPr sz="3600" dirty="0">
              <a:latin typeface="Trebuchet MS"/>
              <a:cs typeface="Trebuchet MS"/>
            </a:endParaRPr>
          </a:p>
          <a:p>
            <a:pPr marL="843915" indent="-416559">
              <a:spcBef>
                <a:spcPts val="1465"/>
              </a:spcBef>
              <a:buClr>
                <a:srgbClr val="CDCE00"/>
              </a:buClr>
              <a:buFont typeface="Arial"/>
              <a:buChar char="•"/>
              <a:tabLst>
                <a:tab pos="843915" algn="l"/>
                <a:tab pos="844550" algn="l"/>
              </a:tabLst>
            </a:pPr>
            <a:r>
              <a:rPr sz="3600" spc="-65" dirty="0">
                <a:latin typeface="Trebuchet MS"/>
                <a:cs typeface="Trebuchet MS"/>
              </a:rPr>
              <a:t>s</a:t>
            </a:r>
            <a:r>
              <a:rPr sz="3600" spc="-360" dirty="0">
                <a:latin typeface="Trebuchet MS"/>
                <a:cs typeface="Trebuchet MS"/>
              </a:rPr>
              <a:t> </a:t>
            </a:r>
            <a:r>
              <a:rPr sz="3600" spc="110" dirty="0">
                <a:latin typeface="Trebuchet MS"/>
                <a:cs typeface="Trebuchet MS"/>
              </a:rPr>
              <a:t>AEKO</a:t>
            </a:r>
            <a:r>
              <a:rPr sz="3600" spc="-65" dirty="0">
                <a:latin typeface="Trebuchet MS"/>
                <a:cs typeface="Trebuchet MS"/>
              </a:rPr>
              <a:t> </a:t>
            </a:r>
            <a:r>
              <a:rPr sz="3600" spc="390" dirty="0">
                <a:latin typeface="Trebuchet MS"/>
                <a:cs typeface="Trebuchet MS"/>
              </a:rPr>
              <a:t>–</a:t>
            </a:r>
            <a:r>
              <a:rPr sz="3600" spc="-65" dirty="0">
                <a:latin typeface="Trebuchet MS"/>
                <a:cs typeface="Trebuchet MS"/>
              </a:rPr>
              <a:t> </a:t>
            </a:r>
            <a:r>
              <a:rPr sz="3600" spc="65" dirty="0">
                <a:latin typeface="Trebuchet MS"/>
                <a:cs typeface="Trebuchet MS"/>
              </a:rPr>
              <a:t>OETP</a:t>
            </a:r>
            <a:r>
              <a:rPr sz="3600" spc="-65" dirty="0">
                <a:latin typeface="Trebuchet MS"/>
                <a:cs typeface="Trebuchet MS"/>
              </a:rPr>
              <a:t> </a:t>
            </a:r>
            <a:r>
              <a:rPr sz="3600" spc="55" dirty="0">
                <a:latin typeface="Trebuchet MS"/>
                <a:cs typeface="Trebuchet MS"/>
              </a:rPr>
              <a:t>(ZÁKL)</a:t>
            </a:r>
            <a:endParaRPr sz="3600" dirty="0">
              <a:latin typeface="Trebuchet MS"/>
              <a:cs typeface="Trebuchet MS"/>
            </a:endParaRPr>
          </a:p>
          <a:p>
            <a:pPr marL="843915" indent="-416559">
              <a:spcBef>
                <a:spcPts val="1910"/>
              </a:spcBef>
              <a:buClr>
                <a:srgbClr val="CDCE00"/>
              </a:buClr>
              <a:buFont typeface="Arial"/>
              <a:buChar char="•"/>
              <a:tabLst>
                <a:tab pos="843915" algn="l"/>
                <a:tab pos="844550" algn="l"/>
              </a:tabLst>
            </a:pPr>
            <a:r>
              <a:rPr sz="3600" dirty="0">
                <a:latin typeface="Trebuchet MS"/>
                <a:cs typeface="Trebuchet MS"/>
              </a:rPr>
              <a:t>s</a:t>
            </a:r>
            <a:r>
              <a:rPr sz="3600" spc="-60" dirty="0">
                <a:latin typeface="Trebuchet MS"/>
                <a:cs typeface="Trebuchet MS"/>
              </a:rPr>
              <a:t> </a:t>
            </a:r>
            <a:r>
              <a:rPr sz="3600" spc="95" dirty="0">
                <a:latin typeface="Trebuchet MS"/>
                <a:cs typeface="Trebuchet MS"/>
              </a:rPr>
              <a:t>EZ</a:t>
            </a:r>
            <a:r>
              <a:rPr sz="3600" spc="-65" dirty="0">
                <a:latin typeface="Trebuchet MS"/>
                <a:cs typeface="Trebuchet MS"/>
              </a:rPr>
              <a:t> </a:t>
            </a:r>
            <a:r>
              <a:rPr sz="3600" spc="380" dirty="0">
                <a:latin typeface="Trebuchet MS"/>
                <a:cs typeface="Trebuchet MS"/>
              </a:rPr>
              <a:t>–</a:t>
            </a:r>
            <a:r>
              <a:rPr sz="3600" spc="-434" dirty="0">
                <a:latin typeface="Trebuchet MS"/>
                <a:cs typeface="Trebuchet MS"/>
              </a:rPr>
              <a:t> </a:t>
            </a:r>
            <a:r>
              <a:rPr sz="3600" spc="-180" dirty="0">
                <a:latin typeface="Trebuchet MS"/>
                <a:cs typeface="Trebuchet MS"/>
              </a:rPr>
              <a:t>Trvalý</a:t>
            </a:r>
            <a:r>
              <a:rPr sz="3600" spc="-65" dirty="0">
                <a:latin typeface="Trebuchet MS"/>
                <a:cs typeface="Trebuchet MS"/>
              </a:rPr>
              <a:t> </a:t>
            </a:r>
            <a:r>
              <a:rPr sz="3600" spc="-180" dirty="0">
                <a:latin typeface="Trebuchet MS"/>
                <a:cs typeface="Trebuchet MS"/>
              </a:rPr>
              <a:t>travní</a:t>
            </a:r>
            <a:r>
              <a:rPr sz="3600" spc="-65" dirty="0">
                <a:latin typeface="Trebuchet MS"/>
                <a:cs typeface="Trebuchet MS"/>
              </a:rPr>
              <a:t> </a:t>
            </a:r>
            <a:r>
              <a:rPr sz="3600" spc="-40" dirty="0">
                <a:latin typeface="Trebuchet MS"/>
                <a:cs typeface="Trebuchet MS"/>
              </a:rPr>
              <a:t>porost</a:t>
            </a:r>
            <a:r>
              <a:rPr sz="3600" spc="-60" dirty="0">
                <a:latin typeface="Trebuchet MS"/>
                <a:cs typeface="Trebuchet MS"/>
              </a:rPr>
              <a:t> </a:t>
            </a:r>
            <a:r>
              <a:rPr sz="3600" spc="-215" dirty="0">
                <a:latin typeface="Trebuchet MS"/>
                <a:cs typeface="Trebuchet MS"/>
              </a:rPr>
              <a:t>(platba</a:t>
            </a:r>
            <a:r>
              <a:rPr sz="3600" spc="-60" dirty="0">
                <a:latin typeface="Trebuchet MS"/>
                <a:cs typeface="Trebuchet MS"/>
              </a:rPr>
              <a:t> </a:t>
            </a:r>
            <a:r>
              <a:rPr sz="3600" spc="-105" dirty="0">
                <a:latin typeface="Trebuchet MS"/>
                <a:cs typeface="Trebuchet MS"/>
              </a:rPr>
              <a:t>se</a:t>
            </a:r>
            <a:r>
              <a:rPr sz="3600" spc="-55" dirty="0">
                <a:latin typeface="Trebuchet MS"/>
                <a:cs typeface="Trebuchet MS"/>
              </a:rPr>
              <a:t> </a:t>
            </a:r>
            <a:r>
              <a:rPr sz="3600" spc="-114" dirty="0">
                <a:latin typeface="Trebuchet MS"/>
                <a:cs typeface="Trebuchet MS"/>
              </a:rPr>
              <a:t>poskytne</a:t>
            </a:r>
            <a:r>
              <a:rPr sz="3600" spc="-60" dirty="0">
                <a:latin typeface="Trebuchet MS"/>
                <a:cs typeface="Trebuchet MS"/>
              </a:rPr>
              <a:t> </a:t>
            </a:r>
            <a:r>
              <a:rPr sz="3600" spc="-229" dirty="0">
                <a:latin typeface="Trebuchet MS"/>
                <a:cs typeface="Trebuchet MS"/>
              </a:rPr>
              <a:t>na</a:t>
            </a:r>
            <a:r>
              <a:rPr sz="3600" spc="-370" dirty="0">
                <a:latin typeface="Trebuchet MS"/>
                <a:cs typeface="Trebuchet MS"/>
              </a:rPr>
              <a:t> </a:t>
            </a:r>
            <a:r>
              <a:rPr sz="3600" dirty="0">
                <a:latin typeface="Trebuchet MS"/>
                <a:cs typeface="Trebuchet MS"/>
              </a:rPr>
              <a:t>ALS</a:t>
            </a:r>
            <a:r>
              <a:rPr sz="3600" spc="-60" dirty="0">
                <a:latin typeface="Trebuchet MS"/>
                <a:cs typeface="Trebuchet MS"/>
              </a:rPr>
              <a:t> </a:t>
            </a:r>
            <a:r>
              <a:rPr sz="3600" spc="-200" dirty="0">
                <a:latin typeface="Trebuchet MS"/>
                <a:cs typeface="Trebuchet MS"/>
              </a:rPr>
              <a:t>i</a:t>
            </a:r>
            <a:r>
              <a:rPr sz="3600" spc="-65" dirty="0">
                <a:latin typeface="Trebuchet MS"/>
                <a:cs typeface="Trebuchet MS"/>
              </a:rPr>
              <a:t> </a:t>
            </a:r>
            <a:r>
              <a:rPr sz="3600" spc="-10" dirty="0">
                <a:latin typeface="Trebuchet MS"/>
                <a:cs typeface="Trebuchet MS"/>
              </a:rPr>
              <a:t>EZ/AEKO)</a:t>
            </a:r>
            <a:endParaRPr sz="3600" dirty="0">
              <a:latin typeface="Trebuchet MS"/>
              <a:cs typeface="Trebuchet MS"/>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710ED02-54F4-4ADF-931C-8A162CF171C1}"/>
              </a:ext>
            </a:extLst>
          </p:cNvPr>
          <p:cNvSpPr>
            <a:spLocks noGrp="1"/>
          </p:cNvSpPr>
          <p:nvPr>
            <p:ph type="title"/>
          </p:nvPr>
        </p:nvSpPr>
        <p:spPr>
          <a:xfrm>
            <a:off x="1340272" y="1340556"/>
            <a:ext cx="13956152" cy="1018469"/>
          </a:xfrm>
        </p:spPr>
        <p:txBody>
          <a:bodyPr>
            <a:normAutofit/>
          </a:bodyPr>
          <a:lstStyle/>
          <a:p>
            <a:pPr algn="ctr"/>
            <a:r>
              <a:rPr lang="cs-CZ" sz="6000" b="1" dirty="0"/>
              <a:t>NEJČASTĚJŠÍ PROBLÉMY V ALS </a:t>
            </a:r>
            <a:endParaRPr lang="cs-CZ" sz="6000" dirty="0"/>
          </a:p>
        </p:txBody>
      </p:sp>
      <p:sp>
        <p:nvSpPr>
          <p:cNvPr id="3" name="Zástupný symbol pro obsah 2">
            <a:extLst>
              <a:ext uri="{FF2B5EF4-FFF2-40B4-BE49-F238E27FC236}">
                <a16:creationId xmlns:a16="http://schemas.microsoft.com/office/drawing/2014/main" xmlns="" id="{0642562B-65A3-46DB-B18F-B089F60F0C8F}"/>
              </a:ext>
            </a:extLst>
          </p:cNvPr>
          <p:cNvSpPr>
            <a:spLocks noGrp="1"/>
          </p:cNvSpPr>
          <p:nvPr>
            <p:ph idx="1"/>
          </p:nvPr>
        </p:nvSpPr>
        <p:spPr>
          <a:xfrm>
            <a:off x="679451" y="2587625"/>
            <a:ext cx="16840200" cy="12268200"/>
          </a:xfrm>
        </p:spPr>
        <p:txBody>
          <a:bodyPr>
            <a:normAutofit fontScale="92500" lnSpcReduction="20000"/>
          </a:bodyPr>
          <a:lstStyle/>
          <a:p>
            <a:pPr marL="0" indent="0">
              <a:buNone/>
            </a:pPr>
            <a:r>
              <a:rPr lang="cs-CZ" b="1" dirty="0">
                <a:solidFill>
                  <a:schemeClr val="accent4">
                    <a:lumMod val="75000"/>
                  </a:schemeClr>
                </a:solidFill>
              </a:rPr>
              <a:t>DPB NENÍ PŘED ZALOŽENÍM ALS PŘIPRAVEN PO ADMINISTRATIVNĚ – ORGANIZAČNÍ STRÁNCE </a:t>
            </a:r>
          </a:p>
          <a:p>
            <a:r>
              <a:rPr lang="cs-CZ" dirty="0"/>
              <a:t>část parcel DPB není ve vlastnictví uživatele a vlastník nechce na těchto parcelách stromy (</a:t>
            </a:r>
            <a:r>
              <a:rPr lang="cs-CZ" i="1" dirty="0"/>
              <a:t>podle tvaru a velikosti DPB je nutné takový DPB vhodně rozdělit a dřeviny vysadit pouze tam, kde to půjde</a:t>
            </a:r>
            <a:r>
              <a:rPr lang="cs-CZ" dirty="0"/>
              <a:t>) </a:t>
            </a:r>
          </a:p>
          <a:p>
            <a:r>
              <a:rPr lang="cs-CZ" dirty="0"/>
              <a:t>nejsou zaevidovány stávající krajinné prvky, problém především na TTP při započítávání stávajících dřevin </a:t>
            </a:r>
          </a:p>
          <a:p>
            <a:r>
              <a:rPr lang="cs-CZ" dirty="0"/>
              <a:t>nejsou „odkresleny“ části DPB, které nejsou zemědělsky užívány </a:t>
            </a:r>
          </a:p>
          <a:p>
            <a:r>
              <a:rPr lang="cs-CZ" dirty="0"/>
              <a:t>průběh hranice DPB dlouhodobě neodpovídá </a:t>
            </a:r>
            <a:r>
              <a:rPr lang="cs-CZ" dirty="0" err="1"/>
              <a:t>ortofotomapě</a:t>
            </a:r>
            <a:r>
              <a:rPr lang="cs-CZ" dirty="0"/>
              <a:t> a hranici je nutné aktualizovat </a:t>
            </a:r>
          </a:p>
          <a:p>
            <a:endParaRPr lang="cs-CZ" dirty="0"/>
          </a:p>
          <a:p>
            <a:pPr marL="0" indent="0">
              <a:buNone/>
            </a:pPr>
            <a:r>
              <a:rPr lang="cs-CZ" b="1" dirty="0">
                <a:solidFill>
                  <a:schemeClr val="accent4">
                    <a:lumMod val="75000"/>
                  </a:schemeClr>
                </a:solidFill>
              </a:rPr>
              <a:t>SOUHLASNÁ STANOVISKA, POVOLENÍ, VÝJIMKA OOP </a:t>
            </a:r>
          </a:p>
          <a:p>
            <a:r>
              <a:rPr lang="cs-CZ" dirty="0"/>
              <a:t>Zejména u žadatelů hospodařících v prioritních oblastech problém s výsadbou 100 ks na hektar. </a:t>
            </a:r>
            <a:r>
              <a:rPr lang="cs-CZ" i="1" dirty="0"/>
              <a:t>V některých případech byla upravena druhová skladba dřevin, případně vhodně rozdělen DPB, aby nebyl ohrožen předmět ochrany </a:t>
            </a:r>
            <a:endParaRPr lang="cs-CZ" dirty="0"/>
          </a:p>
          <a:p>
            <a:pPr marL="0" indent="0">
              <a:buNone/>
            </a:pPr>
            <a:r>
              <a:rPr lang="cs-CZ" b="1" dirty="0">
                <a:solidFill>
                  <a:schemeClr val="accent4">
                    <a:lumMod val="75000"/>
                  </a:schemeClr>
                </a:solidFill>
              </a:rPr>
              <a:t>DOKLADY SADEBNÍHO MATERIÁLU </a:t>
            </a:r>
          </a:p>
          <a:p>
            <a:r>
              <a:rPr lang="cs-CZ" dirty="0"/>
              <a:t>V případě některých druhů lesních dřevin není dostatek uznaných zdrojů a k dřevině nelze vydat průvodní list. </a:t>
            </a:r>
            <a:r>
              <a:rPr lang="cs-CZ" i="1" dirty="0"/>
              <a:t>U vybraných druhů dřevin bude jako doklad o původu uznán rostlinolékařský pas (součást návrhu novely NV) </a:t>
            </a:r>
            <a:endParaRPr lang="cs-CZ" dirty="0"/>
          </a:p>
          <a:p>
            <a:endParaRPr lang="cs-CZ" dirty="0"/>
          </a:p>
        </p:txBody>
      </p:sp>
    </p:spTree>
    <p:extLst>
      <p:ext uri="{BB962C8B-B14F-4D97-AF65-F5344CB8AC3E}">
        <p14:creationId xmlns:p14="http://schemas.microsoft.com/office/powerpoint/2010/main" val="34183482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3251" y="606425"/>
            <a:ext cx="13868400" cy="2398383"/>
          </a:xfrm>
          <a:prstGeom prst="rect">
            <a:avLst/>
          </a:prstGeom>
        </p:spPr>
        <p:txBody>
          <a:bodyPr vert="horz" wrap="square" lIns="0" tIns="345982" rIns="0" bIns="0" rtlCol="0">
            <a:spAutoFit/>
          </a:bodyPr>
          <a:lstStyle/>
          <a:p>
            <a:pPr marL="5013325" algn="ctr">
              <a:spcBef>
                <a:spcPts val="95"/>
              </a:spcBef>
            </a:pPr>
            <a:r>
              <a:rPr sz="5400" b="1" spc="520" dirty="0"/>
              <a:t>ZALESNĚNÍ</a:t>
            </a:r>
            <a:r>
              <a:rPr sz="5400" b="1" spc="-95" dirty="0"/>
              <a:t> </a:t>
            </a:r>
            <a:r>
              <a:rPr sz="5400" b="1" spc="455" dirty="0"/>
              <a:t>ZEMĚDĚLSKÉ</a:t>
            </a:r>
            <a:r>
              <a:rPr sz="5400" b="1" spc="-85" dirty="0"/>
              <a:t> </a:t>
            </a:r>
            <a:r>
              <a:rPr sz="5400" b="1" spc="434" dirty="0"/>
              <a:t>PŮDY</a:t>
            </a:r>
            <a:r>
              <a:rPr sz="5400" b="1" spc="-95" dirty="0"/>
              <a:t> </a:t>
            </a:r>
            <a:r>
              <a:rPr sz="5400" b="1" spc="340" dirty="0"/>
              <a:t>(ZZP</a:t>
            </a:r>
            <a:r>
              <a:rPr spc="340" dirty="0"/>
              <a:t>)</a:t>
            </a:r>
          </a:p>
        </p:txBody>
      </p:sp>
      <p:sp>
        <p:nvSpPr>
          <p:cNvPr id="4" name="object 4"/>
          <p:cNvSpPr txBox="1">
            <a:spLocks noGrp="1"/>
          </p:cNvSpPr>
          <p:nvPr>
            <p:ph idx="1"/>
          </p:nvPr>
        </p:nvSpPr>
        <p:spPr>
          <a:xfrm>
            <a:off x="603251" y="3382856"/>
            <a:ext cx="17754598" cy="12802351"/>
          </a:xfrm>
          <a:prstGeom prst="rect">
            <a:avLst/>
          </a:prstGeom>
        </p:spPr>
        <p:txBody>
          <a:bodyPr vert="horz" wrap="square" lIns="0" tIns="12065" rIns="0" bIns="0" rtlCol="0">
            <a:spAutoFit/>
          </a:bodyPr>
          <a:lstStyle/>
          <a:p>
            <a:pPr marL="0" indent="0">
              <a:buNone/>
            </a:pPr>
            <a:r>
              <a:rPr lang="cs-CZ" b="1" dirty="0"/>
              <a:t>Dobíhající opatření:</a:t>
            </a:r>
            <a:endParaRPr lang="cs-CZ" dirty="0"/>
          </a:p>
          <a:p>
            <a:r>
              <a:rPr lang="pl-PL" dirty="0"/>
              <a:t>žádost o dotaci na náhradu </a:t>
            </a:r>
            <a:r>
              <a:rPr lang="pl-PL" b="1" dirty="0"/>
              <a:t>HRDP –do 1.5.2024</a:t>
            </a:r>
            <a:endParaRPr lang="pl-PL" dirty="0"/>
          </a:p>
          <a:p>
            <a:r>
              <a:rPr lang="pl-PL" dirty="0"/>
              <a:t>žádost o dotaci na náhradu </a:t>
            </a:r>
            <a:r>
              <a:rPr lang="pl-PL" b="1" dirty="0"/>
              <a:t>EAFRD –do 15.5.2024</a:t>
            </a:r>
            <a:endParaRPr lang="pl-PL" dirty="0"/>
          </a:p>
          <a:p>
            <a:r>
              <a:rPr lang="pl-PL" dirty="0"/>
              <a:t>žádost o dotaci na </a:t>
            </a:r>
            <a:r>
              <a:rPr lang="pl-PL" b="1" dirty="0"/>
              <a:t>péči a ukončení –do 15.5.2024</a:t>
            </a:r>
            <a:endParaRPr lang="pl-PL" dirty="0"/>
          </a:p>
          <a:p>
            <a:pPr marL="0" indent="0">
              <a:buNone/>
            </a:pPr>
            <a:r>
              <a:rPr lang="cs-CZ" b="1" dirty="0"/>
              <a:t>Novinky pro rok 2024:</a:t>
            </a:r>
            <a:endParaRPr lang="cs-CZ" dirty="0"/>
          </a:p>
          <a:p>
            <a:r>
              <a:rPr lang="cs-CZ" dirty="0"/>
              <a:t>i tyto žádosti lze od letošního roku podat výhradně elektronicky prostřednictvím Portálu farmáře</a:t>
            </a:r>
          </a:p>
          <a:p>
            <a:r>
              <a:rPr lang="cs-CZ" dirty="0"/>
              <a:t>žadatelé, kteří vstoupili do opatření ZZP v roce 2008 již nemají nárok na dotaci na náhradu –konec závazku k 31. 12. 2023</a:t>
            </a:r>
          </a:p>
          <a:p>
            <a:r>
              <a:rPr lang="cs-CZ" dirty="0"/>
              <a:t>rok 2024 je posledním rokem, kdy mohou žádat o dotaci na náhradu za ukončení zemědělské výroby ti žadatelé, kteří podali žádost o dotaci na založení lesního porostu v roce 2005 (zalesnění HRDP) a 2009 (zalesnění EAFRD)</a:t>
            </a:r>
          </a:p>
          <a:p>
            <a:r>
              <a:rPr lang="cs-CZ" dirty="0"/>
              <a:t>DPB s kulturou L s platným závazkem nebo nárokem na dotaci na náhradu/ukončení mají nárok na základní platbu BISS.</a:t>
            </a:r>
          </a:p>
          <a:p>
            <a:endParaRPr lang="cs-CZ" dirty="0">
              <a:solidFill>
                <a:schemeClr val="accent4">
                  <a:lumMod val="75000"/>
                </a:schemeClr>
              </a:solidFill>
            </a:endParaRPr>
          </a:p>
          <a:p>
            <a:pPr marL="12700">
              <a:lnSpc>
                <a:spcPts val="3760"/>
              </a:lnSpc>
              <a:spcBef>
                <a:spcPts val="95"/>
              </a:spcBef>
            </a:pPr>
            <a:endParaRPr sz="4400" dirty="0">
              <a:solidFill>
                <a:schemeClr val="accent3">
                  <a:lumMod val="75000"/>
                </a:schemeClr>
              </a:solidFill>
            </a:endParaRPr>
          </a:p>
        </p:txBody>
      </p:sp>
      <p:pic>
        <p:nvPicPr>
          <p:cNvPr id="3" name="object 3"/>
          <p:cNvPicPr/>
          <p:nvPr/>
        </p:nvPicPr>
        <p:blipFill>
          <a:blip r:embed="rId3" cstate="print"/>
          <a:stretch>
            <a:fillRect/>
          </a:stretch>
        </p:blipFill>
        <p:spPr>
          <a:xfrm>
            <a:off x="6030476" y="4422834"/>
            <a:ext cx="282678" cy="292729"/>
          </a:xfrm>
          <a:prstGeom prst="rect">
            <a:avLst/>
          </a:prstGeom>
        </p:spPr>
      </p:pic>
      <p:pic>
        <p:nvPicPr>
          <p:cNvPr id="5" name="object 5"/>
          <p:cNvPicPr/>
          <p:nvPr/>
        </p:nvPicPr>
        <p:blipFill>
          <a:blip r:embed="rId3" cstate="print"/>
          <a:stretch>
            <a:fillRect/>
          </a:stretch>
        </p:blipFill>
        <p:spPr>
          <a:xfrm>
            <a:off x="6030476" y="5535959"/>
            <a:ext cx="282678" cy="292729"/>
          </a:xfrm>
          <a:prstGeom prst="rect">
            <a:avLst/>
          </a:prstGeom>
        </p:spPr>
      </p:pic>
      <p:pic>
        <p:nvPicPr>
          <p:cNvPr id="6" name="object 6"/>
          <p:cNvPicPr/>
          <p:nvPr/>
        </p:nvPicPr>
        <p:blipFill>
          <a:blip r:embed="rId3" cstate="print"/>
          <a:stretch>
            <a:fillRect/>
          </a:stretch>
        </p:blipFill>
        <p:spPr>
          <a:xfrm>
            <a:off x="6030476" y="6198055"/>
            <a:ext cx="282678" cy="292729"/>
          </a:xfrm>
          <a:prstGeom prst="rect">
            <a:avLst/>
          </a:prstGeom>
        </p:spPr>
      </p:pic>
      <p:pic>
        <p:nvPicPr>
          <p:cNvPr id="7" name="object 7"/>
          <p:cNvPicPr/>
          <p:nvPr/>
        </p:nvPicPr>
        <p:blipFill>
          <a:blip r:embed="rId3" cstate="print"/>
          <a:stretch>
            <a:fillRect/>
          </a:stretch>
        </p:blipFill>
        <p:spPr>
          <a:xfrm>
            <a:off x="6030476" y="7312437"/>
            <a:ext cx="282678" cy="292729"/>
          </a:xfrm>
          <a:prstGeom prst="rect">
            <a:avLst/>
          </a:prstGeo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415" y="2273887"/>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sp>
        <p:nvSpPr>
          <p:cNvPr id="3" name="object 3"/>
          <p:cNvSpPr txBox="1">
            <a:spLocks noGrp="1"/>
          </p:cNvSpPr>
          <p:nvPr>
            <p:ph type="title"/>
          </p:nvPr>
        </p:nvSpPr>
        <p:spPr>
          <a:xfrm>
            <a:off x="1017256" y="530225"/>
            <a:ext cx="16578593" cy="13488949"/>
          </a:xfrm>
          <a:prstGeom prst="rect">
            <a:avLst/>
          </a:prstGeom>
        </p:spPr>
        <p:txBody>
          <a:bodyPr vert="horz" wrap="square" lIns="0" tIns="12065" rIns="0" bIns="0" rtlCol="0">
            <a:spAutoFit/>
          </a:bodyPr>
          <a:lstStyle/>
          <a:p>
            <a:r>
              <a:rPr spc="520" dirty="0"/>
              <a:t>ZALESNĚNÍ</a:t>
            </a:r>
            <a:r>
              <a:rPr spc="-105" dirty="0"/>
              <a:t> </a:t>
            </a:r>
            <a:r>
              <a:rPr spc="455" dirty="0"/>
              <a:t>ZEMĚDĚLSKÉ</a:t>
            </a:r>
            <a:r>
              <a:rPr spc="-95" dirty="0"/>
              <a:t> </a:t>
            </a:r>
            <a:r>
              <a:rPr spc="434" dirty="0"/>
              <a:t>PŮDY</a:t>
            </a:r>
            <a:r>
              <a:rPr spc="-105" dirty="0"/>
              <a:t> </a:t>
            </a:r>
            <a:r>
              <a:rPr spc="345" dirty="0"/>
              <a:t>(ZZP)</a:t>
            </a:r>
            <a:r>
              <a:rPr lang="cs-CZ" spc="345" dirty="0"/>
              <a:t/>
            </a:r>
            <a:br>
              <a:rPr lang="cs-CZ" spc="345" dirty="0"/>
            </a:br>
            <a:r>
              <a:rPr lang="cs-CZ" b="1" dirty="0"/>
              <a:t>Zalesnění 2023+</a:t>
            </a:r>
            <a:br>
              <a:rPr lang="cs-CZ" b="1" dirty="0"/>
            </a:br>
            <a:r>
              <a:rPr lang="cs-CZ" dirty="0"/>
              <a:t/>
            </a:r>
            <a:br>
              <a:rPr lang="cs-CZ" dirty="0"/>
            </a:br>
            <a:r>
              <a:rPr lang="cs-CZ" sz="4400" dirty="0"/>
              <a:t>•</a:t>
            </a:r>
            <a:r>
              <a:rPr lang="cs-CZ" sz="4800" dirty="0"/>
              <a:t>princip zařazení/změny zařazení jako u AEKO/EZ</a:t>
            </a:r>
            <a:br>
              <a:rPr lang="cs-CZ" sz="4800" dirty="0"/>
            </a:br>
            <a:r>
              <a:rPr lang="cs-CZ" sz="4800" dirty="0"/>
              <a:t>•žádost o dotaci na založení do 30. 11.,  současně s touto žádostí nově žádost o zařazení –možnost čerpání dotace na péči a ukončení zemědělské výroby na zalesněném DPB od následujícího roku (je součástí JŽ)</a:t>
            </a:r>
            <a:br>
              <a:rPr lang="cs-CZ" sz="4800" dirty="0"/>
            </a:br>
            <a:r>
              <a:rPr lang="pt-BR" sz="4800" dirty="0"/>
              <a:t>•principy opatření obdobné jako v minulém programovém období: </a:t>
            </a:r>
            <a:br>
              <a:rPr lang="pt-BR" sz="4800" dirty="0"/>
            </a:br>
            <a:r>
              <a:rPr lang="pl-PL" sz="4800" dirty="0"/>
              <a:t>1. rok dotace na zalesnění</a:t>
            </a:r>
            <a:br>
              <a:rPr lang="pl-PL" sz="4800" dirty="0"/>
            </a:br>
            <a:r>
              <a:rPr lang="pl-PL" sz="4800" dirty="0"/>
              <a:t>2. až 6. rok dotace na péči o lesní porost</a:t>
            </a:r>
            <a:br>
              <a:rPr lang="pl-PL" sz="4800" dirty="0"/>
            </a:br>
            <a:r>
              <a:rPr lang="pl-PL" sz="4800" dirty="0"/>
              <a:t>2. až 11. rok dotace na náhradu za ukončení zem. výroby</a:t>
            </a:r>
            <a:r>
              <a:rPr lang="pl-PL" dirty="0"/>
              <a:t/>
            </a:r>
            <a:br>
              <a:rPr lang="pl-PL" dirty="0"/>
            </a:br>
            <a:endParaRPr spc="345"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76904" y="1089255"/>
            <a:ext cx="19350290" cy="12900193"/>
          </a:xfrm>
          <a:prstGeom prst="rect">
            <a:avLst/>
          </a:prstGeom>
        </p:spPr>
      </p:pic>
      <p:sp>
        <p:nvSpPr>
          <p:cNvPr id="5" name="object 5"/>
          <p:cNvSpPr txBox="1">
            <a:spLocks noGrp="1"/>
          </p:cNvSpPr>
          <p:nvPr>
            <p:ph type="title"/>
          </p:nvPr>
        </p:nvSpPr>
        <p:spPr>
          <a:xfrm>
            <a:off x="6470650" y="6150697"/>
            <a:ext cx="8425255" cy="1671955"/>
          </a:xfrm>
          <a:prstGeom prst="rect">
            <a:avLst/>
          </a:prstGeom>
        </p:spPr>
        <p:txBody>
          <a:bodyPr vert="horz" wrap="square" lIns="0" tIns="11430" rIns="0" bIns="0" rtlCol="0">
            <a:spAutoFit/>
          </a:bodyPr>
          <a:lstStyle/>
          <a:p>
            <a:pPr marL="12700">
              <a:lnSpc>
                <a:spcPts val="6484"/>
              </a:lnSpc>
              <a:spcBef>
                <a:spcPts val="90"/>
              </a:spcBef>
            </a:pPr>
            <a:r>
              <a:rPr sz="5450" spc="265" dirty="0"/>
              <a:t>DĚKUJI</a:t>
            </a:r>
            <a:endParaRPr sz="5450" dirty="0"/>
          </a:p>
          <a:p>
            <a:pPr marL="12700">
              <a:lnSpc>
                <a:spcPts val="6484"/>
              </a:lnSpc>
            </a:pPr>
            <a:r>
              <a:rPr sz="5450" spc="760" dirty="0"/>
              <a:t>ZA</a:t>
            </a:r>
            <a:r>
              <a:rPr sz="5450" spc="-130" dirty="0"/>
              <a:t> </a:t>
            </a:r>
            <a:r>
              <a:rPr sz="5450" spc="670" dirty="0"/>
              <a:t>POZORNOST</a:t>
            </a:r>
            <a:endParaRPr sz="54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B619ED1-019A-4803-B44F-AC8EB6C61F7D}"/>
              </a:ext>
            </a:extLst>
          </p:cNvPr>
          <p:cNvSpPr>
            <a:spLocks noGrp="1"/>
          </p:cNvSpPr>
          <p:nvPr>
            <p:ph type="title"/>
          </p:nvPr>
        </p:nvSpPr>
        <p:spPr>
          <a:xfrm>
            <a:off x="755650" y="606425"/>
            <a:ext cx="16306800" cy="2057400"/>
          </a:xfrm>
        </p:spPr>
        <p:txBody>
          <a:bodyPr>
            <a:normAutofit fontScale="90000"/>
          </a:bodyPr>
          <a:lstStyle/>
          <a:p>
            <a:pPr algn="ctr"/>
            <a:r>
              <a:rPr lang="cs-CZ" sz="6700" b="1" dirty="0"/>
              <a:t>DZES 6 Minimální pokryv půdy pro zamezení vzniku holé půdy - pokryvnost</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3A1A4F06-F8F9-42A6-8A04-7B84C8B302B6}"/>
              </a:ext>
            </a:extLst>
          </p:cNvPr>
          <p:cNvSpPr>
            <a:spLocks noGrp="1"/>
          </p:cNvSpPr>
          <p:nvPr>
            <p:ph idx="1"/>
          </p:nvPr>
        </p:nvSpPr>
        <p:spPr>
          <a:xfrm>
            <a:off x="1180023" y="2359026"/>
            <a:ext cx="17048971" cy="12722224"/>
          </a:xfrm>
        </p:spPr>
        <p:txBody>
          <a:bodyPr>
            <a:normAutofit/>
          </a:bodyPr>
          <a:lstStyle/>
          <a:p>
            <a:pPr marL="571500" indent="-571500">
              <a:buFont typeface="Wingdings" panose="05000000000000000000" pitchFamily="2" charset="2"/>
              <a:buChar char="Ø"/>
            </a:pPr>
            <a:endParaRPr lang="cs-CZ" sz="5400" dirty="0">
              <a:solidFill>
                <a:schemeClr val="accent3">
                  <a:lumMod val="50000"/>
                </a:schemeClr>
              </a:solidFill>
            </a:endParaRPr>
          </a:p>
          <a:p>
            <a:pPr marL="571500" indent="-571500">
              <a:buFont typeface="Wingdings" panose="05000000000000000000" pitchFamily="2" charset="2"/>
              <a:buChar char="Ø"/>
            </a:pPr>
            <a:r>
              <a:rPr lang="cs-CZ" sz="5400" dirty="0">
                <a:solidFill>
                  <a:schemeClr val="accent3">
                    <a:lumMod val="50000"/>
                  </a:schemeClr>
                </a:solidFill>
              </a:rPr>
              <a:t>osetí dílu půdního bloku meziplodinou po sklizni hlavní plodiny a zachování souvislého porostu meziplodiny nejméně do 31. října. </a:t>
            </a:r>
          </a:p>
          <a:p>
            <a:pPr marL="571500" indent="-571500">
              <a:buFont typeface="Wingdings" panose="05000000000000000000" pitchFamily="2" charset="2"/>
              <a:buChar char="Ø"/>
            </a:pPr>
            <a:r>
              <a:rPr lang="cs-CZ" sz="5400" dirty="0">
                <a:solidFill>
                  <a:schemeClr val="accent3">
                    <a:lumMod val="50000"/>
                  </a:schemeClr>
                </a:solidFill>
              </a:rPr>
              <a:t>Kontrolní obdobní od sklizně do minimálně 31. 10.</a:t>
            </a:r>
          </a:p>
          <a:p>
            <a:pPr marL="571500" indent="-571500">
              <a:buFont typeface="Wingdings" panose="05000000000000000000" pitchFamily="2" charset="2"/>
              <a:buChar char="Ø"/>
            </a:pPr>
            <a:r>
              <a:rPr lang="cs-CZ" sz="5400" dirty="0" err="1">
                <a:solidFill>
                  <a:schemeClr val="accent3">
                    <a:lumMod val="50000"/>
                  </a:schemeClr>
                </a:solidFill>
              </a:rPr>
              <a:t>Dopřesnění</a:t>
            </a:r>
            <a:r>
              <a:rPr lang="cs-CZ" sz="5400" dirty="0">
                <a:solidFill>
                  <a:schemeClr val="accent3">
                    <a:lumMod val="50000"/>
                  </a:schemeClr>
                </a:solidFill>
              </a:rPr>
              <a:t> k ponechání zbytků po cukrové řepě a bramborách</a:t>
            </a:r>
          </a:p>
          <a:p>
            <a:pPr marL="571500" indent="-571500">
              <a:buFont typeface="Wingdings" panose="05000000000000000000" pitchFamily="2" charset="2"/>
              <a:buChar char="Ø"/>
            </a:pPr>
            <a:r>
              <a:rPr lang="cs-CZ" sz="5400" dirty="0">
                <a:solidFill>
                  <a:srgbClr val="C00000"/>
                </a:solidFill>
              </a:rPr>
              <a:t>Výjimka pro stanovené druhy zelenin </a:t>
            </a:r>
          </a:p>
          <a:p>
            <a:pPr marL="0" indent="0">
              <a:buNone/>
            </a:pPr>
            <a:r>
              <a:rPr lang="cs-CZ" sz="5400" dirty="0">
                <a:solidFill>
                  <a:schemeClr val="accent3">
                    <a:lumMod val="50000"/>
                  </a:schemeClr>
                </a:solidFill>
              </a:rPr>
              <a:t>	</a:t>
            </a:r>
            <a:r>
              <a:rPr lang="cs-CZ" sz="4800" dirty="0">
                <a:solidFill>
                  <a:schemeClr val="accent6">
                    <a:lumMod val="75000"/>
                  </a:schemeClr>
                </a:solidFill>
              </a:rPr>
              <a:t>Postup souvisí s předseťovou přípravou pro následující 	plodiny: 	mrkev, cibule, ředkvička, zelí, kapusta, salát, 	kedlubna, hrách, 	květák nebo brokolice </a:t>
            </a:r>
          </a:p>
          <a:p>
            <a:endParaRPr lang="cs-CZ" dirty="0"/>
          </a:p>
        </p:txBody>
      </p:sp>
    </p:spTree>
    <p:extLst>
      <p:ext uri="{BB962C8B-B14F-4D97-AF65-F5344CB8AC3E}">
        <p14:creationId xmlns:p14="http://schemas.microsoft.com/office/powerpoint/2010/main" val="86462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D33F6A4-0FC2-43C8-9E8C-CEC1E4146A46}"/>
              </a:ext>
            </a:extLst>
          </p:cNvPr>
          <p:cNvSpPr>
            <a:spLocks noGrp="1"/>
          </p:cNvSpPr>
          <p:nvPr>
            <p:ph type="title"/>
          </p:nvPr>
        </p:nvSpPr>
        <p:spPr>
          <a:xfrm>
            <a:off x="2393594" y="606426"/>
            <a:ext cx="13678256" cy="1904999"/>
          </a:xfrm>
        </p:spPr>
        <p:txBody>
          <a:bodyPr>
            <a:normAutofit fontScale="90000"/>
          </a:bodyPr>
          <a:lstStyle/>
          <a:p>
            <a:pPr algn="ctr"/>
            <a:r>
              <a:rPr lang="cs-CZ" sz="6000" b="1" dirty="0"/>
              <a:t>DZES 6 Minimální pokryv půdy pro zamezení vzniku holé půdy</a:t>
            </a:r>
            <a:endParaRPr lang="cs-CZ" sz="6000" dirty="0"/>
          </a:p>
        </p:txBody>
      </p:sp>
      <p:sp>
        <p:nvSpPr>
          <p:cNvPr id="3" name="Zástupný symbol pro obsah 2">
            <a:extLst>
              <a:ext uri="{FF2B5EF4-FFF2-40B4-BE49-F238E27FC236}">
                <a16:creationId xmlns:a16="http://schemas.microsoft.com/office/drawing/2014/main" xmlns="" id="{13857484-2C5C-4432-B24A-36F232F8A234}"/>
              </a:ext>
            </a:extLst>
          </p:cNvPr>
          <p:cNvSpPr>
            <a:spLocks noGrp="1"/>
          </p:cNvSpPr>
          <p:nvPr>
            <p:ph idx="1"/>
          </p:nvPr>
        </p:nvSpPr>
        <p:spPr>
          <a:xfrm>
            <a:off x="750037" y="2740025"/>
            <a:ext cx="18604026" cy="11963400"/>
          </a:xfrm>
        </p:spPr>
        <p:txBody>
          <a:bodyPr>
            <a:normAutofit fontScale="92500" lnSpcReduction="10000"/>
          </a:bodyPr>
          <a:lstStyle/>
          <a:p>
            <a:pPr marL="0" indent="0">
              <a:buNone/>
            </a:pPr>
            <a:r>
              <a:rPr lang="cs-CZ" sz="5400" b="1" dirty="0">
                <a:solidFill>
                  <a:schemeClr val="accent2">
                    <a:lumMod val="75000"/>
                  </a:schemeClr>
                </a:solidFill>
                <a:latin typeface="Gill Sans MT" panose="020B0502020104020203" pitchFamily="34" charset="-18"/>
              </a:rPr>
              <a:t>Vinice</a:t>
            </a:r>
            <a:r>
              <a:rPr lang="cs-CZ" sz="5400" b="1" dirty="0">
                <a:solidFill>
                  <a:schemeClr val="accent3">
                    <a:lumMod val="50000"/>
                  </a:schemeClr>
                </a:solidFill>
                <a:latin typeface="Gill Sans MT" panose="020B0502020104020203" pitchFamily="34" charset="-18"/>
              </a:rPr>
              <a:t> </a:t>
            </a:r>
          </a:p>
          <a:p>
            <a:pPr marL="571500" indent="-571500">
              <a:buFont typeface="Arial" panose="020B0604020202020204" pitchFamily="34" charset="0"/>
              <a:buChar char="•"/>
            </a:pPr>
            <a:r>
              <a:rPr lang="cs-CZ" sz="5400" dirty="0">
                <a:solidFill>
                  <a:schemeClr val="accent3">
                    <a:lumMod val="50000"/>
                  </a:schemeClr>
                </a:solidFill>
                <a:latin typeface="Gill Sans MT" panose="020B0502020104020203" pitchFamily="34" charset="-18"/>
              </a:rPr>
              <a:t>Žadatel na jím užívaném dílu půdního bloku s druhem zemědělské kultury trvalá kultura vinice zajistí v období minimálně </a:t>
            </a:r>
            <a:r>
              <a:rPr lang="cs-CZ" sz="5400" b="1" dirty="0">
                <a:solidFill>
                  <a:schemeClr val="accent2">
                    <a:lumMod val="75000"/>
                  </a:schemeClr>
                </a:solidFill>
                <a:latin typeface="Gill Sans MT" panose="020B0502020104020203" pitchFamily="34" charset="-18"/>
              </a:rPr>
              <a:t>od 1. června do 31. října</a:t>
            </a:r>
            <a:r>
              <a:rPr lang="cs-CZ" sz="5400" dirty="0">
                <a:solidFill>
                  <a:schemeClr val="accent3">
                    <a:lumMod val="50000"/>
                  </a:schemeClr>
                </a:solidFill>
                <a:latin typeface="Gill Sans MT" panose="020B0502020104020203" pitchFamily="34" charset="-18"/>
              </a:rPr>
              <a:t> zelený </a:t>
            </a:r>
            <a:r>
              <a:rPr lang="cs-CZ" sz="5400" b="1" dirty="0">
                <a:solidFill>
                  <a:schemeClr val="accent2">
                    <a:lumMod val="75000"/>
                  </a:schemeClr>
                </a:solidFill>
                <a:latin typeface="Gill Sans MT" panose="020B0502020104020203" pitchFamily="34" charset="-18"/>
              </a:rPr>
              <a:t>pokryv v rozsahu 25 % </a:t>
            </a:r>
            <a:r>
              <a:rPr lang="cs-CZ" sz="5400" dirty="0" err="1">
                <a:solidFill>
                  <a:schemeClr val="accent3">
                    <a:lumMod val="50000"/>
                  </a:schemeClr>
                </a:solidFill>
                <a:latin typeface="Gill Sans MT" panose="020B0502020104020203" pitchFamily="34" charset="-18"/>
              </a:rPr>
              <a:t>meziřadí</a:t>
            </a:r>
            <a:r>
              <a:rPr lang="cs-CZ" sz="5400" dirty="0">
                <a:solidFill>
                  <a:schemeClr val="accent3">
                    <a:lumMod val="50000"/>
                  </a:schemeClr>
                </a:solidFill>
                <a:latin typeface="Gill Sans MT" panose="020B0502020104020203" pitchFamily="34" charset="-18"/>
              </a:rPr>
              <a:t> a manipulačních prostor pro trvalou kulturu vinice, s výjimkou nově založené vinice do tří let. </a:t>
            </a:r>
          </a:p>
          <a:p>
            <a:pPr marL="0" indent="0">
              <a:buNone/>
            </a:pPr>
            <a:r>
              <a:rPr lang="cs-CZ" sz="5400" b="1" dirty="0">
                <a:solidFill>
                  <a:schemeClr val="accent2">
                    <a:lumMod val="75000"/>
                  </a:schemeClr>
                </a:solidFill>
                <a:latin typeface="Gill Sans MT" panose="020B0502020104020203" pitchFamily="34" charset="-18"/>
              </a:rPr>
              <a:t>Ovocný sad </a:t>
            </a:r>
          </a:p>
          <a:p>
            <a:pPr marL="571500" indent="-571500">
              <a:buFont typeface="Arial" panose="020B0604020202020204" pitchFamily="34" charset="0"/>
              <a:buChar char="•"/>
            </a:pPr>
            <a:r>
              <a:rPr lang="cs-CZ" sz="5400" dirty="0">
                <a:solidFill>
                  <a:schemeClr val="accent3">
                    <a:lumMod val="50000"/>
                  </a:schemeClr>
                </a:solidFill>
                <a:latin typeface="Gill Sans MT" panose="020B0502020104020203" pitchFamily="34" charset="-18"/>
              </a:rPr>
              <a:t>Žadatel na jím užívaném dílu půdního bloku s druhem zemědělské kultury trvalá kultura ovocný sad zajistí v období minimálně </a:t>
            </a:r>
            <a:r>
              <a:rPr lang="cs-CZ" sz="5400" b="1" dirty="0">
                <a:solidFill>
                  <a:schemeClr val="accent2">
                    <a:lumMod val="75000"/>
                  </a:schemeClr>
                </a:solidFill>
                <a:latin typeface="Gill Sans MT" panose="020B0502020104020203" pitchFamily="34" charset="-18"/>
              </a:rPr>
              <a:t>od 1. června do 31. října</a:t>
            </a:r>
            <a:r>
              <a:rPr lang="cs-CZ" sz="5400" dirty="0">
                <a:solidFill>
                  <a:schemeClr val="accent3">
                    <a:lumMod val="50000"/>
                  </a:schemeClr>
                </a:solidFill>
                <a:latin typeface="Gill Sans MT" panose="020B0502020104020203" pitchFamily="34" charset="-18"/>
              </a:rPr>
              <a:t> zelený </a:t>
            </a:r>
            <a:r>
              <a:rPr lang="cs-CZ" sz="5400" b="1" dirty="0">
                <a:solidFill>
                  <a:schemeClr val="accent2">
                    <a:lumMod val="75000"/>
                  </a:schemeClr>
                </a:solidFill>
                <a:latin typeface="Gill Sans MT" panose="020B0502020104020203" pitchFamily="34" charset="-18"/>
              </a:rPr>
              <a:t>pokryv v rozsahu 50 % </a:t>
            </a:r>
            <a:r>
              <a:rPr lang="cs-CZ" sz="5400" b="1" dirty="0" err="1">
                <a:solidFill>
                  <a:schemeClr val="accent2">
                    <a:lumMod val="75000"/>
                  </a:schemeClr>
                </a:solidFill>
                <a:latin typeface="Gill Sans MT" panose="020B0502020104020203" pitchFamily="34" charset="-18"/>
              </a:rPr>
              <a:t>meziřadí</a:t>
            </a:r>
            <a:r>
              <a:rPr lang="cs-CZ" sz="5400" b="1" dirty="0">
                <a:solidFill>
                  <a:schemeClr val="accent2">
                    <a:lumMod val="75000"/>
                  </a:schemeClr>
                </a:solidFill>
                <a:latin typeface="Gill Sans MT" panose="020B0502020104020203" pitchFamily="34" charset="-18"/>
              </a:rPr>
              <a:t> </a:t>
            </a:r>
            <a:r>
              <a:rPr lang="cs-CZ" sz="5400" dirty="0">
                <a:solidFill>
                  <a:schemeClr val="accent3">
                    <a:lumMod val="50000"/>
                  </a:schemeClr>
                </a:solidFill>
                <a:latin typeface="Gill Sans MT" panose="020B0502020104020203" pitchFamily="34" charset="-18"/>
              </a:rPr>
              <a:t>a manipulačních prostor pro trvalou kulturu sady, s výjimkou na nově založené sady do tří let. </a:t>
            </a:r>
          </a:p>
          <a:p>
            <a:pPr marL="571500" indent="-571500">
              <a:buFont typeface="Arial" panose="020B0604020202020204" pitchFamily="34" charset="0"/>
              <a:buChar char="•"/>
            </a:pPr>
            <a:r>
              <a:rPr lang="cs-CZ" sz="5400" b="1" dirty="0">
                <a:solidFill>
                  <a:schemeClr val="accent3">
                    <a:lumMod val="50000"/>
                  </a:schemeClr>
                </a:solidFill>
                <a:latin typeface="Gill Sans MT" panose="020B0502020104020203" pitchFamily="34" charset="-18"/>
              </a:rPr>
              <a:t>Úhor</a:t>
            </a:r>
            <a:r>
              <a:rPr lang="cs-CZ" sz="5400" dirty="0">
                <a:solidFill>
                  <a:schemeClr val="accent3">
                    <a:lumMod val="50000"/>
                  </a:schemeClr>
                </a:solidFill>
                <a:latin typeface="Gill Sans MT" panose="020B0502020104020203" pitchFamily="34" charset="-18"/>
              </a:rPr>
              <a:t> - Žadatel na jím užívaném dílu půdního bloku s druhem zemědělské kultury úhor zajistí v období </a:t>
            </a:r>
            <a:r>
              <a:rPr lang="cs-CZ" sz="5400" b="1" dirty="0">
                <a:solidFill>
                  <a:schemeClr val="accent2">
                    <a:lumMod val="75000"/>
                  </a:schemeClr>
                </a:solidFill>
                <a:latin typeface="Gill Sans MT" panose="020B0502020104020203" pitchFamily="34" charset="-18"/>
              </a:rPr>
              <a:t>od 1. června do 31. října zelený pokryv</a:t>
            </a:r>
            <a:r>
              <a:rPr lang="cs-CZ" sz="4400" b="1" dirty="0">
                <a:solidFill>
                  <a:schemeClr val="accent2">
                    <a:lumMod val="75000"/>
                  </a:schemeClr>
                </a:solidFill>
                <a:latin typeface="Gill Sans MT" panose="020B0502020104020203" pitchFamily="34" charset="-18"/>
              </a:rPr>
              <a:t>. </a:t>
            </a:r>
            <a:endParaRPr lang="cs-CZ" sz="4400" b="1" dirty="0">
              <a:solidFill>
                <a:schemeClr val="accent2">
                  <a:lumMod val="75000"/>
                </a:schemeClr>
              </a:solidFill>
            </a:endParaRPr>
          </a:p>
        </p:txBody>
      </p:sp>
    </p:spTree>
    <p:extLst>
      <p:ext uri="{BB962C8B-B14F-4D97-AF65-F5344CB8AC3E}">
        <p14:creationId xmlns:p14="http://schemas.microsoft.com/office/powerpoint/2010/main" val="193827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C46557D-87EE-4419-9436-9AC5D8C75145}"/>
              </a:ext>
            </a:extLst>
          </p:cNvPr>
          <p:cNvSpPr>
            <a:spLocks noGrp="1"/>
          </p:cNvSpPr>
          <p:nvPr>
            <p:ph type="title"/>
          </p:nvPr>
        </p:nvSpPr>
        <p:spPr>
          <a:xfrm>
            <a:off x="0" y="682625"/>
            <a:ext cx="16300450" cy="1600200"/>
          </a:xfrm>
        </p:spPr>
        <p:txBody>
          <a:bodyPr>
            <a:normAutofit fontScale="90000"/>
          </a:bodyPr>
          <a:lstStyle/>
          <a:p>
            <a:pPr algn="ctr"/>
            <a:r>
              <a:rPr lang="cs-CZ" b="1" dirty="0"/>
              <a:t>DZES 7 Střídání plodin na orné půdě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DA21B0D8-9C3F-4FE7-A216-225259A5C462}"/>
              </a:ext>
            </a:extLst>
          </p:cNvPr>
          <p:cNvSpPr>
            <a:spLocks noGrp="1"/>
          </p:cNvSpPr>
          <p:nvPr>
            <p:ph idx="1"/>
          </p:nvPr>
        </p:nvSpPr>
        <p:spPr>
          <a:xfrm>
            <a:off x="742306" y="1978025"/>
            <a:ext cx="17082144" cy="12877800"/>
          </a:xfrm>
        </p:spPr>
        <p:txBody>
          <a:bodyPr>
            <a:normAutofit/>
          </a:bodyPr>
          <a:lstStyle/>
          <a:p>
            <a:pPr marL="571500" indent="-571500">
              <a:buFont typeface="Arial" panose="020B0604020202020204" pitchFamily="34" charset="0"/>
              <a:buChar char="•"/>
            </a:pPr>
            <a:endParaRPr lang="cs-CZ" sz="3958" dirty="0">
              <a:solidFill>
                <a:schemeClr val="accent3">
                  <a:lumMod val="50000"/>
                </a:schemeClr>
              </a:solidFill>
            </a:endParaRPr>
          </a:p>
          <a:p>
            <a:pPr marL="0" indent="0">
              <a:buNone/>
            </a:pPr>
            <a:r>
              <a:rPr lang="cs-CZ" sz="5400" b="1" dirty="0">
                <a:solidFill>
                  <a:schemeClr val="accent2">
                    <a:lumMod val="75000"/>
                  </a:schemeClr>
                </a:solidFill>
              </a:rPr>
              <a:t>DZES 7 a) Střídání plodin</a:t>
            </a:r>
          </a:p>
          <a:p>
            <a:pPr marL="685800" indent="-685800">
              <a:buFont typeface="Arial" panose="020B0604020202020204" pitchFamily="34" charset="0"/>
              <a:buChar char="•"/>
            </a:pPr>
            <a:r>
              <a:rPr lang="cs-CZ" sz="5400" dirty="0">
                <a:solidFill>
                  <a:schemeClr val="accent3">
                    <a:lumMod val="50000"/>
                  </a:schemeClr>
                </a:solidFill>
              </a:rPr>
              <a:t>Od letošního roku to v praxi znamená že je nutné pěstovat odlišné plodiny než v předchozím roce 2023 alespoň na 40 % orné půdy. </a:t>
            </a:r>
          </a:p>
          <a:p>
            <a:pPr marL="685800" indent="-685800">
              <a:buFont typeface="Arial" panose="020B0604020202020204" pitchFamily="34" charset="0"/>
              <a:buChar char="•"/>
            </a:pPr>
            <a:endParaRPr lang="cs-CZ" sz="5400" dirty="0">
              <a:solidFill>
                <a:schemeClr val="accent3">
                  <a:lumMod val="50000"/>
                </a:schemeClr>
              </a:solidFill>
            </a:endParaRPr>
          </a:p>
          <a:p>
            <a:pPr marL="685800" indent="-685800">
              <a:buFont typeface="Arial" panose="020B0604020202020204" pitchFamily="34" charset="0"/>
              <a:buChar char="•"/>
            </a:pPr>
            <a:r>
              <a:rPr lang="cs-CZ" sz="5400" dirty="0">
                <a:solidFill>
                  <a:schemeClr val="accent3">
                    <a:lumMod val="50000"/>
                  </a:schemeClr>
                </a:solidFill>
              </a:rPr>
              <a:t>Již od roku 2023 bylo nutné přizpůsobit své osevní plány, tak, aby ozimé plodiny, jež budou deklarovány pro rok 2024 jako hlavní plodiny, splňovaly požadavky tohoto standardu.</a:t>
            </a:r>
          </a:p>
        </p:txBody>
      </p:sp>
    </p:spTree>
    <p:extLst>
      <p:ext uri="{BB962C8B-B14F-4D97-AF65-F5344CB8AC3E}">
        <p14:creationId xmlns:p14="http://schemas.microsoft.com/office/powerpoint/2010/main" val="1809206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2BB33BB-0D0C-49FF-97BC-9C76D88C113C}"/>
              </a:ext>
            </a:extLst>
          </p:cNvPr>
          <p:cNvSpPr>
            <a:spLocks noGrp="1"/>
          </p:cNvSpPr>
          <p:nvPr>
            <p:ph type="title"/>
          </p:nvPr>
        </p:nvSpPr>
        <p:spPr>
          <a:xfrm>
            <a:off x="951079" y="1444626"/>
            <a:ext cx="17277915" cy="1219200"/>
          </a:xfrm>
        </p:spPr>
        <p:txBody>
          <a:bodyPr>
            <a:normAutofit fontScale="90000"/>
          </a:bodyPr>
          <a:lstStyle/>
          <a:p>
            <a:pPr algn="ctr"/>
            <a:r>
              <a:rPr lang="cs-CZ" b="1" dirty="0"/>
              <a:t>DZES 7 Střídání plodin na orné půdě </a:t>
            </a:r>
            <a:r>
              <a:rPr lang="cs-CZ" dirty="0"/>
              <a:t/>
            </a:r>
            <a:br>
              <a:rPr lang="cs-CZ" dirty="0"/>
            </a:br>
            <a:endParaRPr lang="cs-CZ" dirty="0">
              <a:solidFill>
                <a:srgbClr val="00B050"/>
              </a:solidFill>
            </a:endParaRPr>
          </a:p>
        </p:txBody>
      </p:sp>
      <p:sp>
        <p:nvSpPr>
          <p:cNvPr id="3" name="Zástupný symbol pro obsah 2">
            <a:extLst>
              <a:ext uri="{FF2B5EF4-FFF2-40B4-BE49-F238E27FC236}">
                <a16:creationId xmlns:a16="http://schemas.microsoft.com/office/drawing/2014/main" xmlns="" id="{84B4145C-5167-445A-8EDD-27355FD7F83D}"/>
              </a:ext>
            </a:extLst>
          </p:cNvPr>
          <p:cNvSpPr>
            <a:spLocks noGrp="1"/>
          </p:cNvSpPr>
          <p:nvPr>
            <p:ph idx="1"/>
          </p:nvPr>
        </p:nvSpPr>
        <p:spPr>
          <a:xfrm>
            <a:off x="951079" y="3121025"/>
            <a:ext cx="16873371" cy="11201400"/>
          </a:xfrm>
        </p:spPr>
        <p:txBody>
          <a:bodyPr>
            <a:normAutofit fontScale="92500" lnSpcReduction="10000"/>
          </a:bodyPr>
          <a:lstStyle/>
          <a:p>
            <a:pPr marL="0" indent="0">
              <a:buNone/>
            </a:pPr>
            <a:r>
              <a:rPr lang="pl-PL" sz="4617" b="1" dirty="0">
                <a:solidFill>
                  <a:schemeClr val="accent3">
                    <a:lumMod val="50000"/>
                  </a:schemeClr>
                </a:solidFill>
                <a:latin typeface="Gill Sans MT" panose="020B0502020104020203" pitchFamily="34" charset="-18"/>
              </a:rPr>
              <a:t>PODMÍNKY PRO ROK 2024 a další </a:t>
            </a:r>
          </a:p>
          <a:p>
            <a:pPr marL="0" indent="0">
              <a:buNone/>
            </a:pPr>
            <a:r>
              <a:rPr lang="cs-CZ" sz="5400" b="0" dirty="0">
                <a:solidFill>
                  <a:schemeClr val="accent3">
                    <a:lumMod val="50000"/>
                  </a:schemeClr>
                </a:solidFill>
                <a:latin typeface="Gill Sans MT" panose="020B0502020104020203" pitchFamily="34" charset="-18"/>
              </a:rPr>
              <a:t>Nově navržený standard ukládá povinnost každoročního střídání hlavní plodiny alespoň na 40 % výměry orné půdy podniku. To znamená, že v roce podání jednotné žádosti musí být na pozemku pěstována jiná plodina než v roce předchozím. </a:t>
            </a:r>
          </a:p>
          <a:p>
            <a:endParaRPr lang="cs-CZ" sz="5400" b="0" dirty="0">
              <a:solidFill>
                <a:schemeClr val="accent3">
                  <a:lumMod val="50000"/>
                </a:schemeClr>
              </a:solidFill>
              <a:latin typeface="Gill Sans MT" panose="020B0502020104020203" pitchFamily="34" charset="-18"/>
            </a:endParaRPr>
          </a:p>
          <a:p>
            <a:r>
              <a:rPr lang="cs-CZ" sz="5400" b="0" dirty="0">
                <a:solidFill>
                  <a:schemeClr val="accent3">
                    <a:lumMod val="50000"/>
                  </a:schemeClr>
                </a:solidFill>
                <a:latin typeface="Gill Sans MT" panose="020B0502020104020203" pitchFamily="34" charset="-18"/>
              </a:rPr>
              <a:t>Pro účely přímých plateb a podmíněnosti se definicí plodiny rozumí: </a:t>
            </a:r>
          </a:p>
          <a:p>
            <a:r>
              <a:rPr lang="cs-CZ" sz="5400" b="0" dirty="0">
                <a:solidFill>
                  <a:schemeClr val="accent3">
                    <a:lumMod val="50000"/>
                  </a:schemeClr>
                </a:solidFill>
                <a:latin typeface="Gill Sans MT" panose="020B0502020104020203" pitchFamily="34" charset="-18"/>
              </a:rPr>
              <a:t>1. jakákoli kultura z různých rodů rostlin podle definice botanického systému klasifikace plodin, </a:t>
            </a:r>
          </a:p>
          <a:p>
            <a:r>
              <a:rPr lang="cs-CZ" sz="5400" b="0" dirty="0">
                <a:solidFill>
                  <a:schemeClr val="accent3">
                    <a:lumMod val="50000"/>
                  </a:schemeClr>
                </a:solidFill>
                <a:latin typeface="Gill Sans MT" panose="020B0502020104020203" pitchFamily="34" charset="-18"/>
              </a:rPr>
              <a:t>2. kultura kteréhokoliv druhu brukvovitých, lilkovitých a tykvovitých, </a:t>
            </a:r>
          </a:p>
          <a:p>
            <a:r>
              <a:rPr lang="cs-CZ" sz="5400" b="0" dirty="0">
                <a:solidFill>
                  <a:schemeClr val="accent3">
                    <a:lumMod val="50000"/>
                  </a:schemeClr>
                </a:solidFill>
                <a:latin typeface="Gill Sans MT" panose="020B0502020104020203" pitchFamily="34" charset="-18"/>
              </a:rPr>
              <a:t>3. trávy či jiné bylinné pícniny.</a:t>
            </a:r>
            <a:endParaRPr lang="cs-CZ" sz="5400" b="0" dirty="0">
              <a:solidFill>
                <a:schemeClr val="accent3">
                  <a:lumMod val="50000"/>
                </a:schemeClr>
              </a:solidFill>
            </a:endParaRPr>
          </a:p>
        </p:txBody>
      </p:sp>
    </p:spTree>
    <p:extLst>
      <p:ext uri="{BB962C8B-B14F-4D97-AF65-F5344CB8AC3E}">
        <p14:creationId xmlns:p14="http://schemas.microsoft.com/office/powerpoint/2010/main" val="258624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4323CAD-DDB8-46BC-BF7A-D35D22A34174}"/>
              </a:ext>
            </a:extLst>
          </p:cNvPr>
          <p:cNvSpPr>
            <a:spLocks noGrp="1"/>
          </p:cNvSpPr>
          <p:nvPr>
            <p:ph type="title"/>
          </p:nvPr>
        </p:nvSpPr>
        <p:spPr>
          <a:xfrm>
            <a:off x="908050" y="758826"/>
            <a:ext cx="18497550" cy="1142746"/>
          </a:xfrm>
        </p:spPr>
        <p:txBody>
          <a:bodyPr>
            <a:normAutofit fontScale="90000"/>
          </a:bodyPr>
          <a:lstStyle/>
          <a:p>
            <a:pPr algn="ctr"/>
            <a:r>
              <a:rPr lang="cs-CZ" b="1" dirty="0"/>
              <a:t>Jednotná žádost 2024 zahrnuje</a:t>
            </a:r>
          </a:p>
        </p:txBody>
      </p:sp>
      <p:sp>
        <p:nvSpPr>
          <p:cNvPr id="3" name="Zástupný symbol pro text 2">
            <a:extLst>
              <a:ext uri="{FF2B5EF4-FFF2-40B4-BE49-F238E27FC236}">
                <a16:creationId xmlns:a16="http://schemas.microsoft.com/office/drawing/2014/main" xmlns="" id="{967EF256-8A55-4CFA-804B-5F5E1C0C3F87}"/>
              </a:ext>
            </a:extLst>
          </p:cNvPr>
          <p:cNvSpPr>
            <a:spLocks noGrp="1"/>
          </p:cNvSpPr>
          <p:nvPr>
            <p:ph idx="1"/>
          </p:nvPr>
        </p:nvSpPr>
        <p:spPr>
          <a:xfrm>
            <a:off x="908050" y="2511426"/>
            <a:ext cx="18973800" cy="13649891"/>
          </a:xfrm>
        </p:spPr>
        <p:txBody>
          <a:bodyPr>
            <a:normAutofit/>
          </a:bodyPr>
          <a:lstStyle/>
          <a:p>
            <a:pPr marL="685800" indent="-685800">
              <a:buFont typeface="Wingdings" panose="05000000000000000000" pitchFamily="2" charset="2"/>
              <a:buChar char="q"/>
            </a:pPr>
            <a:r>
              <a:rPr lang="cs-CZ" b="0" dirty="0"/>
              <a:t> </a:t>
            </a:r>
            <a:r>
              <a:rPr lang="cs-CZ" sz="6000" b="0" dirty="0">
                <a:solidFill>
                  <a:schemeClr val="accent3">
                    <a:lumMod val="50000"/>
                  </a:schemeClr>
                </a:solidFill>
                <a:latin typeface="+mn-lt"/>
              </a:rPr>
              <a:t>Deklarace zemědělské půdy</a:t>
            </a:r>
          </a:p>
          <a:p>
            <a:pPr marL="685800" indent="-685800">
              <a:buFont typeface="Wingdings" panose="05000000000000000000" pitchFamily="2" charset="2"/>
              <a:buChar char="q"/>
            </a:pPr>
            <a:r>
              <a:rPr lang="cs-CZ" sz="6000" b="0" dirty="0">
                <a:solidFill>
                  <a:schemeClr val="accent3">
                    <a:lumMod val="50000"/>
                  </a:schemeClr>
                </a:solidFill>
                <a:latin typeface="+mn-lt"/>
              </a:rPr>
              <a:t> Deklarace plodin</a:t>
            </a:r>
            <a:endParaRPr lang="cs-CZ" sz="6000" b="0" dirty="0">
              <a:solidFill>
                <a:srgbClr val="FF0000"/>
              </a:solidFill>
              <a:latin typeface="+mn-lt"/>
            </a:endParaRPr>
          </a:p>
          <a:p>
            <a:pPr marL="685800" indent="-685800">
              <a:buFont typeface="Wingdings" panose="05000000000000000000" pitchFamily="2" charset="2"/>
              <a:buChar char="q"/>
            </a:pPr>
            <a:r>
              <a:rPr lang="cs-CZ" sz="6000" b="0" dirty="0">
                <a:solidFill>
                  <a:schemeClr val="accent3">
                    <a:lumMod val="50000"/>
                  </a:schemeClr>
                </a:solidFill>
                <a:latin typeface="+mn-lt"/>
              </a:rPr>
              <a:t> Deklarace neprodukčních ploch</a:t>
            </a:r>
            <a:endParaRPr lang="cs-CZ" sz="6000" b="0" dirty="0">
              <a:solidFill>
                <a:srgbClr val="FF0000"/>
              </a:solidFill>
              <a:latin typeface="+mn-lt"/>
            </a:endParaRPr>
          </a:p>
          <a:p>
            <a:pPr marL="685800" indent="-685800">
              <a:buFont typeface="Wingdings" panose="05000000000000000000" pitchFamily="2" charset="2"/>
              <a:buChar char="q"/>
            </a:pPr>
            <a:r>
              <a:rPr lang="cs-CZ" sz="6000" b="0" dirty="0">
                <a:solidFill>
                  <a:schemeClr val="accent3">
                    <a:lumMod val="50000"/>
                  </a:schemeClr>
                </a:solidFill>
                <a:latin typeface="+mn-lt"/>
              </a:rPr>
              <a:t> Deklarace rozoraných /zatravněných DPB</a:t>
            </a:r>
            <a:endParaRPr lang="cs-CZ" sz="6000" b="0" dirty="0">
              <a:solidFill>
                <a:srgbClr val="FF0000"/>
              </a:solidFill>
              <a:latin typeface="+mn-lt"/>
            </a:endParaRPr>
          </a:p>
          <a:p>
            <a:pPr marL="685800" indent="-685800">
              <a:buFont typeface="Wingdings" panose="05000000000000000000" pitchFamily="2" charset="2"/>
              <a:buChar char="q"/>
            </a:pPr>
            <a:r>
              <a:rPr lang="cs-CZ" sz="6000" b="0" dirty="0">
                <a:solidFill>
                  <a:schemeClr val="accent3">
                    <a:lumMod val="50000"/>
                  </a:schemeClr>
                </a:solidFill>
                <a:latin typeface="+mn-lt"/>
              </a:rPr>
              <a:t> Deklarace nepokosených ploch -</a:t>
            </a:r>
            <a:endParaRPr lang="cs-CZ" sz="6000" b="0" dirty="0">
              <a:solidFill>
                <a:srgbClr val="FF0000"/>
              </a:solidFill>
              <a:latin typeface="+mn-lt"/>
            </a:endParaRPr>
          </a:p>
          <a:p>
            <a:pPr marL="685800" indent="-685800">
              <a:buFont typeface="Wingdings" panose="05000000000000000000" pitchFamily="2" charset="2"/>
              <a:buChar char="q"/>
            </a:pPr>
            <a:r>
              <a:rPr lang="cs-CZ" sz="6000" b="0" dirty="0">
                <a:solidFill>
                  <a:schemeClr val="accent3">
                    <a:lumMod val="50000"/>
                  </a:schemeClr>
                </a:solidFill>
                <a:latin typeface="+mn-lt"/>
              </a:rPr>
              <a:t> Výkaz osevu pro ČSÚ</a:t>
            </a:r>
          </a:p>
          <a:p>
            <a:pPr marL="685800" indent="-685800">
              <a:buFont typeface="Wingdings" panose="05000000000000000000" pitchFamily="2" charset="2"/>
              <a:buChar char="q"/>
            </a:pPr>
            <a:r>
              <a:rPr lang="cs-CZ" sz="6000" b="0" dirty="0">
                <a:solidFill>
                  <a:schemeClr val="accent3">
                    <a:lumMod val="50000"/>
                  </a:schemeClr>
                </a:solidFill>
                <a:latin typeface="+mn-lt"/>
              </a:rPr>
              <a:t> Deklarace Aktivního zemědělce – </a:t>
            </a:r>
            <a:endParaRPr lang="cs-CZ" sz="6000" b="0" dirty="0">
              <a:solidFill>
                <a:srgbClr val="FF0000"/>
              </a:solidFill>
              <a:latin typeface="+mn-lt"/>
            </a:endParaRPr>
          </a:p>
          <a:p>
            <a:pPr marL="685800" indent="-685800">
              <a:buFont typeface="Wingdings" panose="05000000000000000000" pitchFamily="2" charset="2"/>
              <a:buChar char="q"/>
            </a:pPr>
            <a:endParaRPr lang="cs-CZ" dirty="0"/>
          </a:p>
        </p:txBody>
      </p:sp>
    </p:spTree>
    <p:extLst>
      <p:ext uri="{BB962C8B-B14F-4D97-AF65-F5344CB8AC3E}">
        <p14:creationId xmlns:p14="http://schemas.microsoft.com/office/powerpoint/2010/main" val="370819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CBD9D82-6119-4F4C-A418-131E05918EF0}"/>
              </a:ext>
            </a:extLst>
          </p:cNvPr>
          <p:cNvSpPr>
            <a:spLocks noGrp="1"/>
          </p:cNvSpPr>
          <p:nvPr>
            <p:ph type="title"/>
          </p:nvPr>
        </p:nvSpPr>
        <p:spPr>
          <a:xfrm>
            <a:off x="450850" y="1063626"/>
            <a:ext cx="16078200" cy="914399"/>
          </a:xfrm>
        </p:spPr>
        <p:txBody>
          <a:bodyPr>
            <a:normAutofit fontScale="90000"/>
          </a:bodyPr>
          <a:lstStyle/>
          <a:p>
            <a:pPr algn="ctr"/>
            <a:r>
              <a:rPr lang="cs-CZ" sz="7300" b="1" dirty="0"/>
              <a:t>DZES 7 Střídání plodin na orné půdě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29EED9DE-FF28-4E4E-A1C5-1CEDBDC46178}"/>
              </a:ext>
            </a:extLst>
          </p:cNvPr>
          <p:cNvSpPr>
            <a:spLocks noGrp="1"/>
          </p:cNvSpPr>
          <p:nvPr>
            <p:ph idx="1"/>
          </p:nvPr>
        </p:nvSpPr>
        <p:spPr>
          <a:xfrm>
            <a:off x="835094" y="2359025"/>
            <a:ext cx="18627222" cy="12344400"/>
          </a:xfrm>
        </p:spPr>
        <p:txBody>
          <a:bodyPr>
            <a:noAutofit/>
          </a:bodyPr>
          <a:lstStyle/>
          <a:p>
            <a:r>
              <a:rPr lang="cs-CZ" sz="5400" dirty="0">
                <a:solidFill>
                  <a:schemeClr val="accent4">
                    <a:lumMod val="50000"/>
                  </a:schemeClr>
                </a:solidFill>
                <a:latin typeface="Gill Sans MT" panose="020B0502020104020203" pitchFamily="34" charset="-18"/>
              </a:rPr>
              <a:t>Kultury ozimu a jarní plodiny se však považují za tytéž plodiny, pokud náležejí do stejného rodu. Pšenice setá špalda se považuje za plodinu odlišnou od plodin náležejících do stejného rodu. </a:t>
            </a:r>
          </a:p>
          <a:p>
            <a:r>
              <a:rPr lang="cs-CZ" sz="5400" dirty="0">
                <a:solidFill>
                  <a:schemeClr val="accent4">
                    <a:lumMod val="50000"/>
                  </a:schemeClr>
                </a:solidFill>
                <a:latin typeface="Gill Sans MT" panose="020B0502020104020203" pitchFamily="34" charset="-18"/>
              </a:rPr>
              <a:t>Na stanovené výměře lze rovněž v rámci střídání plodin zařadit mezi dvě stejné hlavní plodiny meziplodinu. Meziplodina musí být založena po sklizni hlavní plodiny a ponechána do roku následujícího do zahájení předseťové přípravy pro plodinu následující. </a:t>
            </a:r>
          </a:p>
          <a:p>
            <a:r>
              <a:rPr lang="cs-CZ" sz="5400" dirty="0">
                <a:solidFill>
                  <a:schemeClr val="accent4">
                    <a:lumMod val="50000"/>
                  </a:schemeClr>
                </a:solidFill>
                <a:latin typeface="Gill Sans MT" panose="020B0502020104020203" pitchFamily="34" charset="-18"/>
              </a:rPr>
              <a:t>Zároveň žadatel zajistí, že na veškeré ploše podniku s druhem zemědělské kultury standardní orná půda bude vždy v období 4 let po sobě jdoucích vystřídána hlavní</a:t>
            </a:r>
            <a:endParaRPr lang="cs-CZ" sz="5400" dirty="0">
              <a:solidFill>
                <a:schemeClr val="accent4">
                  <a:lumMod val="50000"/>
                </a:schemeClr>
              </a:solidFill>
            </a:endParaRPr>
          </a:p>
        </p:txBody>
      </p:sp>
    </p:spTree>
    <p:extLst>
      <p:ext uri="{BB962C8B-B14F-4D97-AF65-F5344CB8AC3E}">
        <p14:creationId xmlns:p14="http://schemas.microsoft.com/office/powerpoint/2010/main" val="145805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BBAA9A3-BF99-427D-8EB9-515FA92F0A78}"/>
              </a:ext>
            </a:extLst>
          </p:cNvPr>
          <p:cNvSpPr>
            <a:spLocks noGrp="1"/>
          </p:cNvSpPr>
          <p:nvPr>
            <p:ph type="title"/>
          </p:nvPr>
        </p:nvSpPr>
        <p:spPr>
          <a:xfrm>
            <a:off x="755650" y="911226"/>
            <a:ext cx="15773400" cy="1295400"/>
          </a:xfrm>
        </p:spPr>
        <p:txBody>
          <a:bodyPr>
            <a:normAutofit fontScale="90000"/>
          </a:bodyPr>
          <a:lstStyle/>
          <a:p>
            <a:pPr algn="ctr"/>
            <a:r>
              <a:rPr lang="cs-CZ" sz="7300" b="1" dirty="0"/>
              <a:t>DZES 7 Střídání plodin na orné půdě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5883AD97-0E15-4480-BFF9-0F97201E8006}"/>
              </a:ext>
            </a:extLst>
          </p:cNvPr>
          <p:cNvSpPr>
            <a:spLocks noGrp="1"/>
          </p:cNvSpPr>
          <p:nvPr>
            <p:ph idx="1"/>
          </p:nvPr>
        </p:nvSpPr>
        <p:spPr>
          <a:xfrm>
            <a:off x="1043869" y="2511425"/>
            <a:ext cx="16323382" cy="12039599"/>
          </a:xfrm>
        </p:spPr>
        <p:txBody>
          <a:bodyPr>
            <a:noAutofit/>
          </a:bodyPr>
          <a:lstStyle/>
          <a:p>
            <a:pPr marL="0" indent="0">
              <a:buNone/>
            </a:pPr>
            <a:r>
              <a:rPr lang="cs-CZ" sz="5400" b="1" dirty="0">
                <a:solidFill>
                  <a:schemeClr val="accent2">
                    <a:lumMod val="75000"/>
                  </a:schemeClr>
                </a:solidFill>
                <a:latin typeface="Gill Sans MT" panose="020B0502020104020203" pitchFamily="34" charset="-18"/>
              </a:rPr>
              <a:t>Výjimku z podmínek střídání plodin mají podniky: </a:t>
            </a:r>
          </a:p>
          <a:p>
            <a:pPr marL="0" indent="0">
              <a:buNone/>
            </a:pPr>
            <a:endParaRPr lang="cs-CZ" sz="5400" dirty="0">
              <a:solidFill>
                <a:schemeClr val="accent3">
                  <a:lumMod val="50000"/>
                </a:schemeClr>
              </a:solidFill>
              <a:latin typeface="Gill Sans MT" panose="020B0502020104020203" pitchFamily="34" charset="-18"/>
            </a:endParaRPr>
          </a:p>
          <a:p>
            <a:pPr marL="0" indent="0">
              <a:buNone/>
            </a:pPr>
            <a:r>
              <a:rPr lang="cs-CZ" sz="5400" dirty="0">
                <a:solidFill>
                  <a:schemeClr val="accent3">
                    <a:lumMod val="50000"/>
                  </a:schemeClr>
                </a:solidFill>
                <a:latin typeface="Gill Sans MT" panose="020B0502020104020203" pitchFamily="34" charset="-18"/>
              </a:rPr>
              <a:t>nichž více než 75 % celkové výměry podniku tvoří plochy s druhem zemědělské kultury standardní orná půda, na níž se pěstují vyjmenované plodiny, viz výjimka pro DZES 8, úhor a travní porost nebo jsou na ní tyto způsoby využití kombinovány; tyto plodiny naplňují podmínky standardu automaticky, </a:t>
            </a:r>
          </a:p>
          <a:p>
            <a:pPr marL="0" indent="0">
              <a:buNone/>
            </a:pPr>
            <a:endParaRPr lang="cs-CZ" sz="5400" dirty="0">
              <a:solidFill>
                <a:schemeClr val="accent3">
                  <a:lumMod val="50000"/>
                </a:schemeClr>
              </a:solidFill>
              <a:latin typeface="Gill Sans MT" panose="020B0502020104020203" pitchFamily="34" charset="-18"/>
            </a:endParaRPr>
          </a:p>
          <a:p>
            <a:pPr marL="571500" indent="-571500">
              <a:buFont typeface="Arial" panose="020B0604020202020204" pitchFamily="34" charset="0"/>
              <a:buChar char="•"/>
            </a:pPr>
            <a:endParaRPr lang="cs-CZ" sz="5400" dirty="0">
              <a:solidFill>
                <a:schemeClr val="accent3">
                  <a:lumMod val="50000"/>
                </a:schemeClr>
              </a:solidFill>
              <a:latin typeface="Gill Sans MT" panose="020B0502020104020203" pitchFamily="34" charset="-18"/>
            </a:endParaRPr>
          </a:p>
        </p:txBody>
      </p:sp>
    </p:spTree>
    <p:extLst>
      <p:ext uri="{BB962C8B-B14F-4D97-AF65-F5344CB8AC3E}">
        <p14:creationId xmlns:p14="http://schemas.microsoft.com/office/powerpoint/2010/main" val="82412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BBAA9A3-BF99-427D-8EB9-515FA92F0A78}"/>
              </a:ext>
            </a:extLst>
          </p:cNvPr>
          <p:cNvSpPr>
            <a:spLocks noGrp="1"/>
          </p:cNvSpPr>
          <p:nvPr>
            <p:ph type="title"/>
          </p:nvPr>
        </p:nvSpPr>
        <p:spPr>
          <a:xfrm>
            <a:off x="755650" y="911225"/>
            <a:ext cx="17830800" cy="1828799"/>
          </a:xfrm>
        </p:spPr>
        <p:txBody>
          <a:bodyPr>
            <a:normAutofit fontScale="90000"/>
          </a:bodyPr>
          <a:lstStyle/>
          <a:p>
            <a:pPr algn="ctr"/>
            <a:r>
              <a:rPr lang="cs-CZ" sz="7300" b="1" dirty="0"/>
              <a:t>DZES 7 Střídání plodin na orné půdě </a:t>
            </a:r>
            <a:br>
              <a:rPr lang="cs-CZ" sz="7300" b="1" dirty="0"/>
            </a:b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5883AD97-0E15-4480-BFF9-0F97201E8006}"/>
              </a:ext>
            </a:extLst>
          </p:cNvPr>
          <p:cNvSpPr>
            <a:spLocks noGrp="1"/>
          </p:cNvSpPr>
          <p:nvPr>
            <p:ph idx="1"/>
          </p:nvPr>
        </p:nvSpPr>
        <p:spPr>
          <a:xfrm>
            <a:off x="1043868" y="2511425"/>
            <a:ext cx="18140083" cy="12039599"/>
          </a:xfrm>
        </p:spPr>
        <p:txBody>
          <a:bodyPr>
            <a:noAutofit/>
          </a:bodyPr>
          <a:lstStyle/>
          <a:p>
            <a:pPr marL="571500" indent="-571500">
              <a:buFont typeface="Arial" panose="020B0604020202020204" pitchFamily="34" charset="0"/>
              <a:buChar char="•"/>
            </a:pPr>
            <a:r>
              <a:rPr lang="pt-BR" sz="5400" dirty="0">
                <a:solidFill>
                  <a:schemeClr val="accent3">
                    <a:lumMod val="50000"/>
                  </a:schemeClr>
                </a:solidFill>
                <a:latin typeface="Gill Sans MT" panose="020B0502020104020203" pitchFamily="34" charset="-18"/>
              </a:rPr>
              <a:t>s rozlohou do 10 ha orné půdy</a:t>
            </a:r>
            <a:endParaRPr lang="cs-CZ" sz="5400" dirty="0">
              <a:solidFill>
                <a:schemeClr val="accent3">
                  <a:lumMod val="50000"/>
                </a:schemeClr>
              </a:solidFill>
              <a:latin typeface="Gill Sans MT" panose="020B0502020104020203" pitchFamily="34" charset="-18"/>
            </a:endParaRPr>
          </a:p>
          <a:p>
            <a:pPr marL="0" indent="0">
              <a:buNone/>
            </a:pPr>
            <a:endParaRPr lang="pt-BR" sz="5400" dirty="0">
              <a:solidFill>
                <a:schemeClr val="accent3">
                  <a:lumMod val="50000"/>
                </a:schemeClr>
              </a:solidFill>
              <a:latin typeface="Gill Sans MT" panose="020B0502020104020203" pitchFamily="34" charset="-18"/>
            </a:endParaRPr>
          </a:p>
          <a:p>
            <a:pPr marL="571500" indent="-571500">
              <a:buFont typeface="Arial" panose="020B0604020202020204" pitchFamily="34" charset="0"/>
              <a:buChar char="•"/>
            </a:pPr>
            <a:r>
              <a:rPr lang="cs-CZ" sz="5400" dirty="0">
                <a:solidFill>
                  <a:schemeClr val="accent3">
                    <a:lumMod val="50000"/>
                  </a:schemeClr>
                </a:solidFill>
                <a:latin typeface="Gill Sans MT" panose="020B0502020104020203" pitchFamily="34" charset="-18"/>
              </a:rPr>
              <a:t>Dále se standard nevztahuje na DPB, na kterých se plní podmínky ekologického zemědělství (podle nařízení Evropského Parlamentu a rady (EU) č. 2018/848 a tyto DPB jsou evidovány na podniky, které jsou subjektem registrovaným podle § 6 zákona č. 242/2000 Sb., o ekologickém zemědělství. </a:t>
            </a:r>
            <a:endParaRPr lang="cs-CZ" sz="5400" dirty="0">
              <a:solidFill>
                <a:schemeClr val="accent3">
                  <a:lumMod val="50000"/>
                </a:schemeClr>
              </a:solidFill>
            </a:endParaRPr>
          </a:p>
        </p:txBody>
      </p:sp>
    </p:spTree>
    <p:extLst>
      <p:ext uri="{BB962C8B-B14F-4D97-AF65-F5344CB8AC3E}">
        <p14:creationId xmlns:p14="http://schemas.microsoft.com/office/powerpoint/2010/main" val="119511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E1DAE46-28E7-47E9-A674-7B5BB6D2E23D}"/>
              </a:ext>
            </a:extLst>
          </p:cNvPr>
          <p:cNvSpPr>
            <a:spLocks noGrp="1"/>
          </p:cNvSpPr>
          <p:nvPr>
            <p:ph type="title"/>
          </p:nvPr>
        </p:nvSpPr>
        <p:spPr>
          <a:xfrm>
            <a:off x="1136650" y="453893"/>
            <a:ext cx="14401800" cy="914532"/>
          </a:xfrm>
        </p:spPr>
        <p:txBody>
          <a:bodyPr>
            <a:normAutofit fontScale="90000"/>
          </a:bodyPr>
          <a:lstStyle/>
          <a:p>
            <a:pPr algn="ctr"/>
            <a:r>
              <a:rPr lang="cs-CZ" sz="7300" b="1" dirty="0"/>
              <a:t>DZES 7 Střídání plodin na orné půdě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1A136EC9-CF8C-4843-8575-683CC0ABC898}"/>
              </a:ext>
            </a:extLst>
          </p:cNvPr>
          <p:cNvSpPr>
            <a:spLocks noGrp="1"/>
          </p:cNvSpPr>
          <p:nvPr>
            <p:ph idx="1"/>
          </p:nvPr>
        </p:nvSpPr>
        <p:spPr>
          <a:xfrm>
            <a:off x="579927" y="1825625"/>
            <a:ext cx="17473123" cy="12801732"/>
          </a:xfrm>
        </p:spPr>
        <p:txBody>
          <a:bodyPr>
            <a:noAutofit/>
          </a:bodyPr>
          <a:lstStyle/>
          <a:p>
            <a:pPr marL="0" indent="0">
              <a:buNone/>
            </a:pPr>
            <a:r>
              <a:rPr lang="pl-PL" sz="5400" b="1" dirty="0">
                <a:solidFill>
                  <a:schemeClr val="accent3">
                    <a:lumMod val="50000"/>
                  </a:schemeClr>
                </a:solidFill>
                <a:latin typeface="Gill Sans MT" panose="020B0502020104020203" pitchFamily="34" charset="-18"/>
              </a:rPr>
              <a:t>DZES 7 b) Omezení plochy jedné plodiny – </a:t>
            </a:r>
          </a:p>
          <a:p>
            <a:pPr marL="571500" indent="-571500">
              <a:buFont typeface="Arial" panose="020B0604020202020204" pitchFamily="34" charset="0"/>
              <a:buChar char="•"/>
            </a:pPr>
            <a:r>
              <a:rPr lang="cs-CZ" sz="5400" dirty="0">
                <a:solidFill>
                  <a:schemeClr val="accent3">
                    <a:lumMod val="50000"/>
                  </a:schemeClr>
                </a:solidFill>
                <a:latin typeface="Gill Sans MT" panose="020B0502020104020203" pitchFamily="34" charset="-18"/>
              </a:rPr>
              <a:t>Podmínky pro omezení plochy jedné plodiny na 30 ha tento standard přebírá ze současných podmínek standardu DZES 5 a to včetně 10 % technické tolerance. </a:t>
            </a:r>
          </a:p>
          <a:p>
            <a:pPr marL="571500" indent="-571500">
              <a:buFont typeface="Arial" panose="020B0604020202020204" pitchFamily="34" charset="0"/>
              <a:buChar char="•"/>
            </a:pPr>
            <a:r>
              <a:rPr lang="cs-CZ" sz="5400" dirty="0">
                <a:solidFill>
                  <a:schemeClr val="accent3">
                    <a:lumMod val="50000"/>
                  </a:schemeClr>
                </a:solidFill>
                <a:latin typeface="Gill Sans MT" panose="020B0502020104020203" pitchFamily="34" charset="-18"/>
              </a:rPr>
              <a:t>Nová úprava již od roku 2023 omezuje plochu jedné plodiny na silně erozně ohrožené ploše do 10 ha, pokud tato plocha není rozdělena ochranným pásem o šíři 22 m, plochou jiné plodiny o šíři 110 m, nebo krajinným prvkem. </a:t>
            </a:r>
          </a:p>
          <a:p>
            <a:pPr marL="571500" indent="-571500">
              <a:buFont typeface="Arial" panose="020B0604020202020204" pitchFamily="34" charset="0"/>
              <a:buChar char="•"/>
            </a:pPr>
            <a:r>
              <a:rPr lang="cs-CZ" sz="5400" dirty="0">
                <a:solidFill>
                  <a:schemeClr val="accent3">
                    <a:lumMod val="50000"/>
                  </a:schemeClr>
                </a:solidFill>
                <a:latin typeface="Gill Sans MT" panose="020B0502020104020203" pitchFamily="34" charset="-18"/>
              </a:rPr>
              <a:t>Pro SEO snížení na 10 ha – </a:t>
            </a:r>
            <a:r>
              <a:rPr lang="cs-CZ" sz="5400" b="1" dirty="0">
                <a:solidFill>
                  <a:srgbClr val="FF0000"/>
                </a:solidFill>
                <a:latin typeface="Gill Sans MT" panose="020B0502020104020203" pitchFamily="34" charset="-18"/>
              </a:rPr>
              <a:t>na úrovni parcel</a:t>
            </a:r>
          </a:p>
          <a:p>
            <a:pPr marL="571500" indent="-571500">
              <a:buFont typeface="Arial" panose="020B0604020202020204" pitchFamily="34" charset="0"/>
              <a:buChar char="•"/>
            </a:pPr>
            <a:r>
              <a:rPr lang="cs-CZ" sz="5400" dirty="0">
                <a:solidFill>
                  <a:schemeClr val="accent3">
                    <a:lumMod val="50000"/>
                  </a:schemeClr>
                </a:solidFill>
                <a:latin typeface="Gill Sans MT" panose="020B0502020104020203" pitchFamily="34" charset="-18"/>
              </a:rPr>
              <a:t>Podmínka se nevztahuje na DPB s travami a leguminózami </a:t>
            </a:r>
          </a:p>
          <a:p>
            <a:pPr marL="571500" indent="-571500">
              <a:buFont typeface="Arial" panose="020B0604020202020204" pitchFamily="34" charset="0"/>
              <a:buChar char="•"/>
            </a:pPr>
            <a:r>
              <a:rPr lang="pt-BR" sz="5400" dirty="0">
                <a:solidFill>
                  <a:schemeClr val="accent3">
                    <a:lumMod val="50000"/>
                  </a:schemeClr>
                </a:solidFill>
                <a:latin typeface="Gill Sans MT" panose="020B0502020104020203" pitchFamily="34" charset="-18"/>
              </a:rPr>
              <a:t>Standardy 7a) a 7b) se uplatňují samostatně, nejedná se o alternativy</a:t>
            </a:r>
            <a:r>
              <a:rPr lang="pt-BR" sz="5400" dirty="0">
                <a:solidFill>
                  <a:srgbClr val="000000"/>
                </a:solidFill>
                <a:latin typeface="Gill Sans MT" panose="020B0502020104020203" pitchFamily="34" charset="-18"/>
              </a:rPr>
              <a:t>. </a:t>
            </a:r>
            <a:endParaRPr lang="cs-CZ" sz="5400" dirty="0">
              <a:solidFill>
                <a:srgbClr val="000000"/>
              </a:solidFill>
              <a:latin typeface="Gill Sans MT" panose="020B0502020104020203" pitchFamily="34" charset="-18"/>
            </a:endParaRPr>
          </a:p>
          <a:p>
            <a:pPr marL="571500" indent="-571500">
              <a:buFont typeface="Arial" panose="020B0604020202020204" pitchFamily="34" charset="0"/>
              <a:buChar char="•"/>
            </a:pPr>
            <a:r>
              <a:rPr lang="cs-CZ" sz="5400" dirty="0">
                <a:solidFill>
                  <a:srgbClr val="000000"/>
                </a:solidFill>
                <a:latin typeface="Gill Sans MT" panose="020B0502020104020203" pitchFamily="34" charset="-18"/>
              </a:rPr>
              <a:t>Od roku 2025 bude posuzování 2 ploch stejné plodiny – minimální limit 6 m, obdobně se použije pro DZES 5</a:t>
            </a:r>
            <a:endParaRPr lang="cs-CZ" sz="5400" dirty="0"/>
          </a:p>
        </p:txBody>
      </p:sp>
    </p:spTree>
    <p:extLst>
      <p:ext uri="{BB962C8B-B14F-4D97-AF65-F5344CB8AC3E}">
        <p14:creationId xmlns:p14="http://schemas.microsoft.com/office/powerpoint/2010/main" val="4290823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E1DAE46-28E7-47E9-A674-7B5BB6D2E23D}"/>
              </a:ext>
            </a:extLst>
          </p:cNvPr>
          <p:cNvSpPr>
            <a:spLocks noGrp="1"/>
          </p:cNvSpPr>
          <p:nvPr>
            <p:ph type="title"/>
          </p:nvPr>
        </p:nvSpPr>
        <p:spPr>
          <a:xfrm>
            <a:off x="1136650" y="453893"/>
            <a:ext cx="14401800" cy="914532"/>
          </a:xfrm>
        </p:spPr>
        <p:txBody>
          <a:bodyPr>
            <a:normAutofit fontScale="90000"/>
          </a:bodyPr>
          <a:lstStyle/>
          <a:p>
            <a:pPr algn="ctr"/>
            <a:r>
              <a:rPr lang="cs-CZ" sz="7300" b="1" dirty="0"/>
              <a:t>DZES 7 Střídání plodin na orné půdě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1A136EC9-CF8C-4843-8575-683CC0ABC898}"/>
              </a:ext>
            </a:extLst>
          </p:cNvPr>
          <p:cNvSpPr>
            <a:spLocks noGrp="1"/>
          </p:cNvSpPr>
          <p:nvPr>
            <p:ph idx="1"/>
          </p:nvPr>
        </p:nvSpPr>
        <p:spPr>
          <a:xfrm>
            <a:off x="579927" y="1825625"/>
            <a:ext cx="16711123" cy="12801732"/>
          </a:xfrm>
        </p:spPr>
        <p:txBody>
          <a:bodyPr>
            <a:noAutofit/>
          </a:bodyPr>
          <a:lstStyle/>
          <a:p>
            <a:pPr marL="571500" indent="-571500">
              <a:buFont typeface="Arial" panose="020B0604020202020204" pitchFamily="34" charset="0"/>
              <a:buChar char="•"/>
            </a:pPr>
            <a:endParaRPr lang="cs-CZ" sz="5400" dirty="0">
              <a:solidFill>
                <a:schemeClr val="accent3">
                  <a:lumMod val="50000"/>
                </a:schemeClr>
              </a:solidFill>
              <a:latin typeface="Gill Sans MT" panose="020B0502020104020203" pitchFamily="34" charset="-18"/>
            </a:endParaRPr>
          </a:p>
          <a:p>
            <a:pPr marL="571500" indent="-571500">
              <a:buFont typeface="Arial" panose="020B0604020202020204" pitchFamily="34" charset="0"/>
              <a:buChar char="•"/>
            </a:pPr>
            <a:r>
              <a:rPr lang="cs-CZ" sz="5400" dirty="0">
                <a:solidFill>
                  <a:schemeClr val="accent3">
                    <a:lumMod val="50000"/>
                  </a:schemeClr>
                </a:solidFill>
                <a:latin typeface="Gill Sans MT" panose="020B0502020104020203" pitchFamily="34" charset="-18"/>
              </a:rPr>
              <a:t>Podmínka se nevztahuje na DPB s travami a leguminózami </a:t>
            </a:r>
          </a:p>
          <a:p>
            <a:pPr marL="571500" indent="-571500">
              <a:buFont typeface="Arial" panose="020B0604020202020204" pitchFamily="34" charset="0"/>
              <a:buChar char="•"/>
            </a:pPr>
            <a:r>
              <a:rPr lang="pt-BR" sz="5400" dirty="0">
                <a:solidFill>
                  <a:schemeClr val="accent3">
                    <a:lumMod val="50000"/>
                  </a:schemeClr>
                </a:solidFill>
                <a:latin typeface="Gill Sans MT" panose="020B0502020104020203" pitchFamily="34" charset="-18"/>
              </a:rPr>
              <a:t>Standardy 7a) a 7b) se uplatňují samostatně, nejedná se o alternativy</a:t>
            </a:r>
            <a:r>
              <a:rPr lang="pt-BR" sz="5400" dirty="0">
                <a:solidFill>
                  <a:srgbClr val="000000"/>
                </a:solidFill>
                <a:latin typeface="Gill Sans MT" panose="020B0502020104020203" pitchFamily="34" charset="-18"/>
              </a:rPr>
              <a:t>. </a:t>
            </a:r>
            <a:endParaRPr lang="cs-CZ" sz="5400" dirty="0">
              <a:solidFill>
                <a:srgbClr val="000000"/>
              </a:solidFill>
              <a:latin typeface="Gill Sans MT" panose="020B0502020104020203" pitchFamily="34" charset="-18"/>
            </a:endParaRPr>
          </a:p>
          <a:p>
            <a:pPr marL="571500" indent="-571500">
              <a:buFont typeface="Arial" panose="020B0604020202020204" pitchFamily="34" charset="0"/>
              <a:buChar char="•"/>
            </a:pPr>
            <a:r>
              <a:rPr lang="cs-CZ" sz="5400" dirty="0">
                <a:solidFill>
                  <a:srgbClr val="FF0000"/>
                </a:solidFill>
                <a:latin typeface="Gill Sans MT" panose="020B0502020104020203" pitchFamily="34" charset="-18"/>
              </a:rPr>
              <a:t>Od roku 2025 bude posuzování 2 ploch stejné plodiny – minimální limit 6 m, obdobně se použije pro DZES 5</a:t>
            </a:r>
            <a:endParaRPr lang="cs-CZ" sz="5400" dirty="0">
              <a:solidFill>
                <a:srgbClr val="FF0000"/>
              </a:solidFill>
            </a:endParaRPr>
          </a:p>
          <a:p>
            <a:pPr marL="0" indent="0">
              <a:buNone/>
            </a:pPr>
            <a:endParaRPr lang="cs-CZ" sz="5400" dirty="0"/>
          </a:p>
        </p:txBody>
      </p:sp>
    </p:spTree>
    <p:extLst>
      <p:ext uri="{BB962C8B-B14F-4D97-AF65-F5344CB8AC3E}">
        <p14:creationId xmlns:p14="http://schemas.microsoft.com/office/powerpoint/2010/main" val="1146969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7CE17D7-C491-4C5D-A897-95B83F46E346}"/>
              </a:ext>
            </a:extLst>
          </p:cNvPr>
          <p:cNvSpPr>
            <a:spLocks noGrp="1"/>
          </p:cNvSpPr>
          <p:nvPr>
            <p:ph type="title"/>
          </p:nvPr>
        </p:nvSpPr>
        <p:spPr>
          <a:xfrm>
            <a:off x="2393594" y="2187910"/>
            <a:ext cx="15835400" cy="761747"/>
          </a:xfrm>
        </p:spPr>
        <p:txBody>
          <a:bodyPr>
            <a:normAutofit fontScale="90000"/>
          </a:bodyPr>
          <a:lstStyle/>
          <a:p>
            <a:pPr algn="ctr"/>
            <a:r>
              <a:rPr lang="cs-CZ" dirty="0"/>
              <a:t>Plodiny pro ochranný pás</a:t>
            </a:r>
          </a:p>
        </p:txBody>
      </p:sp>
      <p:sp>
        <p:nvSpPr>
          <p:cNvPr id="3" name="Zástupný symbol pro obsah 2">
            <a:extLst>
              <a:ext uri="{FF2B5EF4-FFF2-40B4-BE49-F238E27FC236}">
                <a16:creationId xmlns:a16="http://schemas.microsoft.com/office/drawing/2014/main" xmlns="" id="{2EA9F4C1-D9FD-49D8-8192-E202DA852B05}"/>
              </a:ext>
            </a:extLst>
          </p:cNvPr>
          <p:cNvSpPr>
            <a:spLocks noGrp="1"/>
          </p:cNvSpPr>
          <p:nvPr>
            <p:ph idx="1"/>
          </p:nvPr>
        </p:nvSpPr>
        <p:spPr>
          <a:xfrm>
            <a:off x="788701" y="3649322"/>
            <a:ext cx="16959550" cy="9244017"/>
          </a:xfrm>
        </p:spPr>
        <p:txBody>
          <a:bodyPr>
            <a:normAutofit/>
          </a:bodyPr>
          <a:lstStyle/>
          <a:p>
            <a:endParaRPr lang="cs-CZ" sz="4617" dirty="0">
              <a:solidFill>
                <a:srgbClr val="000000"/>
              </a:solidFill>
              <a:latin typeface="Gill Sans MT" panose="020B0502020104020203" pitchFamily="34" charset="-18"/>
            </a:endParaRPr>
          </a:p>
          <a:p>
            <a:endParaRPr lang="cs-CZ" sz="4617" dirty="0">
              <a:solidFill>
                <a:srgbClr val="000000"/>
              </a:solidFill>
              <a:latin typeface="Gill Sans MT" panose="020B0502020104020203" pitchFamily="34" charset="-18"/>
            </a:endParaRPr>
          </a:p>
          <a:p>
            <a:r>
              <a:rPr lang="cs-CZ" sz="4617" dirty="0">
                <a:solidFill>
                  <a:schemeClr val="accent3">
                    <a:lumMod val="50000"/>
                  </a:schemeClr>
                </a:solidFill>
                <a:latin typeface="Gill Sans MT" panose="020B0502020104020203" pitchFamily="34" charset="-18"/>
              </a:rPr>
              <a:t>Plodiny pro ochranný pás mohou být následující: hořčice, hrách (a to včetně pelušky), jetel, kmín kořenný, komonice, kopr, koriandr, len, lnička, oves hřebílkatý, pískavice řecké seno, pohanka, proso, ředkev, řeřicha, svazenka, šalvěj hispánská, štírovník, tolice (a to včetně vojtěšky), kapusta krmná, </a:t>
            </a:r>
            <a:r>
              <a:rPr lang="cs-CZ" sz="4617" dirty="0" err="1">
                <a:solidFill>
                  <a:schemeClr val="accent3">
                    <a:lumMod val="50000"/>
                  </a:schemeClr>
                </a:solidFill>
                <a:latin typeface="Gill Sans MT" panose="020B0502020104020203" pitchFamily="34" charset="-18"/>
              </a:rPr>
              <a:t>krambe</a:t>
            </a:r>
            <a:r>
              <a:rPr lang="cs-CZ" sz="4617" dirty="0">
                <a:solidFill>
                  <a:schemeClr val="accent3">
                    <a:lumMod val="50000"/>
                  </a:schemeClr>
                </a:solidFill>
                <a:latin typeface="Gill Sans MT" panose="020B0502020104020203" pitchFamily="34" charset="-18"/>
              </a:rPr>
              <a:t> habešská, lupina modrá, mastňák habešský, </a:t>
            </a:r>
            <a:r>
              <a:rPr lang="cs-CZ" sz="4617" dirty="0" err="1">
                <a:solidFill>
                  <a:schemeClr val="accent3">
                    <a:lumMod val="50000"/>
                  </a:schemeClr>
                </a:solidFill>
                <a:latin typeface="Gill Sans MT" panose="020B0502020104020203" pitchFamily="34" charset="-18"/>
              </a:rPr>
              <a:t>mužák</a:t>
            </a:r>
            <a:r>
              <a:rPr lang="cs-CZ" sz="4617" dirty="0">
                <a:solidFill>
                  <a:schemeClr val="accent3">
                    <a:lumMod val="50000"/>
                  </a:schemeClr>
                </a:solidFill>
                <a:latin typeface="Gill Sans MT" panose="020B0502020104020203" pitchFamily="34" charset="-18"/>
              </a:rPr>
              <a:t> prorostlý, řepice ozimá, sléz přeslenitý, světlice barvířská, šťovík, vodnice, vikev, trávy čeledi </a:t>
            </a:r>
            <a:r>
              <a:rPr lang="cs-CZ" sz="4617" dirty="0" err="1">
                <a:solidFill>
                  <a:schemeClr val="accent3">
                    <a:lumMod val="50000"/>
                  </a:schemeClr>
                </a:solidFill>
                <a:latin typeface="Gill Sans MT" panose="020B0502020104020203" pitchFamily="34" charset="-18"/>
              </a:rPr>
              <a:t>lipnicovité</a:t>
            </a:r>
            <a:r>
              <a:rPr lang="cs-CZ" sz="4617" dirty="0">
                <a:solidFill>
                  <a:schemeClr val="accent3">
                    <a:lumMod val="50000"/>
                  </a:schemeClr>
                </a:solidFill>
                <a:latin typeface="Gill Sans MT" panose="020B0502020104020203" pitchFamily="34" charset="-18"/>
              </a:rPr>
              <a:t> s výjimkou obilnin nebo směs výše uvedených plodin ochranného pásu. 	</a:t>
            </a:r>
          </a:p>
          <a:p>
            <a:endParaRPr lang="cs-CZ" dirty="0"/>
          </a:p>
        </p:txBody>
      </p:sp>
    </p:spTree>
    <p:extLst>
      <p:ext uri="{BB962C8B-B14F-4D97-AF65-F5344CB8AC3E}">
        <p14:creationId xmlns:p14="http://schemas.microsoft.com/office/powerpoint/2010/main" val="331089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63E9B15-A816-473B-A637-1227B618E2F2}"/>
              </a:ext>
            </a:extLst>
          </p:cNvPr>
          <p:cNvSpPr>
            <a:spLocks noGrp="1"/>
          </p:cNvSpPr>
          <p:nvPr>
            <p:ph type="title"/>
          </p:nvPr>
        </p:nvSpPr>
        <p:spPr>
          <a:xfrm>
            <a:off x="493473" y="1126091"/>
            <a:ext cx="16873777" cy="3056763"/>
          </a:xfrm>
        </p:spPr>
        <p:txBody>
          <a:bodyPr>
            <a:normAutofit fontScale="90000"/>
          </a:bodyPr>
          <a:lstStyle/>
          <a:p>
            <a:pPr algn="ctr"/>
            <a:r>
              <a:rPr lang="cs-CZ" sz="5300" b="1" dirty="0">
                <a:solidFill>
                  <a:srgbClr val="00B050"/>
                </a:solidFill>
                <a:latin typeface="Gill Sans MT" panose="020B0502020104020203" pitchFamily="34" charset="-18"/>
              </a:rPr>
              <a:t>DZES 8 Minimální podíl z výměry zemědělského podniku vyhrazený pro neprodukční plochy, </a:t>
            </a:r>
            <a:br>
              <a:rPr lang="cs-CZ" sz="5300" b="1" dirty="0">
                <a:solidFill>
                  <a:srgbClr val="00B050"/>
                </a:solidFill>
                <a:latin typeface="Gill Sans MT" panose="020B0502020104020203" pitchFamily="34" charset="-18"/>
              </a:rPr>
            </a:br>
            <a:r>
              <a:rPr lang="cs-CZ" sz="5300" b="1" dirty="0">
                <a:solidFill>
                  <a:srgbClr val="00B050"/>
                </a:solidFill>
                <a:latin typeface="Gill Sans MT" panose="020B0502020104020203" pitchFamily="34" charset="-18"/>
              </a:rPr>
              <a:t>zachování krajinných prvků a zákaz ořezu keřů a stromů</a:t>
            </a:r>
            <a:br>
              <a:rPr lang="cs-CZ" sz="5300" b="1" dirty="0">
                <a:solidFill>
                  <a:srgbClr val="00B050"/>
                </a:solidFill>
                <a:latin typeface="Gill Sans MT" panose="020B0502020104020203" pitchFamily="34" charset="-18"/>
              </a:rPr>
            </a:br>
            <a:r>
              <a:rPr lang="cs-CZ" sz="5300" b="1" dirty="0">
                <a:solidFill>
                  <a:srgbClr val="00B050"/>
                </a:solidFill>
                <a:latin typeface="Gill Sans MT" panose="020B0502020104020203" pitchFamily="34" charset="-18"/>
              </a:rPr>
              <a:t> v období hnízdění a odchovu ptáků </a:t>
            </a:r>
            <a:r>
              <a:rPr lang="cs-CZ" dirty="0">
                <a:solidFill>
                  <a:srgbClr val="000000"/>
                </a:solidFill>
                <a:latin typeface="Gill Sans MT" panose="020B0502020104020203" pitchFamily="34" charset="-18"/>
              </a:rPr>
              <a:t/>
            </a:r>
            <a:br>
              <a:rPr lang="cs-CZ" dirty="0">
                <a:solidFill>
                  <a:srgbClr val="000000"/>
                </a:solidFill>
                <a:latin typeface="Gill Sans MT" panose="020B0502020104020203" pitchFamily="34" charset="-18"/>
              </a:rPr>
            </a:br>
            <a:endParaRPr lang="cs-CZ" dirty="0"/>
          </a:p>
        </p:txBody>
      </p:sp>
      <p:sp>
        <p:nvSpPr>
          <p:cNvPr id="3" name="Zástupný symbol pro obsah 2">
            <a:extLst>
              <a:ext uri="{FF2B5EF4-FFF2-40B4-BE49-F238E27FC236}">
                <a16:creationId xmlns:a16="http://schemas.microsoft.com/office/drawing/2014/main" xmlns="" id="{4348F2BB-993E-4054-AF08-3C43C7CF8CCC}"/>
              </a:ext>
            </a:extLst>
          </p:cNvPr>
          <p:cNvSpPr>
            <a:spLocks noGrp="1"/>
          </p:cNvSpPr>
          <p:nvPr>
            <p:ph idx="1"/>
          </p:nvPr>
        </p:nvSpPr>
        <p:spPr>
          <a:xfrm>
            <a:off x="525802" y="4492626"/>
            <a:ext cx="17984448" cy="9753600"/>
          </a:xfrm>
        </p:spPr>
        <p:txBody>
          <a:bodyPr>
            <a:normAutofit/>
          </a:bodyPr>
          <a:lstStyle/>
          <a:p>
            <a:pPr marL="0" indent="0">
              <a:buNone/>
            </a:pPr>
            <a:r>
              <a:rPr lang="cs-CZ" sz="5800" b="1" dirty="0">
                <a:solidFill>
                  <a:schemeClr val="accent2">
                    <a:lumMod val="75000"/>
                  </a:schemeClr>
                </a:solidFill>
                <a:latin typeface="Gill Sans MT" panose="020B0502020104020203" pitchFamily="34" charset="-18"/>
              </a:rPr>
              <a:t>Neprodukční plochy 2024</a:t>
            </a:r>
          </a:p>
          <a:p>
            <a:pPr marL="571500" indent="-571500">
              <a:buFont typeface="Arial" panose="020B0604020202020204" pitchFamily="34" charset="0"/>
              <a:buChar char="•"/>
            </a:pPr>
            <a:r>
              <a:rPr lang="cs-CZ" sz="6000" dirty="0">
                <a:solidFill>
                  <a:schemeClr val="accent3">
                    <a:lumMod val="50000"/>
                  </a:schemeClr>
                </a:solidFill>
                <a:latin typeface="Gill Sans MT" panose="020B0502020104020203" pitchFamily="34" charset="-18"/>
              </a:rPr>
              <a:t>Pro splnění podmínek standardu DZES 8 přibyla NOVÁ PODMÍNKA. Je nutné vyčlenit určité % neprodukčních ploch. </a:t>
            </a:r>
          </a:p>
          <a:p>
            <a:pPr marL="571500" indent="-571500">
              <a:buFont typeface="Arial" panose="020B0604020202020204" pitchFamily="34" charset="0"/>
              <a:buChar char="•"/>
            </a:pPr>
            <a:r>
              <a:rPr lang="cs-CZ" sz="6000" dirty="0">
                <a:solidFill>
                  <a:schemeClr val="accent3">
                    <a:lumMod val="50000"/>
                  </a:schemeClr>
                </a:solidFill>
                <a:latin typeface="Gill Sans MT" panose="020B0502020104020203" pitchFamily="34" charset="-18"/>
              </a:rPr>
              <a:t>Pro vyhrazení minimálního podílu z výměry zemědělské kultury standardní orná půda, úhor a travní porost, na orné půdě na úrovni zemědělského podniku pro neprodukční plochy</a:t>
            </a:r>
          </a:p>
        </p:txBody>
      </p:sp>
    </p:spTree>
    <p:extLst>
      <p:ext uri="{BB962C8B-B14F-4D97-AF65-F5344CB8AC3E}">
        <p14:creationId xmlns:p14="http://schemas.microsoft.com/office/powerpoint/2010/main" val="2975923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63E9B15-A816-473B-A637-1227B618E2F2}"/>
              </a:ext>
            </a:extLst>
          </p:cNvPr>
          <p:cNvSpPr>
            <a:spLocks noGrp="1"/>
          </p:cNvSpPr>
          <p:nvPr>
            <p:ph type="title"/>
          </p:nvPr>
        </p:nvSpPr>
        <p:spPr>
          <a:xfrm>
            <a:off x="493473" y="1126091"/>
            <a:ext cx="16873777" cy="3056763"/>
          </a:xfrm>
        </p:spPr>
        <p:txBody>
          <a:bodyPr>
            <a:normAutofit fontScale="90000"/>
          </a:bodyPr>
          <a:lstStyle/>
          <a:p>
            <a:pPr algn="ctr"/>
            <a:r>
              <a:rPr lang="cs-CZ" sz="5300" b="1" dirty="0">
                <a:solidFill>
                  <a:srgbClr val="00B050"/>
                </a:solidFill>
                <a:latin typeface="Gill Sans MT" panose="020B0502020104020203" pitchFamily="34" charset="-18"/>
              </a:rPr>
              <a:t>DZES 8 Minimální podíl z výměry zemědělského podniku vyhrazený pro neprodukční plochy, </a:t>
            </a:r>
            <a:br>
              <a:rPr lang="cs-CZ" sz="5300" b="1" dirty="0">
                <a:solidFill>
                  <a:srgbClr val="00B050"/>
                </a:solidFill>
                <a:latin typeface="Gill Sans MT" panose="020B0502020104020203" pitchFamily="34" charset="-18"/>
              </a:rPr>
            </a:br>
            <a:r>
              <a:rPr lang="cs-CZ" sz="5300" b="1" dirty="0">
                <a:solidFill>
                  <a:srgbClr val="00B050"/>
                </a:solidFill>
                <a:latin typeface="Gill Sans MT" panose="020B0502020104020203" pitchFamily="34" charset="-18"/>
              </a:rPr>
              <a:t>zachování krajinných prvků a zákaz ořezu keřů a stromů</a:t>
            </a:r>
            <a:br>
              <a:rPr lang="cs-CZ" sz="5300" b="1" dirty="0">
                <a:solidFill>
                  <a:srgbClr val="00B050"/>
                </a:solidFill>
                <a:latin typeface="Gill Sans MT" panose="020B0502020104020203" pitchFamily="34" charset="-18"/>
              </a:rPr>
            </a:br>
            <a:r>
              <a:rPr lang="cs-CZ" sz="5300" b="1" dirty="0">
                <a:solidFill>
                  <a:srgbClr val="00B050"/>
                </a:solidFill>
                <a:latin typeface="Gill Sans MT" panose="020B0502020104020203" pitchFamily="34" charset="-18"/>
              </a:rPr>
              <a:t> v období hnízdění a odchovu ptáků </a:t>
            </a:r>
            <a:r>
              <a:rPr lang="cs-CZ" dirty="0">
                <a:solidFill>
                  <a:srgbClr val="000000"/>
                </a:solidFill>
                <a:latin typeface="Gill Sans MT" panose="020B0502020104020203" pitchFamily="34" charset="-18"/>
              </a:rPr>
              <a:t/>
            </a:r>
            <a:br>
              <a:rPr lang="cs-CZ" dirty="0">
                <a:solidFill>
                  <a:srgbClr val="000000"/>
                </a:solidFill>
                <a:latin typeface="Gill Sans MT" panose="020B0502020104020203" pitchFamily="34" charset="-18"/>
              </a:rPr>
            </a:br>
            <a:endParaRPr lang="cs-CZ" dirty="0"/>
          </a:p>
        </p:txBody>
      </p:sp>
      <p:sp>
        <p:nvSpPr>
          <p:cNvPr id="3" name="Zástupný symbol pro obsah 2">
            <a:extLst>
              <a:ext uri="{FF2B5EF4-FFF2-40B4-BE49-F238E27FC236}">
                <a16:creationId xmlns:a16="http://schemas.microsoft.com/office/drawing/2014/main" xmlns="" id="{4348F2BB-993E-4054-AF08-3C43C7CF8CCC}"/>
              </a:ext>
            </a:extLst>
          </p:cNvPr>
          <p:cNvSpPr>
            <a:spLocks noGrp="1"/>
          </p:cNvSpPr>
          <p:nvPr>
            <p:ph idx="1"/>
          </p:nvPr>
        </p:nvSpPr>
        <p:spPr>
          <a:xfrm>
            <a:off x="525802" y="4492626"/>
            <a:ext cx="17374848" cy="9753600"/>
          </a:xfrm>
        </p:spPr>
        <p:txBody>
          <a:bodyPr>
            <a:normAutofit/>
          </a:bodyPr>
          <a:lstStyle/>
          <a:p>
            <a:pPr marL="571500" indent="-571500">
              <a:buFont typeface="Arial" panose="020B0604020202020204" pitchFamily="34" charset="0"/>
              <a:buChar char="•"/>
            </a:pPr>
            <a:endParaRPr lang="cs-CZ" sz="6000" dirty="0">
              <a:solidFill>
                <a:schemeClr val="accent3">
                  <a:lumMod val="50000"/>
                </a:schemeClr>
              </a:solidFill>
              <a:latin typeface="Gill Sans MT" panose="020B0502020104020203" pitchFamily="34" charset="-18"/>
            </a:endParaRPr>
          </a:p>
          <a:p>
            <a:pPr marL="571500" indent="-571500">
              <a:buFont typeface="Arial" panose="020B0604020202020204" pitchFamily="34" charset="0"/>
              <a:buChar char="•"/>
            </a:pPr>
            <a:r>
              <a:rPr lang="cs-CZ" sz="6000" dirty="0">
                <a:solidFill>
                  <a:schemeClr val="accent3">
                    <a:lumMod val="50000"/>
                  </a:schemeClr>
                </a:solidFill>
                <a:latin typeface="Gill Sans MT" panose="020B0502020104020203" pitchFamily="34" charset="-18"/>
              </a:rPr>
              <a:t>Pro letošní rok dochází ke snížení % neprodukčních ploch na </a:t>
            </a:r>
            <a:r>
              <a:rPr lang="cs-CZ" sz="6000" b="1" dirty="0">
                <a:solidFill>
                  <a:srgbClr val="FF0000"/>
                </a:solidFill>
                <a:latin typeface="Gill Sans MT" panose="020B0502020104020203" pitchFamily="34" charset="-18"/>
              </a:rPr>
              <a:t>4 % </a:t>
            </a:r>
            <a:r>
              <a:rPr lang="cs-CZ" sz="6000" dirty="0">
                <a:solidFill>
                  <a:schemeClr val="tx1"/>
                </a:solidFill>
                <a:latin typeface="Gill Sans MT" panose="020B0502020104020203" pitchFamily="34" charset="-18"/>
              </a:rPr>
              <a:t>z původních </a:t>
            </a:r>
            <a:r>
              <a:rPr lang="cs-CZ" sz="6000" dirty="0">
                <a:solidFill>
                  <a:schemeClr val="accent3">
                    <a:lumMod val="50000"/>
                  </a:schemeClr>
                </a:solidFill>
                <a:latin typeface="Gill Sans MT" panose="020B0502020104020203" pitchFamily="34" charset="-18"/>
              </a:rPr>
              <a:t>7 % a zejména v rozšíření struktury neprodukčních ploch o </a:t>
            </a:r>
            <a:r>
              <a:rPr lang="cs-CZ" sz="6000" b="1" dirty="0">
                <a:solidFill>
                  <a:schemeClr val="accent3">
                    <a:lumMod val="50000"/>
                  </a:schemeClr>
                </a:solidFill>
                <a:latin typeface="Gill Sans MT" panose="020B0502020104020203" pitchFamily="34" charset="-18"/>
              </a:rPr>
              <a:t>dusík vázající plodiny a meziplodiny </a:t>
            </a:r>
            <a:r>
              <a:rPr lang="cs-CZ" sz="6000" dirty="0">
                <a:solidFill>
                  <a:schemeClr val="accent3">
                    <a:lumMod val="50000"/>
                  </a:schemeClr>
                </a:solidFill>
                <a:latin typeface="Gill Sans MT" panose="020B0502020104020203" pitchFamily="34" charset="-18"/>
              </a:rPr>
              <a:t> bez dalších omezení a limitů.</a:t>
            </a:r>
          </a:p>
          <a:p>
            <a:pPr marL="571500" indent="-571500">
              <a:buFont typeface="Arial" panose="020B0604020202020204" pitchFamily="34" charset="0"/>
              <a:buChar char="•"/>
            </a:pPr>
            <a:r>
              <a:rPr lang="cs-CZ" sz="6000" dirty="0">
                <a:solidFill>
                  <a:srgbClr val="FF0000"/>
                </a:solidFill>
                <a:latin typeface="Gill Sans MT" panose="020B0502020104020203" pitchFamily="34" charset="-18"/>
              </a:rPr>
              <a:t>Nově meziplodiny – váhový koeficient 1</a:t>
            </a:r>
          </a:p>
          <a:p>
            <a:pPr marL="571500" indent="-571500">
              <a:buFont typeface="Arial" panose="020B0604020202020204" pitchFamily="34" charset="0"/>
              <a:buChar char="•"/>
            </a:pPr>
            <a:r>
              <a:rPr lang="cs-CZ" sz="6000" dirty="0">
                <a:solidFill>
                  <a:srgbClr val="FF0000"/>
                </a:solidFill>
                <a:latin typeface="Gill Sans MT" panose="020B0502020104020203" pitchFamily="34" charset="-18"/>
              </a:rPr>
              <a:t>PVN – nesmí se ošetřovat pesticidy</a:t>
            </a:r>
          </a:p>
          <a:p>
            <a:endParaRPr lang="cs-CZ" dirty="0"/>
          </a:p>
        </p:txBody>
      </p:sp>
    </p:spTree>
    <p:extLst>
      <p:ext uri="{BB962C8B-B14F-4D97-AF65-F5344CB8AC3E}">
        <p14:creationId xmlns:p14="http://schemas.microsoft.com/office/powerpoint/2010/main" val="209164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5CA60A2-6EDA-4F81-BA8D-605AEB2E706C}"/>
              </a:ext>
            </a:extLst>
          </p:cNvPr>
          <p:cNvSpPr>
            <a:spLocks noGrp="1"/>
          </p:cNvSpPr>
          <p:nvPr>
            <p:ph type="title"/>
          </p:nvPr>
        </p:nvSpPr>
        <p:spPr>
          <a:xfrm>
            <a:off x="1136656" y="1292225"/>
            <a:ext cx="17722538" cy="1661993"/>
          </a:xfrm>
        </p:spPr>
        <p:txBody>
          <a:bodyPr>
            <a:normAutofit fontScale="90000"/>
          </a:bodyPr>
          <a:lstStyle/>
          <a:p>
            <a:pPr algn="ctr"/>
            <a:r>
              <a:rPr lang="cs-CZ" sz="5400" b="1" dirty="0">
                <a:solidFill>
                  <a:srgbClr val="00B050"/>
                </a:solidFill>
                <a:latin typeface="Gill Sans MT" panose="020B0502020104020203" pitchFamily="34" charset="-18"/>
              </a:rPr>
              <a:t>Minimální podíl z výměry zemědělského podniku vyhrazený pro neprodukční plochy</a:t>
            </a:r>
            <a:endParaRPr lang="cs-CZ" sz="5400" b="1" dirty="0">
              <a:solidFill>
                <a:srgbClr val="00B050"/>
              </a:solidFill>
            </a:endParaRPr>
          </a:p>
        </p:txBody>
      </p:sp>
      <p:sp>
        <p:nvSpPr>
          <p:cNvPr id="3" name="Zástupný symbol pro obsah 2">
            <a:extLst>
              <a:ext uri="{FF2B5EF4-FFF2-40B4-BE49-F238E27FC236}">
                <a16:creationId xmlns:a16="http://schemas.microsoft.com/office/drawing/2014/main" xmlns="" id="{369E72B2-CC83-44FB-A50D-C9AE5A38DF1C}"/>
              </a:ext>
            </a:extLst>
          </p:cNvPr>
          <p:cNvSpPr>
            <a:spLocks noGrp="1"/>
          </p:cNvSpPr>
          <p:nvPr>
            <p:ph idx="1"/>
          </p:nvPr>
        </p:nvSpPr>
        <p:spPr>
          <a:xfrm>
            <a:off x="1" y="3502025"/>
            <a:ext cx="18598220" cy="11579225"/>
          </a:xfrm>
        </p:spPr>
        <p:txBody>
          <a:bodyPr>
            <a:normAutofit/>
          </a:bodyPr>
          <a:lstStyle/>
          <a:p>
            <a:pPr marL="0" indent="0">
              <a:buNone/>
            </a:pPr>
            <a:r>
              <a:rPr lang="cs-CZ" sz="5400" b="1" dirty="0">
                <a:solidFill>
                  <a:schemeClr val="accent3">
                    <a:lumMod val="50000"/>
                  </a:schemeClr>
                </a:solidFill>
                <a:latin typeface="Gill Sans MT" panose="020B0502020104020203" pitchFamily="34" charset="-18"/>
              </a:rPr>
              <a:t>Výjimku </a:t>
            </a:r>
            <a:r>
              <a:rPr lang="cs-CZ" sz="5400" dirty="0">
                <a:solidFill>
                  <a:schemeClr val="accent3">
                    <a:lumMod val="50000"/>
                  </a:schemeClr>
                </a:solidFill>
                <a:latin typeface="Gill Sans MT" panose="020B0502020104020203" pitchFamily="34" charset="-18"/>
              </a:rPr>
              <a:t>pro DZES 8 z podmínky vyčlenění neprodukčních ploch mají podniky: </a:t>
            </a:r>
          </a:p>
          <a:p>
            <a:r>
              <a:rPr lang="cs-CZ" sz="4800" dirty="0">
                <a:solidFill>
                  <a:schemeClr val="accent3">
                    <a:lumMod val="50000"/>
                  </a:schemeClr>
                </a:solidFill>
                <a:latin typeface="Gill Sans MT" panose="020B0502020104020203" pitchFamily="34" charset="-18"/>
              </a:rPr>
              <a:t>u nichž více než 75 % celkové výměry podniku tvoří plochy s druhem zemědělské kultury standardní orná půda, na níž se pěstují plodiny níže uvedené, úhor a travní porost nebo jsou na ní tyto způsoby využití </a:t>
            </a:r>
            <a:r>
              <a:rPr lang="cs-CZ" sz="5400" dirty="0">
                <a:solidFill>
                  <a:schemeClr val="accent3">
                    <a:lumMod val="50000"/>
                  </a:schemeClr>
                </a:solidFill>
                <a:latin typeface="Gill Sans MT" panose="020B0502020104020203" pitchFamily="34" charset="-18"/>
              </a:rPr>
              <a:t>kombinovány; </a:t>
            </a:r>
          </a:p>
          <a:p>
            <a:r>
              <a:rPr lang="cs-CZ" sz="5400" dirty="0">
                <a:solidFill>
                  <a:schemeClr val="accent3">
                    <a:lumMod val="50000"/>
                  </a:schemeClr>
                </a:solidFill>
                <a:latin typeface="Gill Sans MT" panose="020B0502020104020203" pitchFamily="34" charset="-18"/>
              </a:rPr>
              <a:t>s rozlohou plochy druhu zemědělské kultury standardní orná půda, úhor a travní porost </a:t>
            </a:r>
            <a:r>
              <a:rPr lang="cs-CZ" sz="5400" b="1" dirty="0">
                <a:solidFill>
                  <a:schemeClr val="accent3">
                    <a:lumMod val="50000"/>
                  </a:schemeClr>
                </a:solidFill>
                <a:latin typeface="Gill Sans MT" panose="020B0502020104020203" pitchFamily="34" charset="-18"/>
              </a:rPr>
              <a:t>do 10 hektarů</a:t>
            </a:r>
            <a:r>
              <a:rPr lang="cs-CZ" sz="5400" dirty="0">
                <a:solidFill>
                  <a:schemeClr val="accent3">
                    <a:lumMod val="50000"/>
                  </a:schemeClr>
                </a:solidFill>
                <a:latin typeface="Gill Sans MT" panose="020B0502020104020203" pitchFamily="34" charset="-18"/>
              </a:rPr>
              <a:t>. </a:t>
            </a:r>
          </a:p>
          <a:p>
            <a:endParaRPr lang="cs-CZ" sz="5400" dirty="0">
              <a:solidFill>
                <a:schemeClr val="accent3">
                  <a:lumMod val="50000"/>
                </a:schemeClr>
              </a:solidFill>
              <a:latin typeface="Gill Sans MT" panose="020B0502020104020203" pitchFamily="34" charset="-18"/>
            </a:endParaRPr>
          </a:p>
          <a:p>
            <a:pPr lvl="0">
              <a:buClr>
                <a:srgbClr val="B71E42"/>
              </a:buClr>
              <a:buFont typeface="Wingdings" panose="05000000000000000000" pitchFamily="2" charset="2"/>
              <a:buChar char="Ø"/>
            </a:pPr>
            <a:r>
              <a:rPr lang="cs-CZ" sz="5400" dirty="0">
                <a:solidFill>
                  <a:schemeClr val="accent3">
                    <a:lumMod val="50000"/>
                  </a:schemeClr>
                </a:solidFill>
                <a:latin typeface="Gill Sans MT" panose="020B0502020104020203" pitchFamily="34" charset="-18"/>
              </a:rPr>
              <a:t>Na neprodukční ploše neprobíhá produkce, tedy pastva ani sklizení s odvozem z plochy. Výměra neprodukčních ploch je stanovena pomocí váhových koeficientů.</a:t>
            </a:r>
            <a:endParaRPr lang="cs-CZ" sz="5400" dirty="0">
              <a:solidFill>
                <a:schemeClr val="accent3">
                  <a:lumMod val="50000"/>
                </a:schemeClr>
              </a:solidFill>
            </a:endParaRPr>
          </a:p>
          <a:p>
            <a:endParaRPr lang="cs-CZ" dirty="0">
              <a:solidFill>
                <a:schemeClr val="accent3">
                  <a:lumMod val="50000"/>
                </a:schemeClr>
              </a:solidFill>
              <a:latin typeface="Gill Sans MT" panose="020B0502020104020203" pitchFamily="34" charset="-18"/>
            </a:endParaRPr>
          </a:p>
          <a:p>
            <a:endParaRPr lang="cs-CZ" dirty="0"/>
          </a:p>
        </p:txBody>
      </p:sp>
    </p:spTree>
    <p:extLst>
      <p:ext uri="{BB962C8B-B14F-4D97-AF65-F5344CB8AC3E}">
        <p14:creationId xmlns:p14="http://schemas.microsoft.com/office/powerpoint/2010/main" val="665426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9C15FB9-BEEE-4A0D-8C40-5B6076EF0801}"/>
              </a:ext>
            </a:extLst>
          </p:cNvPr>
          <p:cNvSpPr>
            <a:spLocks noGrp="1"/>
          </p:cNvSpPr>
          <p:nvPr>
            <p:ph type="title"/>
          </p:nvPr>
        </p:nvSpPr>
        <p:spPr>
          <a:xfrm>
            <a:off x="955693" y="1216025"/>
            <a:ext cx="17301110" cy="1142999"/>
          </a:xfrm>
        </p:spPr>
        <p:txBody>
          <a:bodyPr>
            <a:normAutofit fontScale="90000"/>
          </a:bodyPr>
          <a:lstStyle/>
          <a:p>
            <a:pPr algn="ctr"/>
            <a:r>
              <a:rPr lang="cs-CZ" dirty="0">
                <a:solidFill>
                  <a:srgbClr val="00B050"/>
                </a:solidFill>
              </a:rPr>
              <a:t>Neprodukční plochy</a:t>
            </a:r>
            <a:endParaRPr lang="cs-CZ" b="1" dirty="0">
              <a:solidFill>
                <a:srgbClr val="00B050"/>
              </a:solidFill>
            </a:endParaRPr>
          </a:p>
        </p:txBody>
      </p:sp>
      <p:sp>
        <p:nvSpPr>
          <p:cNvPr id="3" name="Zástupný symbol pro obsah 2">
            <a:extLst>
              <a:ext uri="{FF2B5EF4-FFF2-40B4-BE49-F238E27FC236}">
                <a16:creationId xmlns:a16="http://schemas.microsoft.com/office/drawing/2014/main" xmlns="" id="{4B171D4C-8263-4F03-9449-8ADB663A3E14}"/>
              </a:ext>
            </a:extLst>
          </p:cNvPr>
          <p:cNvSpPr>
            <a:spLocks noGrp="1"/>
          </p:cNvSpPr>
          <p:nvPr>
            <p:ph idx="1"/>
          </p:nvPr>
        </p:nvSpPr>
        <p:spPr>
          <a:xfrm>
            <a:off x="927884" y="2892424"/>
            <a:ext cx="18627220" cy="12188825"/>
          </a:xfrm>
        </p:spPr>
        <p:txBody>
          <a:bodyPr>
            <a:noAutofit/>
          </a:bodyPr>
          <a:lstStyle/>
          <a:p>
            <a:pPr marL="0" indent="0">
              <a:buNone/>
            </a:pPr>
            <a:r>
              <a:rPr lang="cs-CZ" sz="5400" b="1" dirty="0">
                <a:solidFill>
                  <a:schemeClr val="accent3">
                    <a:lumMod val="50000"/>
                  </a:schemeClr>
                </a:solidFill>
                <a:latin typeface="Gill Sans MT" panose="020B0502020104020203" pitchFamily="34" charset="-18"/>
              </a:rPr>
              <a:t>Neprodukční plochou může být</a:t>
            </a:r>
            <a:r>
              <a:rPr lang="cs-CZ" sz="5400" dirty="0">
                <a:solidFill>
                  <a:schemeClr val="accent3">
                    <a:lumMod val="50000"/>
                  </a:schemeClr>
                </a:solidFill>
                <a:latin typeface="Gill Sans MT" panose="020B0502020104020203" pitchFamily="34" charset="-18"/>
              </a:rPr>
              <a:t>: </a:t>
            </a:r>
          </a:p>
          <a:p>
            <a:pPr marL="571500" indent="-571500">
              <a:buFont typeface="Wingdings" panose="05000000000000000000" pitchFamily="2" charset="2"/>
              <a:buChar char="Ø"/>
            </a:pPr>
            <a:r>
              <a:rPr lang="cs-CZ" sz="5400" dirty="0">
                <a:solidFill>
                  <a:schemeClr val="accent3">
                    <a:lumMod val="50000"/>
                  </a:schemeClr>
                </a:solidFill>
                <a:latin typeface="Gill Sans MT" panose="020B0502020104020203" pitchFamily="34" charset="-18"/>
              </a:rPr>
              <a:t>krajinný prvek podle § 5 odst. 2 písm. a) nařízení vlády č. 307/2014 Sb. evidovaný na žadatele, na dílu půdního bloku s druhem zemědělské kultury standardní orná nebo tráva na orné půdě, </a:t>
            </a:r>
          </a:p>
          <a:p>
            <a:pPr marL="571500" indent="-571500">
              <a:buFont typeface="Wingdings" panose="05000000000000000000" pitchFamily="2" charset="2"/>
              <a:buChar char="Ø"/>
            </a:pPr>
            <a:r>
              <a:rPr lang="cs-CZ" sz="5400" dirty="0">
                <a:solidFill>
                  <a:schemeClr val="accent3">
                    <a:lumMod val="50000"/>
                  </a:schemeClr>
                </a:solidFill>
                <a:latin typeface="Gill Sans MT" panose="020B0502020104020203" pitchFamily="34" charset="-18"/>
              </a:rPr>
              <a:t>úhor s porostem, </a:t>
            </a:r>
          </a:p>
          <a:p>
            <a:pPr marL="571500" indent="-571500">
              <a:buFont typeface="Wingdings" panose="05000000000000000000" pitchFamily="2" charset="2"/>
              <a:buChar char="Ø"/>
            </a:pPr>
            <a:r>
              <a:rPr lang="cs-CZ" sz="5400" dirty="0">
                <a:solidFill>
                  <a:schemeClr val="accent3">
                    <a:lumMod val="50000"/>
                  </a:schemeClr>
                </a:solidFill>
                <a:latin typeface="Gill Sans MT" panose="020B0502020104020203" pitchFamily="34" charset="-18"/>
              </a:rPr>
              <a:t>ochranný pás kolem krajinného prvku, </a:t>
            </a:r>
          </a:p>
          <a:p>
            <a:pPr marL="571500" indent="-571500">
              <a:buFont typeface="Wingdings" panose="05000000000000000000" pitchFamily="2" charset="2"/>
              <a:buChar char="Ø"/>
            </a:pPr>
            <a:r>
              <a:rPr lang="cs-CZ" sz="5400" dirty="0">
                <a:solidFill>
                  <a:schemeClr val="accent3">
                    <a:lumMod val="50000"/>
                  </a:schemeClr>
                </a:solidFill>
                <a:latin typeface="Gill Sans MT" panose="020B0502020104020203" pitchFamily="34" charset="-18"/>
              </a:rPr>
              <a:t>ozeleněný kolejový řádek, </a:t>
            </a:r>
          </a:p>
          <a:p>
            <a:pPr marL="571500" indent="-571500">
              <a:buFont typeface="Wingdings" panose="05000000000000000000" pitchFamily="2" charset="2"/>
              <a:buChar char="Ø"/>
            </a:pPr>
            <a:r>
              <a:rPr lang="cs-CZ" sz="5400" dirty="0">
                <a:solidFill>
                  <a:schemeClr val="accent3">
                    <a:lumMod val="50000"/>
                  </a:schemeClr>
                </a:solidFill>
                <a:latin typeface="Gill Sans MT" panose="020B0502020104020203" pitchFamily="34" charset="-18"/>
              </a:rPr>
              <a:t>ochranný pás typu souvrať, </a:t>
            </a:r>
          </a:p>
          <a:p>
            <a:pPr marL="571500" indent="-571500">
              <a:buFont typeface="Wingdings" panose="05000000000000000000" pitchFamily="2" charset="2"/>
              <a:buChar char="Ø"/>
            </a:pPr>
            <a:r>
              <a:rPr lang="cs-CZ" sz="5400" dirty="0">
                <a:solidFill>
                  <a:schemeClr val="accent3">
                    <a:lumMod val="50000"/>
                  </a:schemeClr>
                </a:solidFill>
                <a:latin typeface="Gill Sans MT" panose="020B0502020104020203" pitchFamily="34" charset="-18"/>
              </a:rPr>
              <a:t>ochranný pás podél vodních útvarů, viz intervence </a:t>
            </a:r>
            <a:r>
              <a:rPr lang="cs-CZ" sz="5400" dirty="0" err="1">
                <a:solidFill>
                  <a:schemeClr val="accent3">
                    <a:lumMod val="50000"/>
                  </a:schemeClr>
                </a:solidFill>
                <a:latin typeface="Gill Sans MT" panose="020B0502020104020203" pitchFamily="34" charset="-18"/>
              </a:rPr>
              <a:t>Celofaremní</a:t>
            </a:r>
            <a:r>
              <a:rPr lang="cs-CZ" sz="5400" dirty="0">
                <a:solidFill>
                  <a:schemeClr val="accent3">
                    <a:lumMod val="50000"/>
                  </a:schemeClr>
                </a:solidFill>
                <a:latin typeface="Gill Sans MT" panose="020B0502020104020203" pitchFamily="34" charset="-18"/>
              </a:rPr>
              <a:t> </a:t>
            </a:r>
            <a:r>
              <a:rPr lang="cs-CZ" sz="5400" dirty="0" err="1">
                <a:solidFill>
                  <a:schemeClr val="accent3">
                    <a:lumMod val="50000"/>
                  </a:schemeClr>
                </a:solidFill>
                <a:latin typeface="Gill Sans MT" panose="020B0502020104020203" pitchFamily="34" charset="-18"/>
              </a:rPr>
              <a:t>ekoplatba</a:t>
            </a:r>
            <a:r>
              <a:rPr lang="cs-CZ" sz="5400" dirty="0">
                <a:solidFill>
                  <a:schemeClr val="accent3">
                    <a:lumMod val="50000"/>
                  </a:schemeClr>
                </a:solidFill>
                <a:latin typeface="Gill Sans MT" panose="020B0502020104020203" pitchFamily="34" charset="-18"/>
              </a:rPr>
              <a:t> základní a prémiová úroveň, </a:t>
            </a:r>
          </a:p>
        </p:txBody>
      </p:sp>
    </p:spTree>
    <p:extLst>
      <p:ext uri="{BB962C8B-B14F-4D97-AF65-F5344CB8AC3E}">
        <p14:creationId xmlns:p14="http://schemas.microsoft.com/office/powerpoint/2010/main" val="290949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4C5AE6E-E9E5-4037-9034-4386AC65E7EB}"/>
              </a:ext>
            </a:extLst>
          </p:cNvPr>
          <p:cNvSpPr>
            <a:spLocks noGrp="1"/>
          </p:cNvSpPr>
          <p:nvPr>
            <p:ph type="title"/>
          </p:nvPr>
        </p:nvSpPr>
        <p:spPr>
          <a:xfrm>
            <a:off x="1340272" y="1340556"/>
            <a:ext cx="13956152" cy="1399469"/>
          </a:xfrm>
        </p:spPr>
        <p:txBody>
          <a:bodyPr>
            <a:normAutofit/>
          </a:bodyPr>
          <a:lstStyle/>
          <a:p>
            <a:pPr algn="ctr"/>
            <a:r>
              <a:rPr lang="cs-CZ" sz="6600" b="1" dirty="0"/>
              <a:t>Jednotná žádost 2024 zahrnuje</a:t>
            </a:r>
            <a:endParaRPr lang="cs-CZ" sz="6600" dirty="0"/>
          </a:p>
        </p:txBody>
      </p:sp>
      <p:sp>
        <p:nvSpPr>
          <p:cNvPr id="3" name="Zástupný symbol pro obsah 2">
            <a:extLst>
              <a:ext uri="{FF2B5EF4-FFF2-40B4-BE49-F238E27FC236}">
                <a16:creationId xmlns:a16="http://schemas.microsoft.com/office/drawing/2014/main" xmlns="" id="{CE663D0E-03B6-4448-8DFD-877AF709533B}"/>
              </a:ext>
            </a:extLst>
          </p:cNvPr>
          <p:cNvSpPr>
            <a:spLocks noGrp="1"/>
          </p:cNvSpPr>
          <p:nvPr>
            <p:ph idx="1"/>
          </p:nvPr>
        </p:nvSpPr>
        <p:spPr>
          <a:xfrm>
            <a:off x="1340271" y="3883025"/>
            <a:ext cx="16331779" cy="10591800"/>
          </a:xfrm>
        </p:spPr>
        <p:txBody>
          <a:bodyPr>
            <a:normAutofit/>
          </a:bodyPr>
          <a:lstStyle/>
          <a:p>
            <a:pPr marL="685800" indent="-685800">
              <a:buFont typeface="Wingdings" panose="05000000000000000000" pitchFamily="2" charset="2"/>
              <a:buChar char="q"/>
            </a:pPr>
            <a:r>
              <a:rPr lang="cs-CZ" sz="4800" dirty="0">
                <a:solidFill>
                  <a:schemeClr val="accent3">
                    <a:lumMod val="50000"/>
                  </a:schemeClr>
                </a:solidFill>
              </a:rPr>
              <a:t>Základní podpora příjmu pro udržitelnost (BISS) – (nahrazuje  SAPS)</a:t>
            </a:r>
          </a:p>
          <a:p>
            <a:pPr marL="685800" indent="-685800">
              <a:buFont typeface="Wingdings" panose="05000000000000000000" pitchFamily="2" charset="2"/>
              <a:buChar char="q"/>
            </a:pPr>
            <a:r>
              <a:rPr lang="cs-CZ" sz="4800" dirty="0">
                <a:solidFill>
                  <a:schemeClr val="accent3">
                    <a:lumMod val="50000"/>
                  </a:schemeClr>
                </a:solidFill>
              </a:rPr>
              <a:t> Doplňková </a:t>
            </a:r>
            <a:r>
              <a:rPr lang="cs-CZ" sz="4800" dirty="0" err="1">
                <a:solidFill>
                  <a:schemeClr val="accent3">
                    <a:lumMod val="50000"/>
                  </a:schemeClr>
                </a:solidFill>
              </a:rPr>
              <a:t>redistributivní</a:t>
            </a:r>
            <a:r>
              <a:rPr lang="cs-CZ" sz="4800" dirty="0">
                <a:solidFill>
                  <a:schemeClr val="accent3">
                    <a:lumMod val="50000"/>
                  </a:schemeClr>
                </a:solidFill>
              </a:rPr>
              <a:t> podpora příjmu pro udržitelnost (DRP) – nové</a:t>
            </a:r>
          </a:p>
          <a:p>
            <a:pPr marL="685800" indent="-685800">
              <a:buFont typeface="Wingdings" panose="05000000000000000000" pitchFamily="2" charset="2"/>
              <a:buChar char="q"/>
            </a:pPr>
            <a:r>
              <a:rPr lang="cs-CZ" sz="4800" dirty="0"/>
              <a:t> </a:t>
            </a:r>
            <a:r>
              <a:rPr lang="cs-CZ" sz="4800" dirty="0">
                <a:solidFill>
                  <a:schemeClr val="accent3">
                    <a:lumMod val="50000"/>
                  </a:schemeClr>
                </a:solidFill>
              </a:rPr>
              <a:t>Mladý zemědělec (MZ) – „dobíhající“</a:t>
            </a:r>
          </a:p>
          <a:p>
            <a:pPr marL="685800" indent="-685800">
              <a:buFont typeface="Wingdings" panose="05000000000000000000" pitchFamily="2" charset="2"/>
              <a:buChar char="q"/>
            </a:pPr>
            <a:r>
              <a:rPr lang="cs-CZ" sz="4800" dirty="0">
                <a:solidFill>
                  <a:schemeClr val="accent3">
                    <a:lumMod val="50000"/>
                  </a:schemeClr>
                </a:solidFill>
              </a:rPr>
              <a:t> Mladý zemědělec 2023 + (doplňková podpora příjmu pro mladé  zemědělce) – nové</a:t>
            </a:r>
          </a:p>
          <a:p>
            <a:pPr marL="685800" indent="-685800">
              <a:buFont typeface="Wingdings" panose="05000000000000000000" pitchFamily="2" charset="2"/>
              <a:buChar char="q"/>
            </a:pPr>
            <a:r>
              <a:rPr lang="cs-CZ" sz="4800" dirty="0">
                <a:solidFill>
                  <a:schemeClr val="accent3">
                    <a:lumMod val="50000"/>
                  </a:schemeClr>
                </a:solidFill>
              </a:rPr>
              <a:t> Malý zemědělec – nové</a:t>
            </a:r>
          </a:p>
          <a:p>
            <a:pPr marL="685800" indent="-685800">
              <a:buFont typeface="Wingdings" panose="05000000000000000000" pitchFamily="2" charset="2"/>
              <a:buChar char="q"/>
            </a:pPr>
            <a:r>
              <a:rPr lang="cs-CZ" sz="4800" dirty="0">
                <a:solidFill>
                  <a:schemeClr val="accent3">
                    <a:lumMod val="50000"/>
                  </a:schemeClr>
                </a:solidFill>
              </a:rPr>
              <a:t> </a:t>
            </a:r>
            <a:r>
              <a:rPr lang="cs-CZ" sz="4800" dirty="0" err="1">
                <a:solidFill>
                  <a:schemeClr val="accent3">
                    <a:lumMod val="50000"/>
                  </a:schemeClr>
                </a:solidFill>
              </a:rPr>
              <a:t>Celofaremní</a:t>
            </a:r>
            <a:r>
              <a:rPr lang="cs-CZ" sz="4800" dirty="0">
                <a:solidFill>
                  <a:schemeClr val="accent3">
                    <a:lumMod val="50000"/>
                  </a:schemeClr>
                </a:solidFill>
              </a:rPr>
              <a:t> </a:t>
            </a:r>
            <a:r>
              <a:rPr lang="cs-CZ" sz="4800" dirty="0" err="1">
                <a:solidFill>
                  <a:schemeClr val="accent3">
                    <a:lumMod val="50000"/>
                  </a:schemeClr>
                </a:solidFill>
              </a:rPr>
              <a:t>ekoplatba</a:t>
            </a:r>
            <a:r>
              <a:rPr lang="cs-CZ" sz="4800" dirty="0">
                <a:solidFill>
                  <a:schemeClr val="accent3">
                    <a:lumMod val="50000"/>
                  </a:schemeClr>
                </a:solidFill>
              </a:rPr>
              <a:t> – základní – (nahrazuje  </a:t>
            </a:r>
            <a:r>
              <a:rPr lang="cs-CZ" sz="4800" dirty="0" err="1">
                <a:solidFill>
                  <a:schemeClr val="accent3">
                    <a:lumMod val="50000"/>
                  </a:schemeClr>
                </a:solidFill>
              </a:rPr>
              <a:t>Greening</a:t>
            </a:r>
            <a:r>
              <a:rPr lang="cs-CZ" sz="4800" dirty="0">
                <a:solidFill>
                  <a:schemeClr val="accent3">
                    <a:lumMod val="50000"/>
                  </a:schemeClr>
                </a:solidFill>
              </a:rPr>
              <a:t> – </a:t>
            </a:r>
            <a:r>
              <a:rPr lang="cs-CZ" sz="4800" b="1" dirty="0">
                <a:solidFill>
                  <a:srgbClr val="FF0000"/>
                </a:solidFill>
              </a:rPr>
              <a:t>je ale dobrovolná</a:t>
            </a:r>
            <a:r>
              <a:rPr lang="cs-CZ" sz="4800" dirty="0">
                <a:solidFill>
                  <a:schemeClr val="accent3">
                    <a:lumMod val="50000"/>
                  </a:schemeClr>
                </a:solidFill>
              </a:rPr>
              <a:t>)</a:t>
            </a:r>
          </a:p>
          <a:p>
            <a:pPr marL="685800" indent="-685800">
              <a:buFont typeface="Wingdings" panose="05000000000000000000" pitchFamily="2" charset="2"/>
              <a:buChar char="q"/>
            </a:pPr>
            <a:r>
              <a:rPr lang="cs-CZ" sz="4800" dirty="0">
                <a:solidFill>
                  <a:schemeClr val="accent3">
                    <a:lumMod val="50000"/>
                  </a:schemeClr>
                </a:solidFill>
              </a:rPr>
              <a:t> </a:t>
            </a:r>
            <a:r>
              <a:rPr lang="cs-CZ" sz="4800" dirty="0" err="1">
                <a:solidFill>
                  <a:schemeClr val="accent3">
                    <a:lumMod val="50000"/>
                  </a:schemeClr>
                </a:solidFill>
              </a:rPr>
              <a:t>Celofaremní</a:t>
            </a:r>
            <a:r>
              <a:rPr lang="cs-CZ" sz="4800" dirty="0">
                <a:solidFill>
                  <a:schemeClr val="accent3">
                    <a:lumMod val="50000"/>
                  </a:schemeClr>
                </a:solidFill>
              </a:rPr>
              <a:t> </a:t>
            </a:r>
            <a:r>
              <a:rPr lang="cs-CZ" sz="4800" dirty="0" err="1">
                <a:solidFill>
                  <a:schemeClr val="accent3">
                    <a:lumMod val="50000"/>
                  </a:schemeClr>
                </a:solidFill>
              </a:rPr>
              <a:t>ekoplatba</a:t>
            </a:r>
            <a:r>
              <a:rPr lang="cs-CZ" sz="4800" dirty="0">
                <a:solidFill>
                  <a:schemeClr val="accent3">
                    <a:lumMod val="50000"/>
                  </a:schemeClr>
                </a:solidFill>
              </a:rPr>
              <a:t> – prémiová – </a:t>
            </a:r>
            <a:endParaRPr lang="cs-CZ" sz="4800" dirty="0">
              <a:solidFill>
                <a:srgbClr val="FF0000"/>
              </a:solidFill>
            </a:endParaRPr>
          </a:p>
          <a:p>
            <a:endParaRPr lang="cs-CZ" dirty="0"/>
          </a:p>
        </p:txBody>
      </p:sp>
    </p:spTree>
    <p:extLst>
      <p:ext uri="{BB962C8B-B14F-4D97-AF65-F5344CB8AC3E}">
        <p14:creationId xmlns:p14="http://schemas.microsoft.com/office/powerpoint/2010/main" val="2278180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9C15FB9-BEEE-4A0D-8C40-5B6076EF0801}"/>
              </a:ext>
            </a:extLst>
          </p:cNvPr>
          <p:cNvSpPr>
            <a:spLocks noGrp="1"/>
          </p:cNvSpPr>
          <p:nvPr>
            <p:ph type="title"/>
          </p:nvPr>
        </p:nvSpPr>
        <p:spPr>
          <a:xfrm>
            <a:off x="1289050" y="911225"/>
            <a:ext cx="15835400" cy="1295399"/>
          </a:xfrm>
        </p:spPr>
        <p:txBody>
          <a:bodyPr>
            <a:normAutofit/>
          </a:bodyPr>
          <a:lstStyle/>
          <a:p>
            <a:pPr algn="ctr"/>
            <a:r>
              <a:rPr lang="cs-CZ" sz="6600" b="1" dirty="0">
                <a:solidFill>
                  <a:srgbClr val="00B050"/>
                </a:solidFill>
              </a:rPr>
              <a:t>Neprodukční</a:t>
            </a:r>
            <a:r>
              <a:rPr lang="cs-CZ" sz="5400" b="1" dirty="0">
                <a:solidFill>
                  <a:srgbClr val="00B050"/>
                </a:solidFill>
              </a:rPr>
              <a:t> plochy</a:t>
            </a:r>
          </a:p>
        </p:txBody>
      </p:sp>
      <p:sp>
        <p:nvSpPr>
          <p:cNvPr id="3" name="Zástupný symbol pro obsah 2">
            <a:extLst>
              <a:ext uri="{FF2B5EF4-FFF2-40B4-BE49-F238E27FC236}">
                <a16:creationId xmlns:a16="http://schemas.microsoft.com/office/drawing/2014/main" xmlns="" id="{4B171D4C-8263-4F03-9449-8ADB663A3E14}"/>
              </a:ext>
            </a:extLst>
          </p:cNvPr>
          <p:cNvSpPr>
            <a:spLocks noGrp="1"/>
          </p:cNvSpPr>
          <p:nvPr>
            <p:ph idx="1"/>
          </p:nvPr>
        </p:nvSpPr>
        <p:spPr>
          <a:xfrm>
            <a:off x="927884" y="3273425"/>
            <a:ext cx="18627220" cy="10896600"/>
          </a:xfrm>
        </p:spPr>
        <p:txBody>
          <a:bodyPr>
            <a:normAutofit/>
          </a:bodyPr>
          <a:lstStyle/>
          <a:p>
            <a:endParaRPr lang="cs-CZ" dirty="0">
              <a:solidFill>
                <a:srgbClr val="000000"/>
              </a:solidFill>
              <a:latin typeface="Gill Sans MT" panose="020B0502020104020203" pitchFamily="34" charset="-18"/>
            </a:endParaRPr>
          </a:p>
          <a:p>
            <a:pPr marL="857250" indent="-857250">
              <a:buFont typeface="Arial" panose="020B0604020202020204" pitchFamily="34" charset="0"/>
              <a:buChar char="•"/>
            </a:pPr>
            <a:r>
              <a:rPr lang="cs-CZ" sz="6000" dirty="0">
                <a:solidFill>
                  <a:srgbClr val="000000"/>
                </a:solidFill>
                <a:latin typeface="+mn-lt"/>
              </a:rPr>
              <a:t>ochranný pás podle DZES 5 vyjma obilnin a jejich směsí (ječmen, oves, proso seté, pšenice, triticale, žito) a řepky, </a:t>
            </a:r>
          </a:p>
          <a:p>
            <a:pPr marL="857250" indent="-857250">
              <a:buFont typeface="Arial" panose="020B0604020202020204" pitchFamily="34" charset="0"/>
              <a:buChar char="•"/>
            </a:pPr>
            <a:r>
              <a:rPr lang="cs-CZ" sz="6000" dirty="0">
                <a:solidFill>
                  <a:srgbClr val="000000"/>
                </a:solidFill>
                <a:latin typeface="+mn-lt"/>
              </a:rPr>
              <a:t>ochranný pás podle DZES 7 b, </a:t>
            </a:r>
          </a:p>
          <a:p>
            <a:pPr marL="857250" indent="-857250">
              <a:buFont typeface="Arial" panose="020B0604020202020204" pitchFamily="34" charset="0"/>
              <a:buChar char="•"/>
            </a:pPr>
            <a:r>
              <a:rPr lang="cs-CZ" sz="6000" dirty="0">
                <a:solidFill>
                  <a:srgbClr val="000000"/>
                </a:solidFill>
                <a:latin typeface="+mn-lt"/>
              </a:rPr>
              <a:t>ochranný pás podle agrolesnictví, </a:t>
            </a:r>
          </a:p>
          <a:p>
            <a:pPr marL="857250" indent="-857250">
              <a:buFont typeface="Arial" panose="020B0604020202020204" pitchFamily="34" charset="0"/>
              <a:buChar char="•"/>
            </a:pPr>
            <a:r>
              <a:rPr lang="cs-CZ" sz="6000" dirty="0" err="1">
                <a:solidFill>
                  <a:srgbClr val="000000"/>
                </a:solidFill>
                <a:latin typeface="+mn-lt"/>
              </a:rPr>
              <a:t>biopásy</a:t>
            </a:r>
            <a:r>
              <a:rPr lang="cs-CZ" sz="6000" dirty="0">
                <a:solidFill>
                  <a:srgbClr val="000000"/>
                </a:solidFill>
                <a:latin typeface="+mn-lt"/>
              </a:rPr>
              <a:t>, </a:t>
            </a:r>
          </a:p>
          <a:p>
            <a:pPr marL="857250" indent="-857250">
              <a:buFont typeface="Arial" panose="020B0604020202020204" pitchFamily="34" charset="0"/>
              <a:buChar char="•"/>
            </a:pPr>
            <a:r>
              <a:rPr lang="cs-CZ" sz="6000" dirty="0">
                <a:solidFill>
                  <a:srgbClr val="000000"/>
                </a:solidFill>
                <a:latin typeface="+mn-lt"/>
              </a:rPr>
              <a:t>plocha s meziplodinami a </a:t>
            </a:r>
          </a:p>
          <a:p>
            <a:pPr marL="857250" indent="-857250">
              <a:buFont typeface="Arial" panose="020B0604020202020204" pitchFamily="34" charset="0"/>
              <a:buChar char="•"/>
            </a:pPr>
            <a:r>
              <a:rPr lang="cs-CZ" sz="6000" dirty="0">
                <a:solidFill>
                  <a:srgbClr val="000000"/>
                </a:solidFill>
                <a:latin typeface="+mn-lt"/>
              </a:rPr>
              <a:t>plocha s plodinami vázajícími dusík. </a:t>
            </a:r>
          </a:p>
          <a:p>
            <a:endParaRPr lang="cs-CZ" dirty="0"/>
          </a:p>
        </p:txBody>
      </p:sp>
    </p:spTree>
    <p:extLst>
      <p:ext uri="{BB962C8B-B14F-4D97-AF65-F5344CB8AC3E}">
        <p14:creationId xmlns:p14="http://schemas.microsoft.com/office/powerpoint/2010/main" val="2588201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3BB8B7E-5024-4184-B3E6-F8DD8F055A8E}"/>
              </a:ext>
            </a:extLst>
          </p:cNvPr>
          <p:cNvSpPr>
            <a:spLocks noGrp="1"/>
          </p:cNvSpPr>
          <p:nvPr>
            <p:ph type="title"/>
          </p:nvPr>
        </p:nvSpPr>
        <p:spPr>
          <a:xfrm>
            <a:off x="811896" y="606425"/>
            <a:ext cx="14269354" cy="1488697"/>
          </a:xfrm>
        </p:spPr>
        <p:txBody>
          <a:bodyPr>
            <a:normAutofit/>
          </a:bodyPr>
          <a:lstStyle/>
          <a:p>
            <a:pPr algn="ctr"/>
            <a:r>
              <a:rPr lang="cs-CZ" b="1" dirty="0"/>
              <a:t>Neprodukční plochy</a:t>
            </a:r>
          </a:p>
        </p:txBody>
      </p:sp>
      <p:sp>
        <p:nvSpPr>
          <p:cNvPr id="3" name="Zástupný symbol pro obsah 2">
            <a:extLst>
              <a:ext uri="{FF2B5EF4-FFF2-40B4-BE49-F238E27FC236}">
                <a16:creationId xmlns:a16="http://schemas.microsoft.com/office/drawing/2014/main" xmlns="" id="{BD70807C-DC7D-4F00-B76B-07D3D1510E93}"/>
              </a:ext>
            </a:extLst>
          </p:cNvPr>
          <p:cNvSpPr>
            <a:spLocks noGrp="1"/>
          </p:cNvSpPr>
          <p:nvPr>
            <p:ph idx="1"/>
          </p:nvPr>
        </p:nvSpPr>
        <p:spPr>
          <a:xfrm>
            <a:off x="811897" y="2359025"/>
            <a:ext cx="18325661" cy="11887200"/>
          </a:xfrm>
        </p:spPr>
        <p:txBody>
          <a:bodyPr>
            <a:normAutofit/>
          </a:bodyPr>
          <a:lstStyle/>
          <a:p>
            <a:pPr marL="0" indent="0">
              <a:buNone/>
            </a:pPr>
            <a:r>
              <a:rPr lang="cs-CZ" sz="5400" b="1" dirty="0">
                <a:solidFill>
                  <a:schemeClr val="accent3">
                    <a:lumMod val="50000"/>
                  </a:schemeClr>
                </a:solidFill>
              </a:rPr>
              <a:t>Přehled váhových koeficientů </a:t>
            </a:r>
          </a:p>
          <a:p>
            <a:endParaRPr lang="cs-CZ" sz="5400" dirty="0">
              <a:solidFill>
                <a:schemeClr val="accent3">
                  <a:lumMod val="50000"/>
                </a:schemeClr>
              </a:solidFill>
            </a:endParaRPr>
          </a:p>
          <a:p>
            <a:r>
              <a:rPr lang="cs-CZ" sz="5400" dirty="0">
                <a:solidFill>
                  <a:schemeClr val="accent3">
                    <a:lumMod val="50000"/>
                  </a:schemeClr>
                </a:solidFill>
              </a:rPr>
              <a:t>krajinný prvek-příkop 					2 	</a:t>
            </a:r>
          </a:p>
          <a:p>
            <a:r>
              <a:rPr lang="cs-CZ" sz="5400" dirty="0">
                <a:solidFill>
                  <a:schemeClr val="accent3">
                    <a:lumMod val="50000"/>
                  </a:schemeClr>
                </a:solidFill>
              </a:rPr>
              <a:t>krajinný prvek-mez 						1,5 	</a:t>
            </a:r>
          </a:p>
          <a:p>
            <a:r>
              <a:rPr lang="cs-CZ" sz="5400" dirty="0">
                <a:solidFill>
                  <a:schemeClr val="accent3">
                    <a:lumMod val="50000"/>
                  </a:schemeClr>
                </a:solidFill>
              </a:rPr>
              <a:t>krajinný prvek-mokřad 					2 	</a:t>
            </a:r>
          </a:p>
          <a:p>
            <a:r>
              <a:rPr lang="cs-CZ" sz="5400" dirty="0">
                <a:solidFill>
                  <a:schemeClr val="accent3">
                    <a:lumMod val="50000"/>
                  </a:schemeClr>
                </a:solidFill>
              </a:rPr>
              <a:t>krajinný prvek-skalka 					1,5 	</a:t>
            </a:r>
          </a:p>
          <a:p>
            <a:r>
              <a:rPr lang="cs-CZ" sz="5400" dirty="0">
                <a:solidFill>
                  <a:schemeClr val="accent3">
                    <a:lumMod val="50000"/>
                  </a:schemeClr>
                </a:solidFill>
              </a:rPr>
              <a:t>krajinný prvek-skupina dřevin 		1,5 	</a:t>
            </a:r>
          </a:p>
          <a:p>
            <a:r>
              <a:rPr lang="cs-CZ" sz="5400" dirty="0">
                <a:solidFill>
                  <a:schemeClr val="accent3">
                    <a:lumMod val="50000"/>
                  </a:schemeClr>
                </a:solidFill>
              </a:rPr>
              <a:t>krajinný prvek-solitérní dřevina		1,5 	</a:t>
            </a:r>
          </a:p>
          <a:p>
            <a:r>
              <a:rPr lang="cs-CZ" sz="5400" dirty="0">
                <a:solidFill>
                  <a:schemeClr val="accent3">
                    <a:lumMod val="50000"/>
                  </a:schemeClr>
                </a:solidFill>
              </a:rPr>
              <a:t>prvek-stromořadí 						2 	</a:t>
            </a:r>
          </a:p>
          <a:p>
            <a:r>
              <a:rPr lang="cs-CZ" sz="5400" dirty="0">
                <a:solidFill>
                  <a:schemeClr val="accent3">
                    <a:lumMod val="50000"/>
                  </a:schemeClr>
                </a:solidFill>
              </a:rPr>
              <a:t>krajinný prvek-terasa 					1 	</a:t>
            </a:r>
          </a:p>
        </p:txBody>
      </p:sp>
    </p:spTree>
    <p:extLst>
      <p:ext uri="{BB962C8B-B14F-4D97-AF65-F5344CB8AC3E}">
        <p14:creationId xmlns:p14="http://schemas.microsoft.com/office/powerpoint/2010/main" val="2867888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3BB8B7E-5024-4184-B3E6-F8DD8F055A8E}"/>
              </a:ext>
            </a:extLst>
          </p:cNvPr>
          <p:cNvSpPr>
            <a:spLocks noGrp="1"/>
          </p:cNvSpPr>
          <p:nvPr>
            <p:ph type="title"/>
          </p:nvPr>
        </p:nvSpPr>
        <p:spPr>
          <a:xfrm>
            <a:off x="440743" y="186884"/>
            <a:ext cx="15326307" cy="1410141"/>
          </a:xfrm>
        </p:spPr>
        <p:txBody>
          <a:bodyPr>
            <a:normAutofit/>
          </a:bodyPr>
          <a:lstStyle/>
          <a:p>
            <a:pPr algn="ctr"/>
            <a:r>
              <a:rPr lang="cs-CZ" sz="7200" b="1" dirty="0"/>
              <a:t>Přehled váhových koeficientů</a:t>
            </a:r>
          </a:p>
        </p:txBody>
      </p:sp>
      <p:sp>
        <p:nvSpPr>
          <p:cNvPr id="3" name="Zástupný symbol pro obsah 2">
            <a:extLst>
              <a:ext uri="{FF2B5EF4-FFF2-40B4-BE49-F238E27FC236}">
                <a16:creationId xmlns:a16="http://schemas.microsoft.com/office/drawing/2014/main" xmlns="" id="{BD70807C-DC7D-4F00-B76B-07D3D1510E93}"/>
              </a:ext>
            </a:extLst>
          </p:cNvPr>
          <p:cNvSpPr>
            <a:spLocks noGrp="1"/>
          </p:cNvSpPr>
          <p:nvPr>
            <p:ph idx="1"/>
          </p:nvPr>
        </p:nvSpPr>
        <p:spPr>
          <a:xfrm>
            <a:off x="440743" y="2206625"/>
            <a:ext cx="18696815" cy="11277600"/>
          </a:xfrm>
        </p:spPr>
        <p:txBody>
          <a:bodyPr>
            <a:normAutofit/>
          </a:bodyPr>
          <a:lstStyle/>
          <a:p>
            <a:endParaRPr lang="cs-CZ" dirty="0"/>
          </a:p>
          <a:p>
            <a:r>
              <a:rPr lang="cs-CZ" sz="6000" dirty="0">
                <a:solidFill>
                  <a:schemeClr val="accent3">
                    <a:lumMod val="50000"/>
                  </a:schemeClr>
                </a:solidFill>
              </a:rPr>
              <a:t>krajinný prvek-travnatá údolnice 			1,5 	</a:t>
            </a:r>
          </a:p>
          <a:p>
            <a:r>
              <a:rPr lang="cs-CZ" sz="6000" b="1" dirty="0">
                <a:solidFill>
                  <a:srgbClr val="FF0000"/>
                </a:solidFill>
              </a:rPr>
              <a:t>meziplodiny 										1	</a:t>
            </a:r>
          </a:p>
          <a:p>
            <a:r>
              <a:rPr lang="cs-CZ" sz="6000" dirty="0">
                <a:solidFill>
                  <a:schemeClr val="accent3">
                    <a:lumMod val="50000"/>
                  </a:schemeClr>
                </a:solidFill>
              </a:rPr>
              <a:t>ochranný pás podle DZES 7 b) 					1 	</a:t>
            </a:r>
          </a:p>
          <a:p>
            <a:r>
              <a:rPr lang="cs-CZ" sz="6000" dirty="0">
                <a:solidFill>
                  <a:schemeClr val="accent3">
                    <a:lumMod val="50000"/>
                  </a:schemeClr>
                </a:solidFill>
              </a:rPr>
              <a:t>ozeleněný kolejový řádek 						1 	</a:t>
            </a:r>
          </a:p>
          <a:p>
            <a:r>
              <a:rPr lang="cs-CZ" sz="6000" dirty="0">
                <a:solidFill>
                  <a:schemeClr val="accent3">
                    <a:lumMod val="50000"/>
                  </a:schemeClr>
                </a:solidFill>
              </a:rPr>
              <a:t>ochranný pás podle agrolesnictví, </a:t>
            </a:r>
            <a:r>
              <a:rPr lang="cs-CZ" sz="6000" dirty="0" err="1">
                <a:solidFill>
                  <a:schemeClr val="accent3">
                    <a:lumMod val="50000"/>
                  </a:schemeClr>
                </a:solidFill>
              </a:rPr>
              <a:t>biopás</a:t>
            </a:r>
            <a:r>
              <a:rPr lang="cs-CZ" sz="6000" dirty="0">
                <a:solidFill>
                  <a:schemeClr val="accent3">
                    <a:lumMod val="50000"/>
                  </a:schemeClr>
                </a:solidFill>
              </a:rPr>
              <a:t> 	1 	</a:t>
            </a:r>
          </a:p>
          <a:p>
            <a:r>
              <a:rPr lang="cs-CZ" sz="6000" dirty="0">
                <a:solidFill>
                  <a:schemeClr val="accent3">
                    <a:lumMod val="50000"/>
                  </a:schemeClr>
                </a:solidFill>
              </a:rPr>
              <a:t>plodiny dusík vázající 							1 	</a:t>
            </a:r>
          </a:p>
          <a:p>
            <a:r>
              <a:rPr lang="cs-CZ" sz="6000" dirty="0">
                <a:solidFill>
                  <a:schemeClr val="accent3">
                    <a:lumMod val="50000"/>
                  </a:schemeClr>
                </a:solidFill>
              </a:rPr>
              <a:t>ochranný pás typu souvrať 						1 	</a:t>
            </a:r>
          </a:p>
          <a:p>
            <a:r>
              <a:rPr lang="cs-CZ" sz="6000" dirty="0">
                <a:solidFill>
                  <a:schemeClr val="accent3">
                    <a:lumMod val="50000"/>
                  </a:schemeClr>
                </a:solidFill>
              </a:rPr>
              <a:t>úhor s porostem 									1 	</a:t>
            </a:r>
          </a:p>
          <a:p>
            <a:endParaRPr lang="cs-CZ" sz="6000" dirty="0">
              <a:solidFill>
                <a:schemeClr val="accent3">
                  <a:lumMod val="50000"/>
                </a:schemeClr>
              </a:solidFill>
            </a:endParaRPr>
          </a:p>
          <a:p>
            <a:endParaRPr lang="cs-CZ" dirty="0"/>
          </a:p>
        </p:txBody>
      </p:sp>
    </p:spTree>
    <p:extLst>
      <p:ext uri="{BB962C8B-B14F-4D97-AF65-F5344CB8AC3E}">
        <p14:creationId xmlns:p14="http://schemas.microsoft.com/office/powerpoint/2010/main" val="167161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2B3D6CA-7B81-4D40-A908-348281F2A115}"/>
              </a:ext>
            </a:extLst>
          </p:cNvPr>
          <p:cNvSpPr>
            <a:spLocks noGrp="1"/>
          </p:cNvSpPr>
          <p:nvPr>
            <p:ph type="title"/>
          </p:nvPr>
        </p:nvSpPr>
        <p:spPr>
          <a:xfrm>
            <a:off x="247120" y="824498"/>
            <a:ext cx="15062730" cy="2220327"/>
          </a:xfrm>
        </p:spPr>
        <p:txBody>
          <a:bodyPr>
            <a:normAutofit fontScale="90000"/>
          </a:bodyPr>
          <a:lstStyle/>
          <a:p>
            <a:pPr algn="ctr"/>
            <a:r>
              <a:rPr lang="cs-CZ" sz="7200" b="1" dirty="0"/>
              <a:t>Krajinné prvky, včetně zákazu ořezu keřů a stromů </a:t>
            </a:r>
            <a:endParaRPr lang="cs-CZ" sz="7200" dirty="0"/>
          </a:p>
        </p:txBody>
      </p:sp>
      <p:sp>
        <p:nvSpPr>
          <p:cNvPr id="3" name="Zástupný symbol pro obsah 2">
            <a:extLst>
              <a:ext uri="{FF2B5EF4-FFF2-40B4-BE49-F238E27FC236}">
                <a16:creationId xmlns:a16="http://schemas.microsoft.com/office/drawing/2014/main" xmlns="" id="{39C780D8-3E4B-402F-BAB4-CBE9C2C591C6}"/>
              </a:ext>
            </a:extLst>
          </p:cNvPr>
          <p:cNvSpPr>
            <a:spLocks noGrp="1"/>
          </p:cNvSpPr>
          <p:nvPr>
            <p:ph idx="1"/>
          </p:nvPr>
        </p:nvSpPr>
        <p:spPr>
          <a:xfrm>
            <a:off x="951078" y="3718366"/>
            <a:ext cx="17999172" cy="11362883"/>
          </a:xfrm>
        </p:spPr>
        <p:txBody>
          <a:bodyPr>
            <a:normAutofit/>
          </a:bodyPr>
          <a:lstStyle/>
          <a:p>
            <a:r>
              <a:rPr lang="cs-CZ" sz="5400" dirty="0">
                <a:solidFill>
                  <a:schemeClr val="accent3">
                    <a:lumMod val="50000"/>
                  </a:schemeClr>
                </a:solidFill>
              </a:rPr>
              <a:t>Podmínky standardu dále přebírají podmínky současného standardu DZES 7 Zachování a nepoškozování veškerých krajinných prvků, včetně zákazu ořezu keřů a stromů v období hnízdění a odchovu mláďat. </a:t>
            </a:r>
          </a:p>
          <a:p>
            <a:pPr marL="0" indent="0">
              <a:buNone/>
            </a:pPr>
            <a:r>
              <a:rPr lang="cs-CZ" sz="5400" dirty="0">
                <a:solidFill>
                  <a:schemeClr val="accent3">
                    <a:lumMod val="50000"/>
                  </a:schemeClr>
                </a:solidFill>
              </a:rPr>
              <a:t>Nesmí tedy dojít </a:t>
            </a:r>
          </a:p>
          <a:p>
            <a:r>
              <a:rPr lang="cs-CZ" sz="5400" dirty="0">
                <a:solidFill>
                  <a:schemeClr val="accent3">
                    <a:lumMod val="50000"/>
                  </a:schemeClr>
                </a:solidFill>
              </a:rPr>
              <a:t>k poškození krajinných prvků stanovených podle nařízení vlády č. 307/2014 Sb. nebo jakýchkoli jiných krajinných prvků odpovídajících definici uvedené nařízením vlády, </a:t>
            </a:r>
          </a:p>
          <a:p>
            <a:r>
              <a:rPr lang="cs-CZ" sz="5400" dirty="0">
                <a:solidFill>
                  <a:schemeClr val="accent3">
                    <a:lumMod val="50000"/>
                  </a:schemeClr>
                </a:solidFill>
              </a:rPr>
              <a:t>k ořezu dřevin v období od 1. dubna do 31. října. </a:t>
            </a:r>
          </a:p>
          <a:p>
            <a:endParaRPr lang="cs-CZ" dirty="0"/>
          </a:p>
        </p:txBody>
      </p:sp>
    </p:spTree>
    <p:extLst>
      <p:ext uri="{BB962C8B-B14F-4D97-AF65-F5344CB8AC3E}">
        <p14:creationId xmlns:p14="http://schemas.microsoft.com/office/powerpoint/2010/main" val="3054651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876F62D-337D-4684-B142-961C019F77C1}"/>
              </a:ext>
            </a:extLst>
          </p:cNvPr>
          <p:cNvSpPr>
            <a:spLocks noGrp="1"/>
          </p:cNvSpPr>
          <p:nvPr>
            <p:ph type="title"/>
          </p:nvPr>
        </p:nvSpPr>
        <p:spPr>
          <a:xfrm>
            <a:off x="1289050" y="301626"/>
            <a:ext cx="13944600" cy="2514599"/>
          </a:xfrm>
        </p:spPr>
        <p:txBody>
          <a:bodyPr>
            <a:normAutofit/>
          </a:bodyPr>
          <a:lstStyle/>
          <a:p>
            <a:pPr algn="ctr"/>
            <a:r>
              <a:rPr lang="cs-CZ" sz="7200" b="1" dirty="0"/>
              <a:t>Krajinné prvky, včetně zákazu ořezu keřů a stromů </a:t>
            </a:r>
            <a:endParaRPr lang="cs-CZ" sz="7200" dirty="0"/>
          </a:p>
        </p:txBody>
      </p:sp>
      <p:sp>
        <p:nvSpPr>
          <p:cNvPr id="3" name="Zástupný symbol pro obsah 2">
            <a:extLst>
              <a:ext uri="{FF2B5EF4-FFF2-40B4-BE49-F238E27FC236}">
                <a16:creationId xmlns:a16="http://schemas.microsoft.com/office/drawing/2014/main" xmlns="" id="{FBFAE7C5-EBB7-447A-8B72-0F8556D384A6}"/>
              </a:ext>
            </a:extLst>
          </p:cNvPr>
          <p:cNvSpPr>
            <a:spLocks noGrp="1"/>
          </p:cNvSpPr>
          <p:nvPr>
            <p:ph idx="1"/>
          </p:nvPr>
        </p:nvSpPr>
        <p:spPr>
          <a:xfrm>
            <a:off x="908049" y="3121025"/>
            <a:ext cx="17754601" cy="10363200"/>
          </a:xfrm>
        </p:spPr>
        <p:txBody>
          <a:bodyPr>
            <a:normAutofit/>
          </a:bodyPr>
          <a:lstStyle/>
          <a:p>
            <a:r>
              <a:rPr lang="cs-CZ" sz="6000" dirty="0">
                <a:solidFill>
                  <a:schemeClr val="accent3">
                    <a:lumMod val="50000"/>
                  </a:schemeClr>
                </a:solidFill>
              </a:rPr>
              <a:t>Výjimka se týká pouze nezbytně nutných odborných řezů stromů, provedených prokazatelně dle standardu </a:t>
            </a:r>
          </a:p>
          <a:p>
            <a:r>
              <a:rPr lang="cs-CZ" sz="6000" dirty="0">
                <a:solidFill>
                  <a:schemeClr val="accent3">
                    <a:lumMod val="50000"/>
                  </a:schemeClr>
                </a:solidFill>
              </a:rPr>
              <a:t>Řez stromů SPPK A02 002:2015 (v aktuální revizi), odborně způsobilou osobou. Za odborně způsobilou osobu se považuje: </a:t>
            </a:r>
          </a:p>
          <a:p>
            <a:pPr lvl="1"/>
            <a:r>
              <a:rPr lang="cs-CZ" sz="6000" dirty="0">
                <a:solidFill>
                  <a:schemeClr val="accent3">
                    <a:lumMod val="50000"/>
                  </a:schemeClr>
                </a:solidFill>
              </a:rPr>
              <a:t>osoba s certifikátem ČCA – Český certifikovaný </a:t>
            </a:r>
            <a:r>
              <a:rPr lang="cs-CZ" sz="6000" dirty="0" err="1">
                <a:solidFill>
                  <a:schemeClr val="accent3">
                    <a:lumMod val="50000"/>
                  </a:schemeClr>
                </a:solidFill>
              </a:rPr>
              <a:t>arborista</a:t>
            </a:r>
            <a:r>
              <a:rPr lang="cs-CZ" sz="6000" dirty="0">
                <a:solidFill>
                  <a:schemeClr val="accent3">
                    <a:lumMod val="50000"/>
                  </a:schemeClr>
                </a:solidFill>
              </a:rPr>
              <a:t>, </a:t>
            </a:r>
          </a:p>
          <a:p>
            <a:pPr lvl="1"/>
            <a:r>
              <a:rPr lang="en-US" sz="6000" dirty="0" err="1">
                <a:solidFill>
                  <a:schemeClr val="accent3">
                    <a:lumMod val="50000"/>
                  </a:schemeClr>
                </a:solidFill>
              </a:rPr>
              <a:t>osoba</a:t>
            </a:r>
            <a:r>
              <a:rPr lang="en-US" sz="6000" dirty="0">
                <a:solidFill>
                  <a:schemeClr val="accent3">
                    <a:lumMod val="50000"/>
                  </a:schemeClr>
                </a:solidFill>
              </a:rPr>
              <a:t> s </a:t>
            </a:r>
            <a:r>
              <a:rPr lang="en-US" sz="6000" dirty="0" err="1">
                <a:solidFill>
                  <a:schemeClr val="accent3">
                    <a:lumMod val="50000"/>
                  </a:schemeClr>
                </a:solidFill>
              </a:rPr>
              <a:t>certifikátem</a:t>
            </a:r>
            <a:r>
              <a:rPr lang="en-US" sz="6000" dirty="0">
                <a:solidFill>
                  <a:schemeClr val="accent3">
                    <a:lumMod val="50000"/>
                  </a:schemeClr>
                </a:solidFill>
              </a:rPr>
              <a:t> ETW – European Tree Worker. </a:t>
            </a:r>
          </a:p>
          <a:p>
            <a:endParaRPr lang="cs-CZ" dirty="0"/>
          </a:p>
        </p:txBody>
      </p:sp>
    </p:spTree>
    <p:extLst>
      <p:ext uri="{BB962C8B-B14F-4D97-AF65-F5344CB8AC3E}">
        <p14:creationId xmlns:p14="http://schemas.microsoft.com/office/powerpoint/2010/main" val="556377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CustomShape 1"/>
          <p:cNvSpPr/>
          <p:nvPr/>
        </p:nvSpPr>
        <p:spPr>
          <a:xfrm>
            <a:off x="0" y="1886347"/>
            <a:ext cx="20101923" cy="11306182"/>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743" name="CustomShape 2"/>
          <p:cNvSpPr/>
          <p:nvPr/>
        </p:nvSpPr>
        <p:spPr>
          <a:xfrm>
            <a:off x="530701" y="2417047"/>
            <a:ext cx="19040522" cy="3108221"/>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744" name="CustomShape 3"/>
          <p:cNvSpPr/>
          <p:nvPr/>
        </p:nvSpPr>
        <p:spPr>
          <a:xfrm>
            <a:off x="1884759" y="2891354"/>
            <a:ext cx="16281947" cy="1285792"/>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chor="ctr">
            <a:normAutofit/>
          </a:bodyPr>
          <a:lstStyle/>
          <a:p>
            <a:pPr>
              <a:lnSpc>
                <a:spcPct val="90000"/>
              </a:lnSpc>
            </a:pPr>
            <a:r>
              <a:rPr lang="cs-CZ" sz="7256" spc="-2" dirty="0">
                <a:solidFill>
                  <a:srgbClr val="FFFFFF"/>
                </a:solidFill>
                <a:latin typeface="Corbel"/>
                <a:ea typeface="DejaVu Sans"/>
              </a:rPr>
              <a:t>Povinné požadavky na hospodaření</a:t>
            </a:r>
            <a:endParaRPr lang="cs-CZ" sz="7256" spc="-2" dirty="0">
              <a:latin typeface="Arial"/>
            </a:endParaRPr>
          </a:p>
        </p:txBody>
      </p:sp>
      <p:sp>
        <p:nvSpPr>
          <p:cNvPr id="745" name="CustomShape 4"/>
          <p:cNvSpPr/>
          <p:nvPr/>
        </p:nvSpPr>
        <p:spPr>
          <a:xfrm>
            <a:off x="0" y="6057750"/>
            <a:ext cx="20101923" cy="7134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46" name="CustomShape 5"/>
          <p:cNvSpPr/>
          <p:nvPr/>
        </p:nvSpPr>
        <p:spPr>
          <a:xfrm>
            <a:off x="530701" y="6001949"/>
            <a:ext cx="17631849" cy="8853876"/>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ormAutofit/>
          </a:bodyPr>
          <a:lstStyle/>
          <a:p>
            <a:pPr>
              <a:lnSpc>
                <a:spcPct val="90000"/>
              </a:lnSpc>
              <a:spcBef>
                <a:spcPts val="1384"/>
              </a:spcBef>
            </a:pPr>
            <a:endParaRPr lang="cs-CZ" sz="2968" spc="-2" dirty="0">
              <a:latin typeface="Arial"/>
            </a:endParaRPr>
          </a:p>
          <a:p>
            <a:pPr>
              <a:lnSpc>
                <a:spcPct val="90000"/>
              </a:lnSpc>
              <a:spcBef>
                <a:spcPts val="1384"/>
              </a:spcBef>
            </a:pPr>
            <a:r>
              <a:rPr lang="cs-CZ" sz="4800" spc="-2" dirty="0">
                <a:solidFill>
                  <a:srgbClr val="000000"/>
                </a:solidFill>
                <a:latin typeface="Gill Sans MT"/>
                <a:ea typeface="DejaVu Sans"/>
              </a:rPr>
              <a:t>Mezi</a:t>
            </a:r>
            <a:r>
              <a:rPr lang="cs-CZ" sz="4800" spc="-99" dirty="0">
                <a:solidFill>
                  <a:srgbClr val="000000"/>
                </a:solidFill>
                <a:latin typeface="Gill Sans MT"/>
                <a:ea typeface="DejaVu Sans"/>
              </a:rPr>
              <a:t> </a:t>
            </a:r>
            <a:r>
              <a:rPr lang="cs-CZ" sz="4800" spc="-2" dirty="0">
                <a:solidFill>
                  <a:srgbClr val="000000"/>
                </a:solidFill>
                <a:latin typeface="Gill Sans MT"/>
                <a:ea typeface="DejaVu Sans"/>
              </a:rPr>
              <a:t>vybrané</a:t>
            </a:r>
            <a:r>
              <a:rPr lang="cs-CZ" sz="4800" spc="-119" dirty="0">
                <a:solidFill>
                  <a:srgbClr val="000000"/>
                </a:solidFill>
                <a:latin typeface="Gill Sans MT"/>
                <a:ea typeface="DejaVu Sans"/>
              </a:rPr>
              <a:t> </a:t>
            </a:r>
            <a:r>
              <a:rPr lang="cs-CZ" sz="4800" spc="-2" dirty="0">
                <a:solidFill>
                  <a:srgbClr val="000000"/>
                </a:solidFill>
                <a:latin typeface="Gill Sans MT"/>
                <a:ea typeface="DejaVu Sans"/>
              </a:rPr>
              <a:t>směrnice</a:t>
            </a:r>
            <a:r>
              <a:rPr lang="cs-CZ" sz="4800" spc="-91" dirty="0">
                <a:solidFill>
                  <a:srgbClr val="000000"/>
                </a:solidFill>
                <a:latin typeface="Gill Sans MT"/>
                <a:ea typeface="DejaVu Sans"/>
              </a:rPr>
              <a:t> </a:t>
            </a:r>
            <a:r>
              <a:rPr lang="cs-CZ" sz="4800" spc="-2" dirty="0">
                <a:solidFill>
                  <a:srgbClr val="000000"/>
                </a:solidFill>
                <a:latin typeface="Gill Sans MT"/>
                <a:ea typeface="DejaVu Sans"/>
              </a:rPr>
              <a:t>a</a:t>
            </a:r>
            <a:r>
              <a:rPr lang="cs-CZ" sz="4800" spc="-124" dirty="0">
                <a:solidFill>
                  <a:srgbClr val="000000"/>
                </a:solidFill>
                <a:latin typeface="Gill Sans MT"/>
                <a:ea typeface="DejaVu Sans"/>
              </a:rPr>
              <a:t> </a:t>
            </a:r>
            <a:r>
              <a:rPr lang="cs-CZ" sz="4800" spc="-2" dirty="0">
                <a:solidFill>
                  <a:srgbClr val="000000"/>
                </a:solidFill>
                <a:latin typeface="Gill Sans MT"/>
                <a:ea typeface="DejaVu Sans"/>
              </a:rPr>
              <a:t>nařízení</a:t>
            </a:r>
            <a:r>
              <a:rPr lang="cs-CZ" sz="4800" spc="-119" dirty="0">
                <a:solidFill>
                  <a:srgbClr val="000000"/>
                </a:solidFill>
                <a:latin typeface="Gill Sans MT"/>
                <a:ea typeface="DejaVu Sans"/>
              </a:rPr>
              <a:t> </a:t>
            </a:r>
            <a:r>
              <a:rPr lang="cs-CZ" sz="4800" spc="-2" dirty="0">
                <a:solidFill>
                  <a:srgbClr val="000000"/>
                </a:solidFill>
                <a:latin typeface="Gill Sans MT"/>
                <a:ea typeface="DejaVu Sans"/>
              </a:rPr>
              <a:t>EU,</a:t>
            </a:r>
            <a:r>
              <a:rPr lang="cs-CZ" sz="4800" spc="-91" dirty="0">
                <a:solidFill>
                  <a:srgbClr val="000000"/>
                </a:solidFill>
                <a:latin typeface="Gill Sans MT"/>
                <a:ea typeface="DejaVu Sans"/>
              </a:rPr>
              <a:t> </a:t>
            </a:r>
            <a:r>
              <a:rPr lang="cs-CZ" sz="4800" spc="-2" dirty="0">
                <a:solidFill>
                  <a:srgbClr val="000000"/>
                </a:solidFill>
                <a:latin typeface="Gill Sans MT"/>
                <a:ea typeface="DejaVu Sans"/>
              </a:rPr>
              <a:t>na</a:t>
            </a:r>
            <a:r>
              <a:rPr lang="cs-CZ" sz="4800" spc="-91" dirty="0">
                <a:solidFill>
                  <a:srgbClr val="000000"/>
                </a:solidFill>
                <a:latin typeface="Gill Sans MT"/>
                <a:ea typeface="DejaVu Sans"/>
              </a:rPr>
              <a:t> </a:t>
            </a:r>
            <a:r>
              <a:rPr lang="cs-CZ" sz="4800" spc="-2" dirty="0">
                <a:solidFill>
                  <a:srgbClr val="000000"/>
                </a:solidFill>
                <a:latin typeface="Gill Sans MT"/>
                <a:ea typeface="DejaVu Sans"/>
              </a:rPr>
              <a:t>základě</a:t>
            </a:r>
            <a:r>
              <a:rPr lang="cs-CZ" sz="4800" spc="-119" dirty="0">
                <a:solidFill>
                  <a:srgbClr val="000000"/>
                </a:solidFill>
                <a:latin typeface="Gill Sans MT"/>
                <a:ea typeface="DejaVu Sans"/>
              </a:rPr>
              <a:t> </a:t>
            </a:r>
            <a:r>
              <a:rPr lang="cs-CZ" sz="4800" spc="-2" dirty="0">
                <a:solidFill>
                  <a:srgbClr val="000000"/>
                </a:solidFill>
                <a:latin typeface="Gill Sans MT"/>
                <a:ea typeface="DejaVu Sans"/>
              </a:rPr>
              <a:t>jejichž</a:t>
            </a:r>
            <a:r>
              <a:rPr lang="cs-CZ" sz="4800" spc="-91" dirty="0">
                <a:solidFill>
                  <a:srgbClr val="000000"/>
                </a:solidFill>
                <a:latin typeface="Gill Sans MT"/>
                <a:ea typeface="DejaVu Sans"/>
              </a:rPr>
              <a:t> </a:t>
            </a:r>
            <a:r>
              <a:rPr lang="cs-CZ" sz="4800" spc="-2" dirty="0">
                <a:solidFill>
                  <a:srgbClr val="000000"/>
                </a:solidFill>
                <a:latin typeface="Gill Sans MT"/>
                <a:ea typeface="DejaVu Sans"/>
              </a:rPr>
              <a:t>ustanovení</a:t>
            </a:r>
            <a:r>
              <a:rPr lang="cs-CZ" sz="4800" spc="-91" dirty="0">
                <a:solidFill>
                  <a:srgbClr val="000000"/>
                </a:solidFill>
                <a:latin typeface="Gill Sans MT"/>
                <a:ea typeface="DejaVu Sans"/>
              </a:rPr>
              <a:t> </a:t>
            </a:r>
            <a:r>
              <a:rPr lang="cs-CZ" sz="4800" spc="-2" dirty="0">
                <a:solidFill>
                  <a:srgbClr val="000000"/>
                </a:solidFill>
                <a:latin typeface="Gill Sans MT"/>
                <a:ea typeface="DejaVu Sans"/>
              </a:rPr>
              <a:t>jsou</a:t>
            </a:r>
            <a:r>
              <a:rPr lang="cs-CZ" sz="4800" spc="-119" dirty="0">
                <a:solidFill>
                  <a:srgbClr val="000000"/>
                </a:solidFill>
                <a:latin typeface="Gill Sans MT"/>
                <a:ea typeface="DejaVu Sans"/>
              </a:rPr>
              <a:t> </a:t>
            </a:r>
            <a:r>
              <a:rPr lang="cs-CZ" sz="4800" spc="-2" dirty="0">
                <a:solidFill>
                  <a:srgbClr val="000000"/>
                </a:solidFill>
                <a:latin typeface="Gill Sans MT"/>
                <a:ea typeface="DejaVu Sans"/>
              </a:rPr>
              <a:t>stanoveny</a:t>
            </a:r>
            <a:r>
              <a:rPr lang="cs-CZ" sz="4800" spc="-91" dirty="0">
                <a:solidFill>
                  <a:srgbClr val="000000"/>
                </a:solidFill>
                <a:latin typeface="Gill Sans MT"/>
                <a:ea typeface="DejaVu Sans"/>
              </a:rPr>
              <a:t> </a:t>
            </a:r>
            <a:r>
              <a:rPr lang="cs-CZ" sz="4800" spc="-2" dirty="0">
                <a:solidFill>
                  <a:srgbClr val="000000"/>
                </a:solidFill>
                <a:latin typeface="Gill Sans MT"/>
                <a:ea typeface="DejaVu Sans"/>
              </a:rPr>
              <a:t>povinné</a:t>
            </a:r>
            <a:r>
              <a:rPr lang="cs-CZ" sz="4800" spc="-91" dirty="0">
                <a:solidFill>
                  <a:srgbClr val="000000"/>
                </a:solidFill>
                <a:latin typeface="Gill Sans MT"/>
                <a:ea typeface="DejaVu Sans"/>
              </a:rPr>
              <a:t> </a:t>
            </a:r>
            <a:r>
              <a:rPr lang="cs-CZ" sz="4800" spc="-20" dirty="0">
                <a:solidFill>
                  <a:srgbClr val="000000"/>
                </a:solidFill>
                <a:latin typeface="Gill Sans MT"/>
                <a:ea typeface="DejaVu Sans"/>
              </a:rPr>
              <a:t>požadavky </a:t>
            </a:r>
            <a:r>
              <a:rPr lang="cs-CZ" sz="4800" spc="-2" dirty="0">
                <a:solidFill>
                  <a:srgbClr val="000000"/>
                </a:solidFill>
                <a:latin typeface="Gill Sans MT"/>
                <a:ea typeface="DejaVu Sans"/>
              </a:rPr>
              <a:t>na</a:t>
            </a:r>
            <a:r>
              <a:rPr lang="cs-CZ" sz="4800" spc="-20" dirty="0">
                <a:solidFill>
                  <a:srgbClr val="000000"/>
                </a:solidFill>
                <a:latin typeface="Gill Sans MT"/>
                <a:ea typeface="DejaVu Sans"/>
              </a:rPr>
              <a:t> </a:t>
            </a:r>
            <a:r>
              <a:rPr lang="cs-CZ" sz="4800" spc="-2" dirty="0">
                <a:solidFill>
                  <a:srgbClr val="000000"/>
                </a:solidFill>
                <a:latin typeface="Gill Sans MT"/>
                <a:ea typeface="DejaVu Sans"/>
              </a:rPr>
              <a:t>hospodaření,</a:t>
            </a:r>
            <a:r>
              <a:rPr lang="cs-CZ" sz="4800" spc="-20" dirty="0">
                <a:solidFill>
                  <a:srgbClr val="000000"/>
                </a:solidFill>
                <a:latin typeface="Gill Sans MT"/>
                <a:ea typeface="DejaVu Sans"/>
              </a:rPr>
              <a:t> </a:t>
            </a:r>
            <a:r>
              <a:rPr lang="cs-CZ" sz="4800" b="1" spc="-2" dirty="0">
                <a:solidFill>
                  <a:srgbClr val="000000"/>
                </a:solidFill>
                <a:latin typeface="Gill Sans MT"/>
                <a:ea typeface="DejaVu Sans"/>
              </a:rPr>
              <a:t>jsou</a:t>
            </a:r>
            <a:r>
              <a:rPr lang="cs-CZ" sz="4800" b="1" spc="-25" dirty="0">
                <a:solidFill>
                  <a:srgbClr val="000000"/>
                </a:solidFill>
                <a:latin typeface="Gill Sans MT"/>
                <a:ea typeface="DejaVu Sans"/>
              </a:rPr>
              <a:t> </a:t>
            </a:r>
            <a:r>
              <a:rPr lang="cs-CZ" sz="4800" b="1" spc="-2" dirty="0">
                <a:solidFill>
                  <a:srgbClr val="000000"/>
                </a:solidFill>
                <a:latin typeface="Gill Sans MT"/>
                <a:ea typeface="DejaVu Sans"/>
              </a:rPr>
              <a:t>nově</a:t>
            </a:r>
            <a:r>
              <a:rPr lang="cs-CZ" sz="4800" b="1" spc="-20" dirty="0">
                <a:solidFill>
                  <a:srgbClr val="000000"/>
                </a:solidFill>
                <a:latin typeface="Gill Sans MT"/>
                <a:ea typeface="DejaVu Sans"/>
              </a:rPr>
              <a:t> zařazeny</a:t>
            </a:r>
            <a:r>
              <a:rPr lang="cs-CZ" sz="4800" spc="-20" dirty="0">
                <a:solidFill>
                  <a:srgbClr val="000000"/>
                </a:solidFill>
                <a:latin typeface="Gill Sans MT"/>
                <a:ea typeface="DejaVu Sans"/>
              </a:rPr>
              <a:t>:</a:t>
            </a:r>
            <a:endParaRPr lang="cs-CZ" sz="4800" spc="-2" dirty="0">
              <a:latin typeface="Arial"/>
            </a:endParaRPr>
          </a:p>
          <a:p>
            <a:pPr marL="613824" indent="-295039">
              <a:lnSpc>
                <a:spcPct val="90000"/>
              </a:lnSpc>
              <a:spcBef>
                <a:spcPts val="1327"/>
              </a:spcBef>
              <a:buClr>
                <a:srgbClr val="A6B727"/>
              </a:buClr>
              <a:buSzPct val="80000"/>
              <a:buFont typeface="Corbel"/>
              <a:buChar char="•"/>
            </a:pPr>
            <a:r>
              <a:rPr lang="cs-CZ" sz="4800" spc="-2" dirty="0">
                <a:solidFill>
                  <a:srgbClr val="000000"/>
                </a:solidFill>
                <a:latin typeface="Gill Sans MT"/>
                <a:ea typeface="DejaVu Sans"/>
              </a:rPr>
              <a:t>Směrnice</a:t>
            </a:r>
            <a:r>
              <a:rPr lang="cs-CZ" sz="4800" spc="244" dirty="0">
                <a:solidFill>
                  <a:srgbClr val="000000"/>
                </a:solidFill>
                <a:latin typeface="Gill Sans MT"/>
                <a:ea typeface="DejaVu Sans"/>
              </a:rPr>
              <a:t> </a:t>
            </a:r>
            <a:r>
              <a:rPr lang="cs-CZ" sz="4800" spc="-2" dirty="0">
                <a:solidFill>
                  <a:srgbClr val="000000"/>
                </a:solidFill>
                <a:latin typeface="Gill Sans MT"/>
                <a:ea typeface="DejaVu Sans"/>
              </a:rPr>
              <a:t>Evropského</a:t>
            </a:r>
            <a:r>
              <a:rPr lang="cs-CZ" sz="4800" spc="231" dirty="0">
                <a:solidFill>
                  <a:srgbClr val="000000"/>
                </a:solidFill>
                <a:latin typeface="Gill Sans MT"/>
                <a:ea typeface="DejaVu Sans"/>
              </a:rPr>
              <a:t> </a:t>
            </a:r>
            <a:r>
              <a:rPr lang="cs-CZ" sz="4800" spc="-2" dirty="0">
                <a:solidFill>
                  <a:srgbClr val="000000"/>
                </a:solidFill>
                <a:latin typeface="Gill Sans MT"/>
                <a:ea typeface="DejaVu Sans"/>
              </a:rPr>
              <a:t>parlamentu</a:t>
            </a:r>
            <a:r>
              <a:rPr lang="cs-CZ" sz="4800" spc="264" dirty="0">
                <a:solidFill>
                  <a:srgbClr val="000000"/>
                </a:solidFill>
                <a:latin typeface="Gill Sans MT"/>
                <a:ea typeface="DejaVu Sans"/>
              </a:rPr>
              <a:t> </a:t>
            </a:r>
            <a:r>
              <a:rPr lang="cs-CZ" sz="4800" spc="-2" dirty="0">
                <a:solidFill>
                  <a:srgbClr val="000000"/>
                </a:solidFill>
                <a:latin typeface="Gill Sans MT"/>
                <a:ea typeface="DejaVu Sans"/>
              </a:rPr>
              <a:t>a</a:t>
            </a:r>
            <a:r>
              <a:rPr lang="cs-CZ" sz="4800" spc="244" dirty="0">
                <a:solidFill>
                  <a:srgbClr val="000000"/>
                </a:solidFill>
                <a:latin typeface="Gill Sans MT"/>
                <a:ea typeface="DejaVu Sans"/>
              </a:rPr>
              <a:t> </a:t>
            </a:r>
            <a:r>
              <a:rPr lang="cs-CZ" sz="4800" spc="-2" dirty="0">
                <a:solidFill>
                  <a:srgbClr val="000000"/>
                </a:solidFill>
                <a:latin typeface="Gill Sans MT"/>
                <a:ea typeface="DejaVu Sans"/>
              </a:rPr>
              <a:t>Rady</a:t>
            </a:r>
            <a:r>
              <a:rPr lang="cs-CZ" sz="4800" spc="272" dirty="0">
                <a:solidFill>
                  <a:srgbClr val="000000"/>
                </a:solidFill>
                <a:latin typeface="Gill Sans MT"/>
                <a:ea typeface="DejaVu Sans"/>
              </a:rPr>
              <a:t> </a:t>
            </a:r>
            <a:r>
              <a:rPr lang="cs-CZ" sz="4800" spc="-2" dirty="0">
                <a:solidFill>
                  <a:srgbClr val="000000"/>
                </a:solidFill>
                <a:latin typeface="Gill Sans MT"/>
                <a:ea typeface="DejaVu Sans"/>
              </a:rPr>
              <a:t>2000/60/ES,</a:t>
            </a:r>
            <a:r>
              <a:rPr lang="cs-CZ" sz="4800" spc="264" dirty="0">
                <a:solidFill>
                  <a:srgbClr val="000000"/>
                </a:solidFill>
                <a:latin typeface="Gill Sans MT"/>
                <a:ea typeface="DejaVu Sans"/>
              </a:rPr>
              <a:t> </a:t>
            </a:r>
            <a:r>
              <a:rPr lang="cs-CZ" sz="4800" spc="-2" dirty="0">
                <a:solidFill>
                  <a:srgbClr val="000000"/>
                </a:solidFill>
                <a:latin typeface="Gill Sans MT"/>
                <a:ea typeface="DejaVu Sans"/>
              </a:rPr>
              <a:t>kterou</a:t>
            </a:r>
            <a:r>
              <a:rPr lang="cs-CZ" sz="4800" spc="244" dirty="0">
                <a:solidFill>
                  <a:srgbClr val="000000"/>
                </a:solidFill>
                <a:latin typeface="Gill Sans MT"/>
                <a:ea typeface="DejaVu Sans"/>
              </a:rPr>
              <a:t> </a:t>
            </a:r>
            <a:r>
              <a:rPr lang="cs-CZ" sz="4800" spc="-2" dirty="0">
                <a:solidFill>
                  <a:srgbClr val="000000"/>
                </a:solidFill>
                <a:latin typeface="Gill Sans MT"/>
                <a:ea typeface="DejaVu Sans"/>
              </a:rPr>
              <a:t>se</a:t>
            </a:r>
            <a:r>
              <a:rPr lang="cs-CZ" sz="4800" spc="239" dirty="0">
                <a:solidFill>
                  <a:srgbClr val="000000"/>
                </a:solidFill>
                <a:latin typeface="Gill Sans MT"/>
                <a:ea typeface="DejaVu Sans"/>
              </a:rPr>
              <a:t> </a:t>
            </a:r>
            <a:r>
              <a:rPr lang="cs-CZ" sz="4800" spc="-2" dirty="0">
                <a:solidFill>
                  <a:srgbClr val="000000"/>
                </a:solidFill>
                <a:latin typeface="Gill Sans MT"/>
                <a:ea typeface="DejaVu Sans"/>
              </a:rPr>
              <a:t>stanoví</a:t>
            </a:r>
            <a:r>
              <a:rPr lang="cs-CZ" sz="4800" spc="244" dirty="0">
                <a:solidFill>
                  <a:srgbClr val="000000"/>
                </a:solidFill>
                <a:latin typeface="Gill Sans MT"/>
                <a:ea typeface="DejaVu Sans"/>
              </a:rPr>
              <a:t> </a:t>
            </a:r>
            <a:r>
              <a:rPr lang="cs-CZ" sz="4800" spc="-2" dirty="0">
                <a:solidFill>
                  <a:srgbClr val="000000"/>
                </a:solidFill>
                <a:latin typeface="Gill Sans MT"/>
                <a:ea typeface="DejaVu Sans"/>
              </a:rPr>
              <a:t>rámec</a:t>
            </a:r>
            <a:r>
              <a:rPr lang="cs-CZ" sz="4800" spc="239" dirty="0">
                <a:solidFill>
                  <a:srgbClr val="000000"/>
                </a:solidFill>
                <a:latin typeface="Gill Sans MT"/>
                <a:ea typeface="DejaVu Sans"/>
              </a:rPr>
              <a:t> </a:t>
            </a:r>
            <a:r>
              <a:rPr lang="cs-CZ" sz="4800" spc="-2" dirty="0">
                <a:solidFill>
                  <a:srgbClr val="000000"/>
                </a:solidFill>
                <a:latin typeface="Gill Sans MT"/>
                <a:ea typeface="DejaVu Sans"/>
              </a:rPr>
              <a:t>pro</a:t>
            </a:r>
            <a:r>
              <a:rPr lang="cs-CZ" sz="4800" spc="264" dirty="0">
                <a:solidFill>
                  <a:srgbClr val="000000"/>
                </a:solidFill>
                <a:latin typeface="Gill Sans MT"/>
                <a:ea typeface="DejaVu Sans"/>
              </a:rPr>
              <a:t> </a:t>
            </a:r>
            <a:r>
              <a:rPr lang="cs-CZ" sz="4800" spc="-20" dirty="0">
                <a:solidFill>
                  <a:srgbClr val="000000"/>
                </a:solidFill>
                <a:latin typeface="Gill Sans MT"/>
                <a:ea typeface="DejaVu Sans"/>
              </a:rPr>
              <a:t>činnost </a:t>
            </a:r>
            <a:r>
              <a:rPr lang="cs-CZ" sz="4800" spc="-2" dirty="0">
                <a:solidFill>
                  <a:srgbClr val="000000"/>
                </a:solidFill>
                <a:latin typeface="Gill Sans MT"/>
                <a:ea typeface="DejaVu Sans"/>
              </a:rPr>
              <a:t>Společenství</a:t>
            </a:r>
            <a:r>
              <a:rPr lang="cs-CZ" sz="4800" spc="-43" dirty="0">
                <a:solidFill>
                  <a:srgbClr val="000000"/>
                </a:solidFill>
                <a:latin typeface="Gill Sans MT"/>
                <a:ea typeface="DejaVu Sans"/>
              </a:rPr>
              <a:t> </a:t>
            </a:r>
            <a:r>
              <a:rPr lang="cs-CZ" sz="4800" spc="-2" dirty="0">
                <a:solidFill>
                  <a:srgbClr val="000000"/>
                </a:solidFill>
                <a:latin typeface="Gill Sans MT"/>
                <a:ea typeface="DejaVu Sans"/>
              </a:rPr>
              <a:t>v</a:t>
            </a:r>
            <a:r>
              <a:rPr lang="cs-CZ" sz="4800" spc="-25" dirty="0">
                <a:solidFill>
                  <a:srgbClr val="000000"/>
                </a:solidFill>
                <a:latin typeface="Gill Sans MT"/>
                <a:ea typeface="DejaVu Sans"/>
              </a:rPr>
              <a:t> </a:t>
            </a:r>
            <a:r>
              <a:rPr lang="cs-CZ" sz="4800" spc="-2" dirty="0">
                <a:solidFill>
                  <a:srgbClr val="000000"/>
                </a:solidFill>
                <a:latin typeface="Gill Sans MT"/>
                <a:ea typeface="DejaVu Sans"/>
              </a:rPr>
              <a:t>oblasti</a:t>
            </a:r>
            <a:r>
              <a:rPr lang="cs-CZ" sz="4800" spc="-35" dirty="0">
                <a:solidFill>
                  <a:srgbClr val="000000"/>
                </a:solidFill>
                <a:latin typeface="Gill Sans MT"/>
                <a:ea typeface="DejaVu Sans"/>
              </a:rPr>
              <a:t> </a:t>
            </a:r>
            <a:r>
              <a:rPr lang="cs-CZ" sz="4800" spc="-2" dirty="0">
                <a:solidFill>
                  <a:srgbClr val="000000"/>
                </a:solidFill>
                <a:latin typeface="Gill Sans MT"/>
                <a:ea typeface="DejaVu Sans"/>
              </a:rPr>
              <a:t>vodní</a:t>
            </a:r>
            <a:r>
              <a:rPr lang="cs-CZ" sz="4800" spc="-20" dirty="0">
                <a:solidFill>
                  <a:srgbClr val="000000"/>
                </a:solidFill>
                <a:latin typeface="Gill Sans MT"/>
                <a:ea typeface="DejaVu Sans"/>
              </a:rPr>
              <a:t> </a:t>
            </a:r>
            <a:r>
              <a:rPr lang="cs-CZ" sz="4800" spc="-2" dirty="0">
                <a:solidFill>
                  <a:srgbClr val="000000"/>
                </a:solidFill>
                <a:latin typeface="Gill Sans MT"/>
                <a:ea typeface="DejaVu Sans"/>
              </a:rPr>
              <a:t>politiky</a:t>
            </a:r>
            <a:r>
              <a:rPr lang="cs-CZ" sz="4800" spc="-12" dirty="0">
                <a:solidFill>
                  <a:srgbClr val="000000"/>
                </a:solidFill>
                <a:latin typeface="Gill Sans MT"/>
                <a:ea typeface="DejaVu Sans"/>
              </a:rPr>
              <a:t> </a:t>
            </a:r>
            <a:r>
              <a:rPr lang="cs-CZ" sz="4800" b="1" spc="-2" dirty="0">
                <a:solidFill>
                  <a:srgbClr val="000000"/>
                </a:solidFill>
                <a:latin typeface="Gill Sans MT"/>
                <a:ea typeface="DejaVu Sans"/>
              </a:rPr>
              <a:t>(rámcová</a:t>
            </a:r>
            <a:r>
              <a:rPr lang="cs-CZ" sz="4800" b="1" spc="-20" dirty="0">
                <a:solidFill>
                  <a:srgbClr val="000000"/>
                </a:solidFill>
                <a:latin typeface="Gill Sans MT"/>
                <a:ea typeface="DejaVu Sans"/>
              </a:rPr>
              <a:t> </a:t>
            </a:r>
            <a:r>
              <a:rPr lang="cs-CZ" sz="4800" b="1" spc="-2" dirty="0">
                <a:solidFill>
                  <a:srgbClr val="000000"/>
                </a:solidFill>
                <a:latin typeface="Gill Sans MT"/>
                <a:ea typeface="DejaVu Sans"/>
              </a:rPr>
              <a:t>vodní</a:t>
            </a:r>
            <a:r>
              <a:rPr lang="cs-CZ" sz="4800" b="1" spc="-20" dirty="0">
                <a:solidFill>
                  <a:srgbClr val="000000"/>
                </a:solidFill>
                <a:latin typeface="Gill Sans MT"/>
                <a:ea typeface="DejaVu Sans"/>
              </a:rPr>
              <a:t> směrnice)</a:t>
            </a:r>
            <a:endParaRPr lang="cs-CZ" sz="4800" spc="-2" dirty="0">
              <a:latin typeface="Arial"/>
            </a:endParaRPr>
          </a:p>
          <a:p>
            <a:pPr marL="911831" lvl="1" indent="-135944">
              <a:lnSpc>
                <a:spcPct val="90000"/>
              </a:lnSpc>
              <a:spcBef>
                <a:spcPts val="107"/>
              </a:spcBef>
              <a:spcAft>
                <a:spcPts val="660"/>
              </a:spcAft>
              <a:buClr>
                <a:srgbClr val="A6B727"/>
              </a:buClr>
              <a:buSzPct val="80000"/>
              <a:buFont typeface="Corbel"/>
              <a:buChar char="-"/>
            </a:pPr>
            <a:r>
              <a:rPr lang="cs-CZ" sz="4800" spc="-2" dirty="0">
                <a:solidFill>
                  <a:srgbClr val="000000"/>
                </a:solidFill>
                <a:latin typeface="Gill Sans MT"/>
                <a:ea typeface="DejaVu Sans"/>
              </a:rPr>
              <a:t>požadavky</a:t>
            </a:r>
            <a:r>
              <a:rPr lang="cs-CZ" sz="4800" spc="-58" dirty="0">
                <a:solidFill>
                  <a:srgbClr val="000000"/>
                </a:solidFill>
                <a:latin typeface="Gill Sans MT"/>
                <a:ea typeface="DejaVu Sans"/>
              </a:rPr>
              <a:t> </a:t>
            </a:r>
            <a:r>
              <a:rPr lang="cs-CZ" sz="4800" spc="-2" dirty="0">
                <a:solidFill>
                  <a:srgbClr val="000000"/>
                </a:solidFill>
                <a:latin typeface="Gill Sans MT"/>
                <a:ea typeface="DejaVu Sans"/>
              </a:rPr>
              <a:t>částečně</a:t>
            </a:r>
            <a:r>
              <a:rPr lang="cs-CZ" sz="4800" spc="-68" dirty="0">
                <a:solidFill>
                  <a:srgbClr val="000000"/>
                </a:solidFill>
                <a:latin typeface="Gill Sans MT"/>
                <a:ea typeface="DejaVu Sans"/>
              </a:rPr>
              <a:t> </a:t>
            </a:r>
            <a:r>
              <a:rPr lang="cs-CZ" sz="4800" spc="-2" dirty="0">
                <a:solidFill>
                  <a:srgbClr val="000000"/>
                </a:solidFill>
                <a:latin typeface="Gill Sans MT"/>
                <a:ea typeface="DejaVu Sans"/>
              </a:rPr>
              <a:t>navazují</a:t>
            </a:r>
            <a:r>
              <a:rPr lang="cs-CZ" sz="4800" spc="-43" dirty="0">
                <a:solidFill>
                  <a:srgbClr val="000000"/>
                </a:solidFill>
                <a:latin typeface="Gill Sans MT"/>
                <a:ea typeface="DejaVu Sans"/>
              </a:rPr>
              <a:t> </a:t>
            </a:r>
            <a:r>
              <a:rPr lang="cs-CZ" sz="4800" spc="-2" dirty="0">
                <a:solidFill>
                  <a:srgbClr val="000000"/>
                </a:solidFill>
                <a:latin typeface="Gill Sans MT"/>
                <a:ea typeface="DejaVu Sans"/>
              </a:rPr>
              <a:t>na</a:t>
            </a:r>
            <a:r>
              <a:rPr lang="cs-CZ" sz="4800" spc="-58" dirty="0">
                <a:solidFill>
                  <a:srgbClr val="000000"/>
                </a:solidFill>
                <a:latin typeface="Gill Sans MT"/>
                <a:ea typeface="DejaVu Sans"/>
              </a:rPr>
              <a:t> </a:t>
            </a:r>
            <a:r>
              <a:rPr lang="cs-CZ" sz="4800" spc="-2" dirty="0">
                <a:solidFill>
                  <a:srgbClr val="000000"/>
                </a:solidFill>
                <a:latin typeface="Gill Sans MT"/>
                <a:ea typeface="DejaVu Sans"/>
              </a:rPr>
              <a:t>současné</a:t>
            </a:r>
            <a:r>
              <a:rPr lang="cs-CZ" sz="4800" spc="-43" dirty="0">
                <a:solidFill>
                  <a:srgbClr val="000000"/>
                </a:solidFill>
                <a:latin typeface="Gill Sans MT"/>
                <a:ea typeface="DejaVu Sans"/>
              </a:rPr>
              <a:t> </a:t>
            </a:r>
            <a:r>
              <a:rPr lang="cs-CZ" sz="4800" spc="-2" dirty="0">
                <a:solidFill>
                  <a:srgbClr val="000000"/>
                </a:solidFill>
                <a:latin typeface="Gill Sans MT"/>
                <a:ea typeface="DejaVu Sans"/>
              </a:rPr>
              <a:t>podmínky</a:t>
            </a:r>
            <a:r>
              <a:rPr lang="cs-CZ" sz="4800" spc="-43" dirty="0">
                <a:solidFill>
                  <a:srgbClr val="000000"/>
                </a:solidFill>
                <a:latin typeface="Gill Sans MT"/>
                <a:ea typeface="DejaVu Sans"/>
              </a:rPr>
              <a:t> </a:t>
            </a:r>
            <a:r>
              <a:rPr lang="cs-CZ" sz="4800" spc="-2" dirty="0">
                <a:solidFill>
                  <a:srgbClr val="000000"/>
                </a:solidFill>
                <a:latin typeface="Gill Sans MT"/>
                <a:ea typeface="DejaVu Sans"/>
              </a:rPr>
              <a:t>DZES</a:t>
            </a:r>
            <a:r>
              <a:rPr lang="cs-CZ" sz="4800" spc="-43" dirty="0">
                <a:solidFill>
                  <a:srgbClr val="000000"/>
                </a:solidFill>
                <a:latin typeface="Gill Sans MT"/>
                <a:ea typeface="DejaVu Sans"/>
              </a:rPr>
              <a:t> </a:t>
            </a:r>
            <a:r>
              <a:rPr lang="cs-CZ" sz="4800" spc="-2" dirty="0">
                <a:solidFill>
                  <a:srgbClr val="000000"/>
                </a:solidFill>
                <a:latin typeface="Gill Sans MT"/>
                <a:ea typeface="DejaVu Sans"/>
              </a:rPr>
              <a:t>3</a:t>
            </a:r>
            <a:r>
              <a:rPr lang="cs-CZ" sz="4800" spc="-68" dirty="0">
                <a:solidFill>
                  <a:srgbClr val="000000"/>
                </a:solidFill>
                <a:latin typeface="Gill Sans MT"/>
                <a:ea typeface="DejaVu Sans"/>
              </a:rPr>
              <a:t> </a:t>
            </a:r>
            <a:r>
              <a:rPr lang="cs-CZ" sz="4800" spc="-2" dirty="0">
                <a:solidFill>
                  <a:srgbClr val="000000"/>
                </a:solidFill>
                <a:latin typeface="Gill Sans MT"/>
                <a:ea typeface="DejaVu Sans"/>
              </a:rPr>
              <a:t>Ochrana</a:t>
            </a:r>
            <a:r>
              <a:rPr lang="cs-CZ" sz="4800" spc="-43" dirty="0">
                <a:solidFill>
                  <a:srgbClr val="000000"/>
                </a:solidFill>
                <a:latin typeface="Gill Sans MT"/>
                <a:ea typeface="DejaVu Sans"/>
              </a:rPr>
              <a:t> </a:t>
            </a:r>
            <a:r>
              <a:rPr lang="cs-CZ" sz="4800" spc="-2" dirty="0">
                <a:solidFill>
                  <a:srgbClr val="000000"/>
                </a:solidFill>
                <a:latin typeface="Gill Sans MT"/>
                <a:ea typeface="DejaVu Sans"/>
              </a:rPr>
              <a:t>podzemních</a:t>
            </a:r>
            <a:r>
              <a:rPr lang="cs-CZ" sz="4800" spc="-43" dirty="0">
                <a:solidFill>
                  <a:srgbClr val="000000"/>
                </a:solidFill>
                <a:latin typeface="Gill Sans MT"/>
                <a:ea typeface="DejaVu Sans"/>
              </a:rPr>
              <a:t> </a:t>
            </a:r>
            <a:r>
              <a:rPr lang="cs-CZ" sz="4800" spc="-2" dirty="0">
                <a:solidFill>
                  <a:srgbClr val="000000"/>
                </a:solidFill>
                <a:latin typeface="Gill Sans MT"/>
                <a:ea typeface="DejaVu Sans"/>
              </a:rPr>
              <a:t>vod</a:t>
            </a:r>
            <a:r>
              <a:rPr lang="cs-CZ" sz="4800" spc="-58" dirty="0">
                <a:solidFill>
                  <a:srgbClr val="000000"/>
                </a:solidFill>
                <a:latin typeface="Gill Sans MT"/>
                <a:ea typeface="DejaVu Sans"/>
              </a:rPr>
              <a:t> </a:t>
            </a:r>
            <a:r>
              <a:rPr lang="cs-CZ" sz="4800" spc="-20" dirty="0">
                <a:solidFill>
                  <a:srgbClr val="000000"/>
                </a:solidFill>
                <a:latin typeface="Gill Sans MT"/>
                <a:ea typeface="DejaVu Sans"/>
              </a:rPr>
              <a:t>proti znečištění,</a:t>
            </a:r>
            <a:endParaRPr lang="cs-CZ" sz="4800" spc="-2" dirty="0">
              <a:latin typeface="Arial"/>
            </a:endParaRPr>
          </a:p>
          <a:p>
            <a:pPr marL="613824" indent="-295039">
              <a:lnSpc>
                <a:spcPct val="90000"/>
              </a:lnSpc>
              <a:spcBef>
                <a:spcPts val="122"/>
              </a:spcBef>
              <a:buClr>
                <a:srgbClr val="A6B727"/>
              </a:buClr>
              <a:buSzPct val="80000"/>
              <a:buFont typeface="Corbel"/>
              <a:buChar char="•"/>
            </a:pPr>
            <a:r>
              <a:rPr lang="cs-CZ" sz="4800" spc="-2" dirty="0">
                <a:solidFill>
                  <a:srgbClr val="000000"/>
                </a:solidFill>
                <a:latin typeface="Gill Sans MT"/>
                <a:ea typeface="DejaVu Sans"/>
              </a:rPr>
              <a:t>Směrnice</a:t>
            </a:r>
            <a:r>
              <a:rPr lang="cs-CZ" sz="4800" spc="147" dirty="0">
                <a:solidFill>
                  <a:srgbClr val="000000"/>
                </a:solidFill>
                <a:latin typeface="Gill Sans MT"/>
                <a:ea typeface="DejaVu Sans"/>
              </a:rPr>
              <a:t> </a:t>
            </a:r>
            <a:r>
              <a:rPr lang="cs-CZ" sz="4800" spc="-2" dirty="0">
                <a:solidFill>
                  <a:srgbClr val="000000"/>
                </a:solidFill>
                <a:latin typeface="Gill Sans MT"/>
                <a:ea typeface="DejaVu Sans"/>
              </a:rPr>
              <a:t>Evropského</a:t>
            </a:r>
            <a:r>
              <a:rPr lang="cs-CZ" sz="4800" spc="165" dirty="0">
                <a:solidFill>
                  <a:srgbClr val="000000"/>
                </a:solidFill>
                <a:latin typeface="Gill Sans MT"/>
                <a:ea typeface="DejaVu Sans"/>
              </a:rPr>
              <a:t> </a:t>
            </a:r>
            <a:r>
              <a:rPr lang="cs-CZ" sz="4800" spc="-2" dirty="0">
                <a:solidFill>
                  <a:srgbClr val="000000"/>
                </a:solidFill>
                <a:latin typeface="Gill Sans MT"/>
                <a:ea typeface="DejaVu Sans"/>
              </a:rPr>
              <a:t>parlamentu</a:t>
            </a:r>
            <a:r>
              <a:rPr lang="cs-CZ" sz="4800" spc="170" dirty="0">
                <a:solidFill>
                  <a:srgbClr val="000000"/>
                </a:solidFill>
                <a:latin typeface="Gill Sans MT"/>
                <a:ea typeface="DejaVu Sans"/>
              </a:rPr>
              <a:t> </a:t>
            </a:r>
            <a:r>
              <a:rPr lang="cs-CZ" sz="4800" spc="-2" dirty="0">
                <a:solidFill>
                  <a:srgbClr val="000000"/>
                </a:solidFill>
                <a:latin typeface="Gill Sans MT"/>
                <a:ea typeface="DejaVu Sans"/>
              </a:rPr>
              <a:t>a</a:t>
            </a:r>
            <a:r>
              <a:rPr lang="cs-CZ" sz="4800" spc="170" dirty="0">
                <a:solidFill>
                  <a:srgbClr val="000000"/>
                </a:solidFill>
                <a:latin typeface="Gill Sans MT"/>
                <a:ea typeface="DejaVu Sans"/>
              </a:rPr>
              <a:t> </a:t>
            </a:r>
            <a:r>
              <a:rPr lang="cs-CZ" sz="4800" spc="-2" dirty="0">
                <a:solidFill>
                  <a:srgbClr val="000000"/>
                </a:solidFill>
                <a:latin typeface="Gill Sans MT"/>
                <a:ea typeface="DejaVu Sans"/>
              </a:rPr>
              <a:t>Rady</a:t>
            </a:r>
            <a:r>
              <a:rPr lang="cs-CZ" sz="4800" spc="180" dirty="0">
                <a:solidFill>
                  <a:srgbClr val="000000"/>
                </a:solidFill>
                <a:latin typeface="Gill Sans MT"/>
                <a:ea typeface="DejaVu Sans"/>
              </a:rPr>
              <a:t> </a:t>
            </a:r>
            <a:r>
              <a:rPr lang="cs-CZ" sz="4800" spc="-2" dirty="0">
                <a:solidFill>
                  <a:srgbClr val="000000"/>
                </a:solidFill>
                <a:latin typeface="Gill Sans MT"/>
                <a:ea typeface="DejaVu Sans"/>
              </a:rPr>
              <a:t>2009/128/ES,</a:t>
            </a:r>
            <a:r>
              <a:rPr lang="cs-CZ" sz="4800" spc="165" dirty="0">
                <a:solidFill>
                  <a:srgbClr val="000000"/>
                </a:solidFill>
                <a:latin typeface="Gill Sans MT"/>
                <a:ea typeface="DejaVu Sans"/>
              </a:rPr>
              <a:t> </a:t>
            </a:r>
            <a:r>
              <a:rPr lang="cs-CZ" sz="4800" spc="-2" dirty="0">
                <a:solidFill>
                  <a:srgbClr val="000000"/>
                </a:solidFill>
                <a:latin typeface="Gill Sans MT"/>
                <a:ea typeface="DejaVu Sans"/>
              </a:rPr>
              <a:t>kterou</a:t>
            </a:r>
            <a:r>
              <a:rPr lang="cs-CZ" sz="4800" spc="170" dirty="0">
                <a:solidFill>
                  <a:srgbClr val="000000"/>
                </a:solidFill>
                <a:latin typeface="Gill Sans MT"/>
                <a:ea typeface="DejaVu Sans"/>
              </a:rPr>
              <a:t> </a:t>
            </a:r>
            <a:r>
              <a:rPr lang="cs-CZ" sz="4800" spc="-2" dirty="0">
                <a:solidFill>
                  <a:srgbClr val="000000"/>
                </a:solidFill>
                <a:latin typeface="Gill Sans MT"/>
                <a:ea typeface="DejaVu Sans"/>
              </a:rPr>
              <a:t>se</a:t>
            </a:r>
            <a:r>
              <a:rPr lang="cs-CZ" sz="4800" spc="165" dirty="0">
                <a:solidFill>
                  <a:srgbClr val="000000"/>
                </a:solidFill>
                <a:latin typeface="Gill Sans MT"/>
                <a:ea typeface="DejaVu Sans"/>
              </a:rPr>
              <a:t> </a:t>
            </a:r>
            <a:r>
              <a:rPr lang="cs-CZ" sz="4800" spc="-2" dirty="0">
                <a:solidFill>
                  <a:srgbClr val="000000"/>
                </a:solidFill>
                <a:latin typeface="Gill Sans MT"/>
                <a:ea typeface="DejaVu Sans"/>
              </a:rPr>
              <a:t>stanoví</a:t>
            </a:r>
            <a:r>
              <a:rPr lang="cs-CZ" sz="4800" spc="155" dirty="0">
                <a:solidFill>
                  <a:srgbClr val="000000"/>
                </a:solidFill>
                <a:latin typeface="Gill Sans MT"/>
                <a:ea typeface="DejaVu Sans"/>
              </a:rPr>
              <a:t> </a:t>
            </a:r>
            <a:r>
              <a:rPr lang="cs-CZ" sz="4800" spc="-2" dirty="0">
                <a:solidFill>
                  <a:srgbClr val="000000"/>
                </a:solidFill>
                <a:latin typeface="Gill Sans MT"/>
                <a:ea typeface="DejaVu Sans"/>
              </a:rPr>
              <a:t>rámec</a:t>
            </a:r>
            <a:r>
              <a:rPr lang="cs-CZ" sz="4800" spc="170" dirty="0">
                <a:solidFill>
                  <a:srgbClr val="000000"/>
                </a:solidFill>
                <a:latin typeface="Gill Sans MT"/>
                <a:ea typeface="DejaVu Sans"/>
              </a:rPr>
              <a:t> </a:t>
            </a:r>
            <a:r>
              <a:rPr lang="cs-CZ" sz="4800" spc="-2" dirty="0">
                <a:solidFill>
                  <a:srgbClr val="000000"/>
                </a:solidFill>
                <a:latin typeface="Gill Sans MT"/>
                <a:ea typeface="DejaVu Sans"/>
              </a:rPr>
              <a:t>pro</a:t>
            </a:r>
            <a:r>
              <a:rPr lang="cs-CZ" sz="4800" spc="170" dirty="0">
                <a:solidFill>
                  <a:srgbClr val="000000"/>
                </a:solidFill>
                <a:latin typeface="Gill Sans MT"/>
                <a:ea typeface="DejaVu Sans"/>
              </a:rPr>
              <a:t> </a:t>
            </a:r>
            <a:r>
              <a:rPr lang="cs-CZ" sz="4800" spc="-20" dirty="0">
                <a:solidFill>
                  <a:srgbClr val="000000"/>
                </a:solidFill>
                <a:latin typeface="Gill Sans MT"/>
                <a:ea typeface="DejaVu Sans"/>
              </a:rPr>
              <a:t>činnost </a:t>
            </a:r>
            <a:r>
              <a:rPr lang="cs-CZ" sz="4800" spc="-2" dirty="0">
                <a:solidFill>
                  <a:srgbClr val="000000"/>
                </a:solidFill>
                <a:latin typeface="Gill Sans MT"/>
                <a:ea typeface="DejaVu Sans"/>
              </a:rPr>
              <a:t>   Společenství</a:t>
            </a:r>
            <a:r>
              <a:rPr lang="cs-CZ" sz="4800" spc="-53" dirty="0">
                <a:solidFill>
                  <a:srgbClr val="000000"/>
                </a:solidFill>
                <a:latin typeface="Gill Sans MT"/>
                <a:ea typeface="DejaVu Sans"/>
              </a:rPr>
              <a:t> </a:t>
            </a:r>
            <a:r>
              <a:rPr lang="cs-CZ" sz="4800" spc="-2" dirty="0">
                <a:solidFill>
                  <a:srgbClr val="000000"/>
                </a:solidFill>
                <a:latin typeface="Gill Sans MT"/>
                <a:ea typeface="DejaVu Sans"/>
              </a:rPr>
              <a:t>za</a:t>
            </a:r>
            <a:r>
              <a:rPr lang="cs-CZ" sz="4800" spc="-20" dirty="0">
                <a:solidFill>
                  <a:srgbClr val="000000"/>
                </a:solidFill>
                <a:latin typeface="Gill Sans MT"/>
                <a:ea typeface="DejaVu Sans"/>
              </a:rPr>
              <a:t> </a:t>
            </a:r>
            <a:r>
              <a:rPr lang="cs-CZ" sz="4800" spc="-2" dirty="0">
                <a:solidFill>
                  <a:srgbClr val="000000"/>
                </a:solidFill>
                <a:latin typeface="Gill Sans MT"/>
                <a:ea typeface="DejaVu Sans"/>
              </a:rPr>
              <a:t>účelem</a:t>
            </a:r>
            <a:r>
              <a:rPr lang="cs-CZ" sz="4800" spc="-43" dirty="0">
                <a:solidFill>
                  <a:srgbClr val="000000"/>
                </a:solidFill>
                <a:latin typeface="Gill Sans MT"/>
                <a:ea typeface="DejaVu Sans"/>
              </a:rPr>
              <a:t> </a:t>
            </a:r>
            <a:r>
              <a:rPr lang="cs-CZ" sz="4800" spc="-2" dirty="0">
                <a:solidFill>
                  <a:srgbClr val="000000"/>
                </a:solidFill>
                <a:latin typeface="Gill Sans MT"/>
                <a:ea typeface="DejaVu Sans"/>
              </a:rPr>
              <a:t>dosažení</a:t>
            </a:r>
            <a:r>
              <a:rPr lang="cs-CZ" sz="4800" spc="-25" dirty="0">
                <a:solidFill>
                  <a:srgbClr val="000000"/>
                </a:solidFill>
                <a:latin typeface="Gill Sans MT"/>
                <a:ea typeface="DejaVu Sans"/>
              </a:rPr>
              <a:t> </a:t>
            </a:r>
            <a:r>
              <a:rPr lang="cs-CZ" sz="4800" spc="-2" dirty="0">
                <a:solidFill>
                  <a:srgbClr val="000000"/>
                </a:solidFill>
                <a:latin typeface="Gill Sans MT"/>
                <a:ea typeface="DejaVu Sans"/>
              </a:rPr>
              <a:t>udržitelného</a:t>
            </a:r>
            <a:r>
              <a:rPr lang="cs-CZ" sz="4800" spc="-35" dirty="0">
                <a:solidFill>
                  <a:srgbClr val="000000"/>
                </a:solidFill>
                <a:latin typeface="Gill Sans MT"/>
                <a:ea typeface="DejaVu Sans"/>
              </a:rPr>
              <a:t> </a:t>
            </a:r>
            <a:r>
              <a:rPr lang="cs-CZ" sz="4800" spc="-2" dirty="0">
                <a:solidFill>
                  <a:srgbClr val="000000"/>
                </a:solidFill>
                <a:latin typeface="Gill Sans MT"/>
                <a:ea typeface="DejaVu Sans"/>
              </a:rPr>
              <a:t>používání</a:t>
            </a:r>
            <a:r>
              <a:rPr lang="cs-CZ" sz="4800" spc="-25" dirty="0">
                <a:solidFill>
                  <a:srgbClr val="000000"/>
                </a:solidFill>
                <a:latin typeface="Gill Sans MT"/>
                <a:ea typeface="DejaVu Sans"/>
              </a:rPr>
              <a:t> </a:t>
            </a:r>
            <a:r>
              <a:rPr lang="cs-CZ" sz="4800" spc="-2" dirty="0">
                <a:solidFill>
                  <a:srgbClr val="000000"/>
                </a:solidFill>
                <a:latin typeface="Gill Sans MT"/>
                <a:ea typeface="DejaVu Sans"/>
              </a:rPr>
              <a:t>pesticidů</a:t>
            </a:r>
            <a:r>
              <a:rPr lang="cs-CZ" sz="4800" spc="-35" dirty="0">
                <a:solidFill>
                  <a:srgbClr val="000000"/>
                </a:solidFill>
                <a:latin typeface="Gill Sans MT"/>
                <a:ea typeface="DejaVu Sans"/>
              </a:rPr>
              <a:t> </a:t>
            </a:r>
            <a:r>
              <a:rPr lang="cs-CZ" sz="4800" b="1" spc="-2" dirty="0">
                <a:solidFill>
                  <a:srgbClr val="000000"/>
                </a:solidFill>
                <a:latin typeface="Gill Sans MT"/>
                <a:ea typeface="DejaVu Sans"/>
              </a:rPr>
              <a:t>(</a:t>
            </a:r>
            <a:r>
              <a:rPr lang="cs-CZ" sz="4800" b="1" spc="-2" dirty="0" err="1">
                <a:solidFill>
                  <a:srgbClr val="000000"/>
                </a:solidFill>
                <a:latin typeface="Gill Sans MT"/>
                <a:ea typeface="DejaVu Sans"/>
              </a:rPr>
              <a:t>pesticidová</a:t>
            </a:r>
            <a:r>
              <a:rPr lang="cs-CZ" sz="4800" b="1" spc="-25" dirty="0">
                <a:solidFill>
                  <a:srgbClr val="000000"/>
                </a:solidFill>
                <a:latin typeface="Gill Sans MT"/>
                <a:ea typeface="DejaVu Sans"/>
              </a:rPr>
              <a:t> </a:t>
            </a:r>
            <a:r>
              <a:rPr lang="cs-CZ" sz="4800" b="1" spc="-20" dirty="0">
                <a:solidFill>
                  <a:srgbClr val="000000"/>
                </a:solidFill>
                <a:latin typeface="Gill Sans MT"/>
                <a:ea typeface="DejaVu Sans"/>
              </a:rPr>
              <a:t>směrnice)</a:t>
            </a:r>
            <a:endParaRPr lang="cs-CZ" sz="4800" spc="-2" dirty="0">
              <a:latin typeface="Arial"/>
            </a:endParaRPr>
          </a:p>
        </p:txBody>
      </p:sp>
    </p:spTree>
    <p:extLst>
      <p:ext uri="{BB962C8B-B14F-4D97-AF65-F5344CB8AC3E}">
        <p14:creationId xmlns:p14="http://schemas.microsoft.com/office/powerpoint/2010/main" val="2406482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650" y="530226"/>
            <a:ext cx="16230600" cy="1828800"/>
          </a:xfrm>
        </p:spPr>
        <p:txBody>
          <a:bodyPr>
            <a:normAutofit/>
          </a:bodyPr>
          <a:lstStyle/>
          <a:p>
            <a:pPr algn="ctr"/>
            <a:r>
              <a:rPr lang="cs-CZ" sz="7200" dirty="0"/>
              <a:t>PPH </a:t>
            </a:r>
            <a:r>
              <a:rPr lang="cs-CZ" sz="7200" cap="none" dirty="0"/>
              <a:t>a</a:t>
            </a:r>
            <a:r>
              <a:rPr lang="cs-CZ" sz="7200" dirty="0"/>
              <a:t> DZES –</a:t>
            </a:r>
            <a:r>
              <a:rPr lang="cs-CZ" sz="7200" dirty="0">
                <a:ea typeface="Verdana" panose="020B0604030504040204" pitchFamily="34" charset="0"/>
              </a:rPr>
              <a:t> </a:t>
            </a:r>
            <a:r>
              <a:rPr lang="cs-CZ" sz="7200" cap="none" dirty="0">
                <a:ea typeface="Verdana" panose="020B0604030504040204" pitchFamily="34" charset="0"/>
              </a:rPr>
              <a:t>seznam aktů a standardů</a:t>
            </a:r>
          </a:p>
        </p:txBody>
      </p:sp>
      <p:sp>
        <p:nvSpPr>
          <p:cNvPr id="3" name="Zástupný symbol pro obsah 2"/>
          <p:cNvSpPr>
            <a:spLocks noGrp="1"/>
          </p:cNvSpPr>
          <p:nvPr>
            <p:ph idx="1"/>
          </p:nvPr>
        </p:nvSpPr>
        <p:spPr>
          <a:xfrm>
            <a:off x="374650" y="2130426"/>
            <a:ext cx="18347293" cy="12950824"/>
          </a:xfrm>
        </p:spPr>
        <p:txBody>
          <a:bodyPr>
            <a:normAutofit/>
          </a:bodyPr>
          <a:lstStyle/>
          <a:p>
            <a:pPr marL="0" indent="0">
              <a:buNone/>
            </a:pPr>
            <a:r>
              <a:rPr lang="cs-CZ" sz="3600" dirty="0"/>
              <a:t>Seznam povinných požadavků na hospodaření pro rok 2023:</a:t>
            </a:r>
          </a:p>
          <a:p>
            <a:endParaRPr lang="cs-CZ" sz="3600" dirty="0"/>
          </a:p>
          <a:p>
            <a:pPr lvl="1"/>
            <a:r>
              <a:rPr lang="cs-CZ" sz="3600" b="1" dirty="0">
                <a:latin typeface="Verdana" panose="020B0604030504040204" pitchFamily="34" charset="0"/>
              </a:rPr>
              <a:t>Celkem 11 aktů PPH: </a:t>
            </a:r>
          </a:p>
          <a:p>
            <a:pPr lvl="2"/>
            <a:r>
              <a:rPr lang="cs-CZ" sz="3600" b="1" dirty="0">
                <a:latin typeface="Verdana" panose="020B0604030504040204" pitchFamily="34" charset="0"/>
              </a:rPr>
              <a:t>PPH 1 </a:t>
            </a:r>
            <a:r>
              <a:rPr lang="cs-CZ" sz="3600" dirty="0">
                <a:latin typeface="Verdana" panose="020B0604030504040204" pitchFamily="34" charset="0"/>
              </a:rPr>
              <a:t>(PPH 1.1. – 1.10.) 	Vodní směrnice </a:t>
            </a:r>
          </a:p>
          <a:p>
            <a:pPr lvl="2"/>
            <a:r>
              <a:rPr lang="cs-CZ" sz="3600" b="1" dirty="0">
                <a:latin typeface="Verdana" panose="020B0604030504040204" pitchFamily="34" charset="0"/>
              </a:rPr>
              <a:t>PPH 2 </a:t>
            </a:r>
            <a:r>
              <a:rPr lang="cs-CZ" sz="3600" dirty="0">
                <a:latin typeface="Verdana" panose="020B0604030504040204" pitchFamily="34" charset="0"/>
              </a:rPr>
              <a:t>(PPH 2.1. – 2.8.)	Nitrátová směrnice</a:t>
            </a:r>
          </a:p>
          <a:p>
            <a:pPr lvl="2"/>
            <a:r>
              <a:rPr lang="cs-CZ" sz="3600" b="1" dirty="0">
                <a:latin typeface="Verdana" panose="020B0604030504040204" pitchFamily="34" charset="0"/>
              </a:rPr>
              <a:t>PPH 3</a:t>
            </a:r>
            <a:r>
              <a:rPr lang="cs-CZ" sz="3600" dirty="0">
                <a:latin typeface="Verdana" panose="020B0604030504040204" pitchFamily="34" charset="0"/>
              </a:rPr>
              <a:t> (PPH 3.1. – 3.3.)	Ochrana ptáků</a:t>
            </a:r>
          </a:p>
          <a:p>
            <a:pPr lvl="2"/>
            <a:r>
              <a:rPr lang="cs-CZ" sz="3600" b="1" dirty="0">
                <a:latin typeface="Verdana" panose="020B0604030504040204" pitchFamily="34" charset="0"/>
              </a:rPr>
              <a:t>PPH 4</a:t>
            </a:r>
            <a:r>
              <a:rPr lang="cs-CZ" sz="3600" dirty="0">
                <a:latin typeface="Verdana" panose="020B0604030504040204" pitchFamily="34" charset="0"/>
              </a:rPr>
              <a:t> (PPH 4.1.)			Ochrana EVL (Evropsky významné lokality)</a:t>
            </a:r>
          </a:p>
          <a:p>
            <a:pPr lvl="2"/>
            <a:r>
              <a:rPr lang="cs-CZ" sz="3600" b="1" dirty="0">
                <a:latin typeface="Verdana" panose="020B0604030504040204" pitchFamily="34" charset="0"/>
              </a:rPr>
              <a:t>PPH 5</a:t>
            </a:r>
            <a:r>
              <a:rPr lang="cs-CZ" sz="3600" dirty="0">
                <a:latin typeface="Verdana" panose="020B0604030504040204" pitchFamily="34" charset="0"/>
              </a:rPr>
              <a:t> (PPH 5.1. – 5.25.)	Potravinové právo</a:t>
            </a:r>
          </a:p>
          <a:p>
            <a:pPr lvl="2"/>
            <a:r>
              <a:rPr lang="cs-CZ" sz="3600" b="1" dirty="0">
                <a:latin typeface="Verdana" panose="020B0604030504040204" pitchFamily="34" charset="0"/>
              </a:rPr>
              <a:t>PPH 6</a:t>
            </a:r>
            <a:r>
              <a:rPr lang="cs-CZ" sz="3600" dirty="0">
                <a:latin typeface="Verdana" panose="020B0604030504040204" pitchFamily="34" charset="0"/>
              </a:rPr>
              <a:t> (PPH 6.1. – 6.3.)	Zakázané látky</a:t>
            </a:r>
          </a:p>
          <a:p>
            <a:pPr lvl="2"/>
            <a:r>
              <a:rPr lang="cs-CZ" sz="3600" b="1" dirty="0">
                <a:latin typeface="Verdana" panose="020B0604030504040204" pitchFamily="34" charset="0"/>
              </a:rPr>
              <a:t>PPH 7</a:t>
            </a:r>
            <a:r>
              <a:rPr lang="cs-CZ" sz="3600" dirty="0">
                <a:latin typeface="Verdana" panose="020B0604030504040204" pitchFamily="34" charset="0"/>
              </a:rPr>
              <a:t> (PPH 7.1. – 7.13.)	Přípravky na ochranu rostlin</a:t>
            </a:r>
          </a:p>
          <a:p>
            <a:pPr lvl="2"/>
            <a:r>
              <a:rPr lang="cs-CZ" sz="3600" b="1" dirty="0">
                <a:latin typeface="Verdana" panose="020B0604030504040204" pitchFamily="34" charset="0"/>
              </a:rPr>
              <a:t>PPH 8</a:t>
            </a:r>
            <a:r>
              <a:rPr lang="cs-CZ" sz="3600" dirty="0">
                <a:latin typeface="Verdana" panose="020B0604030504040204" pitchFamily="34" charset="0"/>
              </a:rPr>
              <a:t> (PPH 8.1. – 8.10.)	</a:t>
            </a:r>
            <a:r>
              <a:rPr lang="cs-CZ" sz="3600" dirty="0" err="1">
                <a:latin typeface="Verdana" panose="020B0604030504040204" pitchFamily="34" charset="0"/>
              </a:rPr>
              <a:t>Pesticidová</a:t>
            </a:r>
            <a:r>
              <a:rPr lang="cs-CZ" sz="3600" dirty="0">
                <a:latin typeface="Verdana" panose="020B0604030504040204" pitchFamily="34" charset="0"/>
              </a:rPr>
              <a:t> směrnice</a:t>
            </a:r>
          </a:p>
          <a:p>
            <a:pPr lvl="2"/>
            <a:r>
              <a:rPr lang="cs-CZ" sz="3600" b="1" dirty="0">
                <a:latin typeface="Verdana" panose="020B0604030504040204" pitchFamily="34" charset="0"/>
              </a:rPr>
              <a:t>PPH 9</a:t>
            </a:r>
            <a:r>
              <a:rPr lang="cs-CZ" sz="3600" dirty="0">
                <a:latin typeface="Verdana" panose="020B0604030504040204" pitchFamily="34" charset="0"/>
              </a:rPr>
              <a:t> (PPH 9.1. – 9.8.)	Ochrana telat</a:t>
            </a:r>
          </a:p>
          <a:p>
            <a:pPr lvl="2"/>
            <a:r>
              <a:rPr lang="cs-CZ" sz="3600" b="1" dirty="0">
                <a:latin typeface="Verdana" panose="020B0604030504040204" pitchFamily="34" charset="0"/>
              </a:rPr>
              <a:t>PPH 10 </a:t>
            </a:r>
            <a:r>
              <a:rPr lang="cs-CZ" sz="3600" dirty="0">
                <a:latin typeface="Verdana" panose="020B0604030504040204" pitchFamily="34" charset="0"/>
              </a:rPr>
              <a:t>(PPH 10.1. – 10.10.)	Ochrana prasat</a:t>
            </a:r>
          </a:p>
          <a:p>
            <a:pPr lvl="2"/>
            <a:r>
              <a:rPr lang="cs-CZ" sz="3600" b="1" dirty="0">
                <a:latin typeface="Verdana" panose="020B0604030504040204" pitchFamily="34" charset="0"/>
              </a:rPr>
              <a:t>PPH 11 </a:t>
            </a:r>
            <a:r>
              <a:rPr lang="cs-CZ" sz="3600" dirty="0">
                <a:latin typeface="Verdana" panose="020B0604030504040204" pitchFamily="34" charset="0"/>
              </a:rPr>
              <a:t>(PPH 11.1. – 11.12.)	Ochrana hospodářských zvířat </a:t>
            </a:r>
          </a:p>
          <a:p>
            <a:pPr marL="1507846" lvl="2"/>
            <a:endParaRPr lang="cs-CZ" sz="2309" dirty="0">
              <a:latin typeface="Verdana" panose="020B0604030504040204" pitchFamily="34" charset="0"/>
            </a:endParaRPr>
          </a:p>
        </p:txBody>
      </p:sp>
    </p:spTree>
    <p:extLst>
      <p:ext uri="{BB962C8B-B14F-4D97-AF65-F5344CB8AC3E}">
        <p14:creationId xmlns:p14="http://schemas.microsoft.com/office/powerpoint/2010/main" val="3597399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CustomShape 1"/>
          <p:cNvSpPr/>
          <p:nvPr/>
        </p:nvSpPr>
        <p:spPr>
          <a:xfrm>
            <a:off x="0" y="301625"/>
            <a:ext cx="20101923" cy="12890904"/>
          </a:xfrm>
          <a:prstGeom prst="rect">
            <a:avLst/>
          </a:prstGeom>
          <a:solidFill>
            <a:schemeClr val="accent1"/>
          </a:solidFill>
          <a:ln w="12600">
            <a:noFill/>
          </a:ln>
        </p:spPr>
        <p:style>
          <a:lnRef idx="2">
            <a:schemeClr val="accent1">
              <a:shade val="50000"/>
            </a:schemeClr>
          </a:lnRef>
          <a:fillRef idx="1">
            <a:schemeClr val="accent1"/>
          </a:fillRef>
          <a:effectRef idx="0">
            <a:schemeClr val="accent1"/>
          </a:effectRef>
          <a:fontRef idx="minor"/>
        </p:style>
      </p:sp>
      <p:sp>
        <p:nvSpPr>
          <p:cNvPr id="748" name="CustomShape 2"/>
          <p:cNvSpPr/>
          <p:nvPr/>
        </p:nvSpPr>
        <p:spPr>
          <a:xfrm>
            <a:off x="530701" y="2417047"/>
            <a:ext cx="19040522" cy="3108221"/>
          </a:xfrm>
          <a:prstGeom prst="rect">
            <a:avLst/>
          </a:prstGeom>
          <a:no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749" name="CustomShape 3"/>
          <p:cNvSpPr/>
          <p:nvPr/>
        </p:nvSpPr>
        <p:spPr>
          <a:xfrm>
            <a:off x="1884759" y="2417048"/>
            <a:ext cx="16281947" cy="2708712"/>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chor="ctr">
            <a:normAutofit/>
          </a:bodyPr>
          <a:lstStyle/>
          <a:p>
            <a:pPr>
              <a:lnSpc>
                <a:spcPct val="90000"/>
              </a:lnSpc>
            </a:pPr>
            <a:r>
              <a:rPr lang="cs-CZ" sz="7256" spc="-2" dirty="0">
                <a:solidFill>
                  <a:srgbClr val="FFFFFF"/>
                </a:solidFill>
                <a:latin typeface="Corbel"/>
                <a:ea typeface="DejaVu Sans"/>
              </a:rPr>
              <a:t>Povinné požadavky na hospodaření</a:t>
            </a:r>
            <a:endParaRPr lang="cs-CZ" sz="7256" spc="-2" dirty="0">
              <a:latin typeface="Arial"/>
            </a:endParaRPr>
          </a:p>
        </p:txBody>
      </p:sp>
      <p:sp>
        <p:nvSpPr>
          <p:cNvPr id="750" name="CustomShape 4"/>
          <p:cNvSpPr/>
          <p:nvPr/>
        </p:nvSpPr>
        <p:spPr>
          <a:xfrm>
            <a:off x="0" y="6057750"/>
            <a:ext cx="20101923" cy="7134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51" name="CustomShape 5"/>
          <p:cNvSpPr/>
          <p:nvPr/>
        </p:nvSpPr>
        <p:spPr>
          <a:xfrm>
            <a:off x="530701" y="6001949"/>
            <a:ext cx="19040522" cy="8472876"/>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ormAutofit lnSpcReduction="10000"/>
          </a:bodyPr>
          <a:lstStyle/>
          <a:p>
            <a:pPr marL="761046">
              <a:lnSpc>
                <a:spcPct val="90000"/>
              </a:lnSpc>
              <a:spcBef>
                <a:spcPts val="18"/>
              </a:spcBef>
              <a:spcAft>
                <a:spcPts val="660"/>
              </a:spcAft>
            </a:pPr>
            <a:r>
              <a:rPr lang="cs-CZ" sz="4400" spc="-2" dirty="0">
                <a:solidFill>
                  <a:srgbClr val="000000"/>
                </a:solidFill>
                <a:latin typeface="Gill Sans MT"/>
                <a:ea typeface="DejaVu Sans"/>
              </a:rPr>
              <a:t>Požadavky</a:t>
            </a:r>
            <a:r>
              <a:rPr lang="cs-CZ" sz="4400" spc="155" dirty="0">
                <a:solidFill>
                  <a:srgbClr val="000000"/>
                </a:solidFill>
                <a:latin typeface="Gill Sans MT"/>
                <a:ea typeface="DejaVu Sans"/>
              </a:rPr>
              <a:t> </a:t>
            </a:r>
            <a:r>
              <a:rPr lang="cs-CZ" sz="4400" spc="-2" dirty="0">
                <a:solidFill>
                  <a:srgbClr val="000000"/>
                </a:solidFill>
                <a:latin typeface="Gill Sans MT"/>
                <a:ea typeface="DejaVu Sans"/>
              </a:rPr>
              <a:t>částečně</a:t>
            </a:r>
            <a:r>
              <a:rPr lang="cs-CZ" sz="4400" spc="165" dirty="0">
                <a:solidFill>
                  <a:srgbClr val="000000"/>
                </a:solidFill>
                <a:latin typeface="Gill Sans MT"/>
                <a:ea typeface="DejaVu Sans"/>
              </a:rPr>
              <a:t> </a:t>
            </a:r>
            <a:r>
              <a:rPr lang="cs-CZ" sz="4400" spc="-2" dirty="0">
                <a:solidFill>
                  <a:srgbClr val="000000"/>
                </a:solidFill>
                <a:latin typeface="Gill Sans MT"/>
                <a:ea typeface="DejaVu Sans"/>
              </a:rPr>
              <a:t>navazují</a:t>
            </a:r>
            <a:r>
              <a:rPr lang="cs-CZ" sz="4400" spc="165" dirty="0">
                <a:solidFill>
                  <a:srgbClr val="000000"/>
                </a:solidFill>
                <a:latin typeface="Gill Sans MT"/>
                <a:ea typeface="DejaVu Sans"/>
              </a:rPr>
              <a:t> </a:t>
            </a:r>
            <a:r>
              <a:rPr lang="cs-CZ" sz="4400" spc="-2" dirty="0">
                <a:solidFill>
                  <a:srgbClr val="000000"/>
                </a:solidFill>
                <a:latin typeface="Gill Sans MT"/>
                <a:ea typeface="DejaVu Sans"/>
              </a:rPr>
              <a:t>na</a:t>
            </a:r>
            <a:r>
              <a:rPr lang="cs-CZ" sz="4400" spc="170" dirty="0">
                <a:solidFill>
                  <a:srgbClr val="000000"/>
                </a:solidFill>
                <a:latin typeface="Gill Sans MT"/>
                <a:ea typeface="DejaVu Sans"/>
              </a:rPr>
              <a:t> </a:t>
            </a:r>
            <a:r>
              <a:rPr lang="cs-CZ" sz="4400" spc="-2" dirty="0">
                <a:solidFill>
                  <a:srgbClr val="000000"/>
                </a:solidFill>
                <a:latin typeface="Gill Sans MT"/>
                <a:ea typeface="DejaVu Sans"/>
              </a:rPr>
              <a:t>současné</a:t>
            </a:r>
            <a:r>
              <a:rPr lang="cs-CZ" sz="4400" spc="-12" dirty="0">
                <a:solidFill>
                  <a:srgbClr val="000000"/>
                </a:solidFill>
                <a:latin typeface="Gill Sans MT"/>
                <a:ea typeface="DejaVu Sans"/>
              </a:rPr>
              <a:t> </a:t>
            </a:r>
            <a:r>
              <a:rPr lang="cs-CZ" sz="4400" spc="-2" dirty="0">
                <a:solidFill>
                  <a:srgbClr val="000000"/>
                </a:solidFill>
                <a:latin typeface="Gill Sans MT"/>
                <a:ea typeface="DejaVu Sans"/>
              </a:rPr>
              <a:t>minimální</a:t>
            </a:r>
            <a:r>
              <a:rPr lang="cs-CZ" sz="4400" spc="165" dirty="0">
                <a:solidFill>
                  <a:srgbClr val="000000"/>
                </a:solidFill>
                <a:latin typeface="Gill Sans MT"/>
                <a:ea typeface="DejaVu Sans"/>
              </a:rPr>
              <a:t> </a:t>
            </a:r>
            <a:r>
              <a:rPr lang="cs-CZ" sz="4400" spc="-2" dirty="0">
                <a:solidFill>
                  <a:srgbClr val="000000"/>
                </a:solidFill>
                <a:latin typeface="Gill Sans MT"/>
                <a:ea typeface="DejaVu Sans"/>
              </a:rPr>
              <a:t>požadavky</a:t>
            </a:r>
            <a:r>
              <a:rPr lang="cs-CZ" sz="4400" spc="170" dirty="0">
                <a:solidFill>
                  <a:srgbClr val="000000"/>
                </a:solidFill>
                <a:latin typeface="Gill Sans MT"/>
                <a:ea typeface="DejaVu Sans"/>
              </a:rPr>
              <a:t> </a:t>
            </a:r>
            <a:r>
              <a:rPr lang="cs-CZ" sz="4400" spc="-2" dirty="0">
                <a:solidFill>
                  <a:srgbClr val="000000"/>
                </a:solidFill>
                <a:latin typeface="Gill Sans MT"/>
                <a:ea typeface="DejaVu Sans"/>
              </a:rPr>
              <a:t>podle</a:t>
            </a:r>
            <a:r>
              <a:rPr lang="cs-CZ" sz="4400" spc="165" dirty="0">
                <a:solidFill>
                  <a:srgbClr val="000000"/>
                </a:solidFill>
                <a:latin typeface="Gill Sans MT"/>
                <a:ea typeface="DejaVu Sans"/>
              </a:rPr>
              <a:t> </a:t>
            </a:r>
            <a:r>
              <a:rPr lang="cs-CZ" sz="4400" spc="-2" dirty="0">
                <a:solidFill>
                  <a:srgbClr val="000000"/>
                </a:solidFill>
                <a:latin typeface="Gill Sans MT"/>
                <a:ea typeface="DejaVu Sans"/>
              </a:rPr>
              <a:t>přílohy</a:t>
            </a:r>
            <a:r>
              <a:rPr lang="cs-CZ" sz="4400" spc="170" dirty="0">
                <a:solidFill>
                  <a:srgbClr val="000000"/>
                </a:solidFill>
                <a:latin typeface="Gill Sans MT"/>
                <a:ea typeface="DejaVu Sans"/>
              </a:rPr>
              <a:t> </a:t>
            </a:r>
            <a:r>
              <a:rPr lang="cs-CZ" sz="4400" spc="-2" dirty="0">
                <a:solidFill>
                  <a:srgbClr val="000000"/>
                </a:solidFill>
                <a:latin typeface="Gill Sans MT"/>
                <a:ea typeface="DejaVu Sans"/>
              </a:rPr>
              <a:t>č.</a:t>
            </a:r>
            <a:r>
              <a:rPr lang="cs-CZ" sz="4400" spc="165" dirty="0">
                <a:solidFill>
                  <a:srgbClr val="000000"/>
                </a:solidFill>
                <a:latin typeface="Gill Sans MT"/>
                <a:ea typeface="DejaVu Sans"/>
              </a:rPr>
              <a:t> </a:t>
            </a:r>
            <a:r>
              <a:rPr lang="cs-CZ" sz="4400" spc="-2" dirty="0">
                <a:solidFill>
                  <a:srgbClr val="000000"/>
                </a:solidFill>
                <a:latin typeface="Gill Sans MT"/>
                <a:ea typeface="DejaVu Sans"/>
              </a:rPr>
              <a:t>3</a:t>
            </a:r>
            <a:r>
              <a:rPr lang="cs-CZ" sz="4400" spc="180" dirty="0">
                <a:solidFill>
                  <a:srgbClr val="000000"/>
                </a:solidFill>
                <a:latin typeface="Gill Sans MT"/>
                <a:ea typeface="DejaVu Sans"/>
              </a:rPr>
              <a:t> </a:t>
            </a:r>
            <a:r>
              <a:rPr lang="cs-CZ" sz="4400" spc="-20" dirty="0">
                <a:solidFill>
                  <a:srgbClr val="000000"/>
                </a:solidFill>
                <a:latin typeface="Gill Sans MT"/>
                <a:ea typeface="DejaVu Sans"/>
              </a:rPr>
              <a:t>nařízení </a:t>
            </a:r>
            <a:r>
              <a:rPr lang="cs-CZ" sz="4400" spc="-2" dirty="0">
                <a:solidFill>
                  <a:srgbClr val="000000"/>
                </a:solidFill>
                <a:latin typeface="Gill Sans MT"/>
                <a:ea typeface="DejaVu Sans"/>
              </a:rPr>
              <a:t>vlády č.</a:t>
            </a:r>
            <a:r>
              <a:rPr lang="cs-CZ" sz="4400" spc="-20" dirty="0">
                <a:solidFill>
                  <a:srgbClr val="000000"/>
                </a:solidFill>
                <a:latin typeface="Gill Sans MT"/>
                <a:ea typeface="DejaVu Sans"/>
              </a:rPr>
              <a:t> </a:t>
            </a:r>
            <a:r>
              <a:rPr lang="cs-CZ" sz="4400" spc="-2" dirty="0">
                <a:solidFill>
                  <a:srgbClr val="000000"/>
                </a:solidFill>
                <a:latin typeface="Gill Sans MT"/>
                <a:ea typeface="DejaVu Sans"/>
              </a:rPr>
              <a:t>79/2007 </a:t>
            </a:r>
            <a:r>
              <a:rPr lang="cs-CZ" sz="4400" spc="-43" dirty="0">
                <a:solidFill>
                  <a:srgbClr val="000000"/>
                </a:solidFill>
                <a:latin typeface="Gill Sans MT"/>
                <a:ea typeface="DejaVu Sans"/>
              </a:rPr>
              <a:t>Sb.</a:t>
            </a:r>
            <a:endParaRPr lang="cs-CZ" sz="4400" spc="-2" dirty="0">
              <a:latin typeface="Arial"/>
            </a:endParaRPr>
          </a:p>
          <a:p>
            <a:pPr marL="761046">
              <a:lnSpc>
                <a:spcPct val="90000"/>
              </a:lnSpc>
              <a:spcBef>
                <a:spcPts val="1585"/>
              </a:spcBef>
            </a:pPr>
            <a:r>
              <a:rPr lang="cs-CZ" sz="4400" spc="-2" dirty="0">
                <a:solidFill>
                  <a:srgbClr val="000000"/>
                </a:solidFill>
                <a:latin typeface="Gill Sans MT"/>
                <a:ea typeface="DejaVu Sans"/>
              </a:rPr>
              <a:t>Naopak</a:t>
            </a:r>
            <a:r>
              <a:rPr lang="cs-CZ" sz="4400" spc="-43" dirty="0">
                <a:solidFill>
                  <a:srgbClr val="000000"/>
                </a:solidFill>
                <a:latin typeface="Gill Sans MT"/>
                <a:ea typeface="DejaVu Sans"/>
              </a:rPr>
              <a:t> </a:t>
            </a:r>
            <a:r>
              <a:rPr lang="cs-CZ" sz="4400" spc="-2" dirty="0">
                <a:solidFill>
                  <a:srgbClr val="000000"/>
                </a:solidFill>
                <a:latin typeface="Gill Sans MT"/>
                <a:ea typeface="DejaVu Sans"/>
              </a:rPr>
              <a:t>v</a:t>
            </a:r>
            <a:r>
              <a:rPr lang="cs-CZ" sz="4400" spc="-25" dirty="0">
                <a:solidFill>
                  <a:srgbClr val="000000"/>
                </a:solidFill>
                <a:latin typeface="Gill Sans MT"/>
                <a:ea typeface="DejaVu Sans"/>
              </a:rPr>
              <a:t> </a:t>
            </a:r>
            <a:r>
              <a:rPr lang="cs-CZ" sz="4400" spc="-2" dirty="0">
                <a:solidFill>
                  <a:srgbClr val="000000"/>
                </a:solidFill>
                <a:latin typeface="Gill Sans MT"/>
                <a:ea typeface="DejaVu Sans"/>
              </a:rPr>
              <a:t>rámci</a:t>
            </a:r>
            <a:r>
              <a:rPr lang="cs-CZ" sz="4400" spc="-25" dirty="0">
                <a:solidFill>
                  <a:srgbClr val="000000"/>
                </a:solidFill>
                <a:latin typeface="Gill Sans MT"/>
                <a:ea typeface="DejaVu Sans"/>
              </a:rPr>
              <a:t> </a:t>
            </a:r>
            <a:r>
              <a:rPr lang="cs-CZ" sz="4400" spc="-2" dirty="0">
                <a:solidFill>
                  <a:srgbClr val="000000"/>
                </a:solidFill>
                <a:latin typeface="Gill Sans MT"/>
                <a:ea typeface="DejaVu Sans"/>
              </a:rPr>
              <a:t>podmíněnosti</a:t>
            </a:r>
            <a:r>
              <a:rPr lang="cs-CZ" sz="4400" spc="-25" dirty="0">
                <a:solidFill>
                  <a:srgbClr val="000000"/>
                </a:solidFill>
                <a:latin typeface="Gill Sans MT"/>
                <a:ea typeface="DejaVu Sans"/>
              </a:rPr>
              <a:t> </a:t>
            </a:r>
            <a:r>
              <a:rPr lang="cs-CZ" sz="4400" b="1" spc="-2" dirty="0">
                <a:solidFill>
                  <a:srgbClr val="000000"/>
                </a:solidFill>
                <a:latin typeface="Gill Sans MT"/>
                <a:ea typeface="DejaVu Sans"/>
              </a:rPr>
              <a:t>nebudou</a:t>
            </a:r>
            <a:r>
              <a:rPr lang="cs-CZ" sz="4400" b="1" spc="-25" dirty="0">
                <a:solidFill>
                  <a:srgbClr val="000000"/>
                </a:solidFill>
                <a:latin typeface="Gill Sans MT"/>
                <a:ea typeface="DejaVu Sans"/>
              </a:rPr>
              <a:t> </a:t>
            </a:r>
            <a:r>
              <a:rPr lang="cs-CZ" sz="4400" b="1" spc="-2" dirty="0">
                <a:solidFill>
                  <a:srgbClr val="000000"/>
                </a:solidFill>
                <a:latin typeface="Gill Sans MT"/>
                <a:ea typeface="DejaVu Sans"/>
              </a:rPr>
              <a:t>zahrnuty</a:t>
            </a:r>
            <a:r>
              <a:rPr lang="cs-CZ" sz="4400" b="1" spc="-25" dirty="0">
                <a:solidFill>
                  <a:srgbClr val="000000"/>
                </a:solidFill>
                <a:latin typeface="Gill Sans MT"/>
                <a:ea typeface="DejaVu Sans"/>
              </a:rPr>
              <a:t> </a:t>
            </a:r>
            <a:r>
              <a:rPr lang="cs-CZ" sz="4400" b="1" spc="-2" dirty="0">
                <a:solidFill>
                  <a:srgbClr val="000000"/>
                </a:solidFill>
                <a:latin typeface="Gill Sans MT"/>
                <a:ea typeface="DejaVu Sans"/>
              </a:rPr>
              <a:t>některé</a:t>
            </a:r>
            <a:r>
              <a:rPr lang="cs-CZ" sz="4400" b="1" spc="-25" dirty="0">
                <a:solidFill>
                  <a:srgbClr val="000000"/>
                </a:solidFill>
                <a:latin typeface="Gill Sans MT"/>
                <a:ea typeface="DejaVu Sans"/>
              </a:rPr>
              <a:t> </a:t>
            </a:r>
            <a:r>
              <a:rPr lang="cs-CZ" sz="4400" b="1" spc="-2" dirty="0">
                <a:solidFill>
                  <a:srgbClr val="000000"/>
                </a:solidFill>
                <a:latin typeface="Gill Sans MT"/>
                <a:ea typeface="DejaVu Sans"/>
              </a:rPr>
              <a:t>současné</a:t>
            </a:r>
            <a:r>
              <a:rPr lang="cs-CZ" sz="4400" b="1" spc="-25" dirty="0">
                <a:solidFill>
                  <a:srgbClr val="000000"/>
                </a:solidFill>
                <a:latin typeface="Gill Sans MT"/>
                <a:ea typeface="DejaVu Sans"/>
              </a:rPr>
              <a:t> </a:t>
            </a:r>
            <a:r>
              <a:rPr lang="cs-CZ" sz="4400" b="1" spc="-20" dirty="0">
                <a:solidFill>
                  <a:srgbClr val="000000"/>
                </a:solidFill>
                <a:latin typeface="Gill Sans MT"/>
                <a:ea typeface="DejaVu Sans"/>
              </a:rPr>
              <a:t>požadavky</a:t>
            </a:r>
            <a:r>
              <a:rPr lang="cs-CZ" sz="4400" spc="-20" dirty="0">
                <a:solidFill>
                  <a:srgbClr val="000000"/>
                </a:solidFill>
                <a:latin typeface="Gill Sans MT"/>
                <a:ea typeface="DejaVu Sans"/>
              </a:rPr>
              <a:t>:</a:t>
            </a:r>
            <a:endParaRPr lang="cs-CZ" sz="4400" spc="-2" dirty="0">
              <a:latin typeface="Arial"/>
            </a:endParaRPr>
          </a:p>
          <a:p>
            <a:pPr marL="613824" indent="-295039">
              <a:lnSpc>
                <a:spcPct val="90000"/>
              </a:lnSpc>
              <a:spcBef>
                <a:spcPts val="1585"/>
              </a:spcBef>
              <a:buClr>
                <a:srgbClr val="A6B727"/>
              </a:buClr>
              <a:buSzPct val="80000"/>
              <a:buFont typeface="Corbel"/>
              <a:buChar char="•"/>
            </a:pPr>
            <a:r>
              <a:rPr lang="cs-CZ" sz="4400" spc="-2" dirty="0">
                <a:solidFill>
                  <a:srgbClr val="000000"/>
                </a:solidFill>
                <a:latin typeface="Gill Sans MT"/>
                <a:ea typeface="DejaVu Sans"/>
              </a:rPr>
              <a:t>Směrnice</a:t>
            </a:r>
            <a:r>
              <a:rPr lang="cs-CZ" sz="4400" spc="-43" dirty="0">
                <a:solidFill>
                  <a:srgbClr val="000000"/>
                </a:solidFill>
                <a:latin typeface="Gill Sans MT"/>
                <a:ea typeface="DejaVu Sans"/>
              </a:rPr>
              <a:t> </a:t>
            </a:r>
            <a:r>
              <a:rPr lang="cs-CZ" sz="4400" spc="-2" dirty="0">
                <a:solidFill>
                  <a:srgbClr val="000000"/>
                </a:solidFill>
                <a:latin typeface="Gill Sans MT"/>
                <a:ea typeface="DejaVu Sans"/>
              </a:rPr>
              <a:t>Rady</a:t>
            </a:r>
            <a:r>
              <a:rPr lang="cs-CZ" sz="4400" spc="-35" dirty="0">
                <a:solidFill>
                  <a:srgbClr val="000000"/>
                </a:solidFill>
                <a:latin typeface="Gill Sans MT"/>
                <a:ea typeface="DejaVu Sans"/>
              </a:rPr>
              <a:t> </a:t>
            </a:r>
            <a:r>
              <a:rPr lang="cs-CZ" sz="4400" spc="-2" dirty="0">
                <a:solidFill>
                  <a:srgbClr val="000000"/>
                </a:solidFill>
                <a:latin typeface="Gill Sans MT"/>
                <a:ea typeface="DejaVu Sans"/>
              </a:rPr>
              <a:t>2008/71/ES,</a:t>
            </a:r>
            <a:r>
              <a:rPr lang="cs-CZ" sz="4400" spc="-20" dirty="0">
                <a:solidFill>
                  <a:srgbClr val="000000"/>
                </a:solidFill>
                <a:latin typeface="Gill Sans MT"/>
                <a:ea typeface="DejaVu Sans"/>
              </a:rPr>
              <a:t> </a:t>
            </a:r>
            <a:r>
              <a:rPr lang="cs-CZ" sz="4400" b="1" spc="-2" dirty="0">
                <a:solidFill>
                  <a:srgbClr val="000000"/>
                </a:solidFill>
                <a:latin typeface="Gill Sans MT"/>
                <a:ea typeface="DejaVu Sans"/>
              </a:rPr>
              <a:t>o</a:t>
            </a:r>
            <a:r>
              <a:rPr lang="cs-CZ" sz="4400" b="1" spc="-35" dirty="0">
                <a:solidFill>
                  <a:srgbClr val="000000"/>
                </a:solidFill>
                <a:latin typeface="Gill Sans MT"/>
                <a:ea typeface="DejaVu Sans"/>
              </a:rPr>
              <a:t> </a:t>
            </a:r>
            <a:r>
              <a:rPr lang="cs-CZ" sz="4400" b="1" spc="-2" dirty="0">
                <a:solidFill>
                  <a:srgbClr val="000000"/>
                </a:solidFill>
                <a:latin typeface="Gill Sans MT"/>
                <a:ea typeface="DejaVu Sans"/>
              </a:rPr>
              <a:t>identifikaci</a:t>
            </a:r>
            <a:r>
              <a:rPr lang="cs-CZ" sz="4400" b="1" spc="-20" dirty="0">
                <a:solidFill>
                  <a:srgbClr val="000000"/>
                </a:solidFill>
                <a:latin typeface="Gill Sans MT"/>
                <a:ea typeface="DejaVu Sans"/>
              </a:rPr>
              <a:t> </a:t>
            </a:r>
            <a:r>
              <a:rPr lang="cs-CZ" sz="4400" b="1" spc="-2" dirty="0">
                <a:solidFill>
                  <a:srgbClr val="000000"/>
                </a:solidFill>
                <a:latin typeface="Gill Sans MT"/>
                <a:ea typeface="DejaVu Sans"/>
              </a:rPr>
              <a:t>a</a:t>
            </a:r>
            <a:r>
              <a:rPr lang="cs-CZ" sz="4400" b="1" spc="-20" dirty="0">
                <a:solidFill>
                  <a:srgbClr val="000000"/>
                </a:solidFill>
                <a:latin typeface="Gill Sans MT"/>
                <a:ea typeface="DejaVu Sans"/>
              </a:rPr>
              <a:t> </a:t>
            </a:r>
            <a:r>
              <a:rPr lang="cs-CZ" sz="4400" b="1" spc="-2" dirty="0">
                <a:solidFill>
                  <a:srgbClr val="000000"/>
                </a:solidFill>
                <a:latin typeface="Gill Sans MT"/>
                <a:ea typeface="DejaVu Sans"/>
              </a:rPr>
              <a:t>evidování</a:t>
            </a:r>
            <a:r>
              <a:rPr lang="cs-CZ" sz="4400" b="1" spc="-20" dirty="0">
                <a:solidFill>
                  <a:srgbClr val="000000"/>
                </a:solidFill>
                <a:latin typeface="Gill Sans MT"/>
                <a:ea typeface="DejaVu Sans"/>
              </a:rPr>
              <a:t> prasat,</a:t>
            </a:r>
            <a:endParaRPr lang="cs-CZ" sz="4400" spc="-2" dirty="0">
              <a:latin typeface="Arial"/>
            </a:endParaRPr>
          </a:p>
          <a:p>
            <a:pPr marL="613824" indent="-295039">
              <a:lnSpc>
                <a:spcPct val="90000"/>
              </a:lnSpc>
              <a:spcBef>
                <a:spcPts val="23"/>
              </a:spcBef>
              <a:buClr>
                <a:srgbClr val="A6B727"/>
              </a:buClr>
              <a:buSzPct val="80000"/>
              <a:buFont typeface="Corbel"/>
              <a:buChar char="•"/>
            </a:pPr>
            <a:r>
              <a:rPr lang="cs-CZ" sz="4400" spc="-12" dirty="0">
                <a:solidFill>
                  <a:srgbClr val="000000"/>
                </a:solidFill>
                <a:latin typeface="Gill Sans MT"/>
                <a:ea typeface="DejaVu Sans"/>
              </a:rPr>
              <a:t>N</a:t>
            </a:r>
            <a:r>
              <a:rPr lang="cs-CZ" sz="4400" spc="-2" dirty="0">
                <a:solidFill>
                  <a:srgbClr val="000000"/>
                </a:solidFill>
                <a:latin typeface="Gill Sans MT"/>
                <a:ea typeface="DejaVu Sans"/>
              </a:rPr>
              <a:t>ařízení</a:t>
            </a:r>
            <a:r>
              <a:rPr lang="cs-CZ" sz="4400" spc="493" dirty="0">
                <a:solidFill>
                  <a:srgbClr val="000000"/>
                </a:solidFill>
                <a:latin typeface="Gill Sans MT"/>
                <a:ea typeface="DejaVu Sans"/>
              </a:rPr>
              <a:t> </a:t>
            </a:r>
            <a:r>
              <a:rPr lang="cs-CZ" sz="4400" spc="-2" dirty="0">
                <a:solidFill>
                  <a:srgbClr val="000000"/>
                </a:solidFill>
                <a:latin typeface="Gill Sans MT"/>
                <a:ea typeface="DejaVu Sans"/>
              </a:rPr>
              <a:t>E</a:t>
            </a:r>
            <a:r>
              <a:rPr lang="cs-CZ" sz="4400" spc="-20" dirty="0">
                <a:solidFill>
                  <a:srgbClr val="000000"/>
                </a:solidFill>
                <a:latin typeface="Gill Sans MT"/>
                <a:ea typeface="DejaVu Sans"/>
              </a:rPr>
              <a:t>v</a:t>
            </a:r>
            <a:r>
              <a:rPr lang="cs-CZ" sz="4400" spc="-2" dirty="0">
                <a:solidFill>
                  <a:srgbClr val="000000"/>
                </a:solidFill>
                <a:latin typeface="Gill Sans MT"/>
                <a:ea typeface="DejaVu Sans"/>
              </a:rPr>
              <a:t>r</a:t>
            </a:r>
            <a:r>
              <a:rPr lang="cs-CZ" sz="4400" spc="-12" dirty="0">
                <a:solidFill>
                  <a:srgbClr val="000000"/>
                </a:solidFill>
                <a:latin typeface="Gill Sans MT"/>
                <a:ea typeface="DejaVu Sans"/>
              </a:rPr>
              <a:t>o</a:t>
            </a:r>
            <a:r>
              <a:rPr lang="cs-CZ" sz="4400" spc="-2" dirty="0">
                <a:solidFill>
                  <a:srgbClr val="000000"/>
                </a:solidFill>
                <a:latin typeface="Gill Sans MT"/>
                <a:ea typeface="DejaVu Sans"/>
              </a:rPr>
              <a:t>pského</a:t>
            </a:r>
            <a:r>
              <a:rPr lang="cs-CZ" sz="4400" spc="488" dirty="0">
                <a:solidFill>
                  <a:srgbClr val="000000"/>
                </a:solidFill>
                <a:latin typeface="Gill Sans MT"/>
                <a:ea typeface="DejaVu Sans"/>
              </a:rPr>
              <a:t> </a:t>
            </a:r>
            <a:r>
              <a:rPr lang="cs-CZ" sz="4400" spc="-2" dirty="0">
                <a:solidFill>
                  <a:srgbClr val="000000"/>
                </a:solidFill>
                <a:latin typeface="Gill Sans MT"/>
                <a:ea typeface="DejaVu Sans"/>
              </a:rPr>
              <a:t>p</a:t>
            </a:r>
            <a:r>
              <a:rPr lang="cs-CZ" sz="4400" spc="-20" dirty="0">
                <a:solidFill>
                  <a:srgbClr val="000000"/>
                </a:solidFill>
                <a:latin typeface="Gill Sans MT"/>
                <a:ea typeface="DejaVu Sans"/>
              </a:rPr>
              <a:t>a</a:t>
            </a:r>
            <a:r>
              <a:rPr lang="cs-CZ" sz="4400" spc="-2" dirty="0">
                <a:solidFill>
                  <a:srgbClr val="000000"/>
                </a:solidFill>
                <a:latin typeface="Gill Sans MT"/>
                <a:ea typeface="DejaVu Sans"/>
              </a:rPr>
              <a:t>rla</a:t>
            </a:r>
            <a:r>
              <a:rPr lang="cs-CZ" sz="4400" spc="-12" dirty="0">
                <a:solidFill>
                  <a:srgbClr val="000000"/>
                </a:solidFill>
                <a:latin typeface="Gill Sans MT"/>
                <a:ea typeface="DejaVu Sans"/>
              </a:rPr>
              <a:t>m</a:t>
            </a:r>
            <a:r>
              <a:rPr lang="cs-CZ" sz="4400" spc="-2" dirty="0">
                <a:solidFill>
                  <a:srgbClr val="000000"/>
                </a:solidFill>
                <a:latin typeface="Gill Sans MT"/>
                <a:ea typeface="DejaVu Sans"/>
              </a:rPr>
              <a:t>en</a:t>
            </a:r>
            <a:r>
              <a:rPr lang="cs-CZ" sz="4400" spc="-12" dirty="0">
                <a:solidFill>
                  <a:srgbClr val="000000"/>
                </a:solidFill>
                <a:latin typeface="Gill Sans MT"/>
                <a:ea typeface="DejaVu Sans"/>
              </a:rPr>
              <a:t>t</a:t>
            </a:r>
            <a:r>
              <a:rPr lang="cs-CZ" sz="4400" spc="-2" dirty="0">
                <a:solidFill>
                  <a:srgbClr val="000000"/>
                </a:solidFill>
                <a:latin typeface="Gill Sans MT"/>
                <a:ea typeface="DejaVu Sans"/>
              </a:rPr>
              <a:t>u</a:t>
            </a:r>
            <a:r>
              <a:rPr lang="cs-CZ" sz="4400" spc="493" dirty="0">
                <a:solidFill>
                  <a:srgbClr val="000000"/>
                </a:solidFill>
                <a:latin typeface="Gill Sans MT"/>
                <a:ea typeface="DejaVu Sans"/>
              </a:rPr>
              <a:t> </a:t>
            </a:r>
            <a:r>
              <a:rPr lang="cs-CZ" sz="4400" spc="-2" dirty="0">
                <a:solidFill>
                  <a:srgbClr val="000000"/>
                </a:solidFill>
                <a:latin typeface="Gill Sans MT"/>
                <a:ea typeface="DejaVu Sans"/>
              </a:rPr>
              <a:t>a</a:t>
            </a:r>
            <a:r>
              <a:rPr lang="cs-CZ" sz="4400" spc="501" dirty="0">
                <a:solidFill>
                  <a:srgbClr val="000000"/>
                </a:solidFill>
                <a:latin typeface="Gill Sans MT"/>
                <a:ea typeface="DejaVu Sans"/>
              </a:rPr>
              <a:t> </a:t>
            </a:r>
            <a:r>
              <a:rPr lang="cs-CZ" sz="4400" spc="-12" dirty="0">
                <a:solidFill>
                  <a:srgbClr val="000000"/>
                </a:solidFill>
                <a:latin typeface="Gill Sans MT"/>
                <a:ea typeface="DejaVu Sans"/>
              </a:rPr>
              <a:t>R</a:t>
            </a:r>
            <a:r>
              <a:rPr lang="cs-CZ" sz="4400" spc="-2" dirty="0">
                <a:solidFill>
                  <a:srgbClr val="000000"/>
                </a:solidFill>
                <a:latin typeface="Gill Sans MT"/>
                <a:ea typeface="DejaVu Sans"/>
              </a:rPr>
              <a:t>ady</a:t>
            </a:r>
            <a:r>
              <a:rPr lang="cs-CZ" sz="4400" spc="493" dirty="0">
                <a:solidFill>
                  <a:srgbClr val="000000"/>
                </a:solidFill>
                <a:latin typeface="Gill Sans MT"/>
                <a:ea typeface="DejaVu Sans"/>
              </a:rPr>
              <a:t> </a:t>
            </a:r>
            <a:r>
              <a:rPr lang="cs-CZ" sz="4400" spc="-12" dirty="0">
                <a:solidFill>
                  <a:srgbClr val="000000"/>
                </a:solidFill>
                <a:latin typeface="Gill Sans MT"/>
                <a:ea typeface="DejaVu Sans"/>
              </a:rPr>
              <a:t>(</a:t>
            </a:r>
            <a:r>
              <a:rPr lang="cs-CZ" sz="4400" spc="-2" dirty="0">
                <a:solidFill>
                  <a:srgbClr val="000000"/>
                </a:solidFill>
                <a:latin typeface="Gill Sans MT"/>
                <a:ea typeface="DejaVu Sans"/>
              </a:rPr>
              <a:t>ES)</a:t>
            </a:r>
            <a:r>
              <a:rPr lang="cs-CZ" sz="4400" spc="488" dirty="0">
                <a:solidFill>
                  <a:srgbClr val="000000"/>
                </a:solidFill>
                <a:latin typeface="Gill Sans MT"/>
                <a:ea typeface="DejaVu Sans"/>
              </a:rPr>
              <a:t> </a:t>
            </a:r>
            <a:r>
              <a:rPr lang="cs-CZ" sz="4400" spc="-2" dirty="0">
                <a:solidFill>
                  <a:srgbClr val="000000"/>
                </a:solidFill>
                <a:latin typeface="Gill Sans MT"/>
                <a:ea typeface="DejaVu Sans"/>
              </a:rPr>
              <a:t>č.</a:t>
            </a:r>
            <a:r>
              <a:rPr lang="cs-CZ" sz="4400" spc="493" dirty="0">
                <a:solidFill>
                  <a:srgbClr val="000000"/>
                </a:solidFill>
                <a:latin typeface="Gill Sans MT"/>
                <a:ea typeface="DejaVu Sans"/>
              </a:rPr>
              <a:t> </a:t>
            </a:r>
            <a:r>
              <a:rPr lang="cs-CZ" sz="4400" spc="-2" dirty="0">
                <a:solidFill>
                  <a:srgbClr val="000000"/>
                </a:solidFill>
                <a:latin typeface="Gill Sans MT"/>
                <a:ea typeface="DejaVu Sans"/>
              </a:rPr>
              <a:t>1760</a:t>
            </a:r>
            <a:r>
              <a:rPr lang="cs-CZ" sz="4400" spc="-12" dirty="0">
                <a:solidFill>
                  <a:srgbClr val="000000"/>
                </a:solidFill>
                <a:latin typeface="Gill Sans MT"/>
                <a:ea typeface="DejaVu Sans"/>
              </a:rPr>
              <a:t>/</a:t>
            </a:r>
            <a:r>
              <a:rPr lang="cs-CZ" sz="4400" spc="-2" dirty="0">
                <a:solidFill>
                  <a:srgbClr val="000000"/>
                </a:solidFill>
                <a:latin typeface="Gill Sans MT"/>
                <a:ea typeface="DejaVu Sans"/>
              </a:rPr>
              <a:t>2000,</a:t>
            </a:r>
            <a:r>
              <a:rPr lang="cs-CZ" sz="4400" spc="493" dirty="0">
                <a:solidFill>
                  <a:srgbClr val="000000"/>
                </a:solidFill>
                <a:latin typeface="Gill Sans MT"/>
                <a:ea typeface="DejaVu Sans"/>
              </a:rPr>
              <a:t> </a:t>
            </a:r>
            <a:r>
              <a:rPr lang="cs-CZ" sz="4400" b="1" spc="-2" dirty="0">
                <a:solidFill>
                  <a:srgbClr val="000000"/>
                </a:solidFill>
                <a:latin typeface="Gill Sans MT"/>
                <a:ea typeface="DejaVu Sans"/>
              </a:rPr>
              <a:t>o</a:t>
            </a:r>
            <a:r>
              <a:rPr lang="cs-CZ" sz="4400" b="1" spc="488" dirty="0">
                <a:solidFill>
                  <a:srgbClr val="000000"/>
                </a:solidFill>
                <a:latin typeface="Gill Sans MT"/>
                <a:ea typeface="DejaVu Sans"/>
              </a:rPr>
              <a:t> </a:t>
            </a:r>
            <a:r>
              <a:rPr lang="cs-CZ" sz="4400" b="1" spc="-2" dirty="0">
                <a:solidFill>
                  <a:srgbClr val="000000"/>
                </a:solidFill>
                <a:latin typeface="Gill Sans MT"/>
                <a:ea typeface="DejaVu Sans"/>
              </a:rPr>
              <a:t>syst</a:t>
            </a:r>
            <a:r>
              <a:rPr lang="cs-CZ" sz="4400" b="1" spc="-12" dirty="0">
                <a:solidFill>
                  <a:srgbClr val="000000"/>
                </a:solidFill>
                <a:latin typeface="Gill Sans MT"/>
                <a:ea typeface="DejaVu Sans"/>
              </a:rPr>
              <a:t>é</a:t>
            </a:r>
            <a:r>
              <a:rPr lang="cs-CZ" sz="4400" b="1" spc="-2" dirty="0">
                <a:solidFill>
                  <a:srgbClr val="000000"/>
                </a:solidFill>
                <a:latin typeface="Gill Sans MT"/>
                <a:ea typeface="DejaVu Sans"/>
              </a:rPr>
              <a:t>mu</a:t>
            </a:r>
            <a:r>
              <a:rPr lang="cs-CZ" sz="4400" b="1" spc="488" dirty="0">
                <a:solidFill>
                  <a:srgbClr val="000000"/>
                </a:solidFill>
                <a:latin typeface="Gill Sans MT"/>
                <a:ea typeface="DejaVu Sans"/>
              </a:rPr>
              <a:t> </a:t>
            </a:r>
            <a:r>
              <a:rPr lang="cs-CZ" sz="4400" b="1" spc="-12" dirty="0">
                <a:solidFill>
                  <a:srgbClr val="000000"/>
                </a:solidFill>
                <a:latin typeface="Gill Sans MT"/>
                <a:ea typeface="DejaVu Sans"/>
              </a:rPr>
              <a:t>iden</a:t>
            </a:r>
            <a:r>
              <a:rPr lang="cs-CZ" sz="4400" b="1" spc="-2" dirty="0">
                <a:solidFill>
                  <a:srgbClr val="000000"/>
                </a:solidFill>
                <a:latin typeface="Gill Sans MT"/>
                <a:ea typeface="DejaVu Sans"/>
              </a:rPr>
              <a:t>t</a:t>
            </a:r>
            <a:r>
              <a:rPr lang="cs-CZ" sz="4400" b="1" spc="-12" dirty="0">
                <a:solidFill>
                  <a:srgbClr val="000000"/>
                </a:solidFill>
                <a:latin typeface="Gill Sans MT"/>
                <a:ea typeface="DejaVu Sans"/>
              </a:rPr>
              <a:t>ifika</a:t>
            </a:r>
            <a:r>
              <a:rPr lang="cs-CZ" sz="4400" b="1" spc="2" dirty="0">
                <a:solidFill>
                  <a:srgbClr val="000000"/>
                </a:solidFill>
                <a:latin typeface="Gill Sans MT"/>
                <a:ea typeface="DejaVu Sans"/>
              </a:rPr>
              <a:t>c</a:t>
            </a:r>
            <a:r>
              <a:rPr lang="cs-CZ" sz="4400" b="1" spc="-2" dirty="0">
                <a:solidFill>
                  <a:srgbClr val="000000"/>
                </a:solidFill>
                <a:latin typeface="Gill Sans MT"/>
                <a:ea typeface="DejaVu Sans"/>
              </a:rPr>
              <a:t>e</a:t>
            </a:r>
            <a:r>
              <a:rPr lang="cs-CZ" sz="4400" b="1" spc="488" dirty="0">
                <a:solidFill>
                  <a:srgbClr val="000000"/>
                </a:solidFill>
                <a:latin typeface="Gill Sans MT"/>
                <a:ea typeface="DejaVu Sans"/>
              </a:rPr>
              <a:t> </a:t>
            </a:r>
            <a:r>
              <a:rPr lang="cs-CZ" sz="4400" b="1" spc="-1115" dirty="0">
                <a:solidFill>
                  <a:srgbClr val="000000"/>
                </a:solidFill>
                <a:latin typeface="Gill Sans MT"/>
                <a:ea typeface="DejaVu Sans"/>
              </a:rPr>
              <a:t>a</a:t>
            </a:r>
            <a:r>
              <a:rPr lang="cs-CZ" sz="4400" b="1" spc="-2" dirty="0">
                <a:solidFill>
                  <a:srgbClr val="000000"/>
                </a:solidFill>
                <a:latin typeface="Gill Sans MT"/>
                <a:ea typeface="DejaVu Sans"/>
              </a:rPr>
              <a:t> </a:t>
            </a:r>
            <a:r>
              <a:rPr lang="cs-CZ" sz="4400" b="1" spc="-12" dirty="0">
                <a:solidFill>
                  <a:srgbClr val="000000"/>
                </a:solidFill>
                <a:latin typeface="Gill Sans MT"/>
                <a:ea typeface="DejaVu Sans"/>
              </a:rPr>
              <a:t>e</a:t>
            </a:r>
            <a:r>
              <a:rPr lang="cs-CZ" sz="4400" b="1" spc="-2" dirty="0">
                <a:solidFill>
                  <a:srgbClr val="000000"/>
                </a:solidFill>
                <a:latin typeface="Gill Sans MT"/>
                <a:ea typeface="DejaVu Sans"/>
              </a:rPr>
              <a:t>v</a:t>
            </a:r>
            <a:r>
              <a:rPr lang="cs-CZ" sz="4400" b="1" spc="-12" dirty="0">
                <a:solidFill>
                  <a:srgbClr val="000000"/>
                </a:solidFill>
                <a:latin typeface="Gill Sans MT"/>
                <a:ea typeface="DejaVu Sans"/>
              </a:rPr>
              <a:t>iden</a:t>
            </a:r>
            <a:r>
              <a:rPr lang="cs-CZ" sz="4400" b="1" spc="-2" dirty="0">
                <a:solidFill>
                  <a:srgbClr val="000000"/>
                </a:solidFill>
                <a:latin typeface="Gill Sans MT"/>
                <a:ea typeface="DejaVu Sans"/>
              </a:rPr>
              <a:t>ce s</a:t>
            </a:r>
            <a:r>
              <a:rPr lang="cs-CZ" sz="4400" b="1" spc="-12" dirty="0">
                <a:solidFill>
                  <a:srgbClr val="000000"/>
                </a:solidFill>
                <a:latin typeface="Gill Sans MT"/>
                <a:ea typeface="DejaVu Sans"/>
              </a:rPr>
              <a:t>k</a:t>
            </a:r>
            <a:r>
              <a:rPr lang="cs-CZ" sz="4400" b="1" spc="-20" dirty="0">
                <a:solidFill>
                  <a:srgbClr val="000000"/>
                </a:solidFill>
                <a:latin typeface="Gill Sans MT"/>
                <a:ea typeface="DejaVu Sans"/>
              </a:rPr>
              <a:t>o</a:t>
            </a:r>
            <a:r>
              <a:rPr lang="cs-CZ" sz="4400" b="1" spc="-2" dirty="0">
                <a:solidFill>
                  <a:srgbClr val="000000"/>
                </a:solidFill>
                <a:latin typeface="Gill Sans MT"/>
                <a:ea typeface="DejaVu Sans"/>
              </a:rPr>
              <a:t>t</a:t>
            </a:r>
            <a:r>
              <a:rPr lang="cs-CZ" sz="4400" b="1" spc="-12" dirty="0">
                <a:solidFill>
                  <a:srgbClr val="000000"/>
                </a:solidFill>
                <a:latin typeface="Gill Sans MT"/>
                <a:ea typeface="DejaVu Sans"/>
              </a:rPr>
              <a:t>u</a:t>
            </a:r>
            <a:r>
              <a:rPr lang="cs-CZ" sz="4400" spc="-2" dirty="0">
                <a:solidFill>
                  <a:srgbClr val="000000"/>
                </a:solidFill>
                <a:latin typeface="Gill Sans MT"/>
                <a:ea typeface="DejaVu Sans"/>
              </a:rPr>
              <a:t>, o </a:t>
            </a:r>
            <a:r>
              <a:rPr lang="cs-CZ" sz="4400" spc="-12" dirty="0">
                <a:solidFill>
                  <a:srgbClr val="000000"/>
                </a:solidFill>
                <a:latin typeface="Gill Sans MT"/>
                <a:ea typeface="DejaVu Sans"/>
              </a:rPr>
              <a:t>o</a:t>
            </a:r>
            <a:r>
              <a:rPr lang="cs-CZ" sz="4400" spc="-2" dirty="0">
                <a:solidFill>
                  <a:srgbClr val="000000"/>
                </a:solidFill>
                <a:latin typeface="Gill Sans MT"/>
                <a:ea typeface="DejaVu Sans"/>
              </a:rPr>
              <a:t>zn</a:t>
            </a:r>
            <a:r>
              <a:rPr lang="cs-CZ" sz="4400" spc="-20" dirty="0">
                <a:solidFill>
                  <a:srgbClr val="000000"/>
                </a:solidFill>
                <a:latin typeface="Gill Sans MT"/>
                <a:ea typeface="DejaVu Sans"/>
              </a:rPr>
              <a:t>a</a:t>
            </a:r>
            <a:r>
              <a:rPr lang="cs-CZ" sz="4400" spc="-2" dirty="0">
                <a:solidFill>
                  <a:srgbClr val="000000"/>
                </a:solidFill>
                <a:latin typeface="Gill Sans MT"/>
                <a:ea typeface="DejaVu Sans"/>
              </a:rPr>
              <a:t>č</a:t>
            </a:r>
            <a:r>
              <a:rPr lang="cs-CZ" sz="4400" spc="-12" dirty="0">
                <a:solidFill>
                  <a:srgbClr val="000000"/>
                </a:solidFill>
                <a:latin typeface="Gill Sans MT"/>
                <a:ea typeface="DejaVu Sans"/>
              </a:rPr>
              <a:t>o</a:t>
            </a:r>
            <a:r>
              <a:rPr lang="cs-CZ" sz="4400" spc="-2" dirty="0">
                <a:solidFill>
                  <a:srgbClr val="000000"/>
                </a:solidFill>
                <a:latin typeface="Gill Sans MT"/>
                <a:ea typeface="DejaVu Sans"/>
              </a:rPr>
              <a:t>vání h</a:t>
            </a:r>
            <a:r>
              <a:rPr lang="cs-CZ" sz="4400" spc="-12" dirty="0">
                <a:solidFill>
                  <a:srgbClr val="000000"/>
                </a:solidFill>
                <a:latin typeface="Gill Sans MT"/>
                <a:ea typeface="DejaVu Sans"/>
              </a:rPr>
              <a:t>o</a:t>
            </a:r>
            <a:r>
              <a:rPr lang="cs-CZ" sz="4400" spc="-2" dirty="0">
                <a:solidFill>
                  <a:srgbClr val="000000"/>
                </a:solidFill>
                <a:latin typeface="Gill Sans MT"/>
                <a:ea typeface="DejaVu Sans"/>
              </a:rPr>
              <a:t>v</a:t>
            </a:r>
            <a:r>
              <a:rPr lang="cs-CZ" sz="4400" spc="-25" dirty="0">
                <a:solidFill>
                  <a:srgbClr val="000000"/>
                </a:solidFill>
                <a:latin typeface="Gill Sans MT"/>
                <a:ea typeface="DejaVu Sans"/>
              </a:rPr>
              <a:t>ě</a:t>
            </a:r>
            <a:r>
              <a:rPr lang="cs-CZ" sz="4400" spc="-2" dirty="0">
                <a:solidFill>
                  <a:srgbClr val="000000"/>
                </a:solidFill>
                <a:latin typeface="Gill Sans MT"/>
                <a:ea typeface="DejaVu Sans"/>
              </a:rPr>
              <a:t>zího </a:t>
            </a:r>
            <a:r>
              <a:rPr lang="cs-CZ" sz="4400" spc="-12" dirty="0">
                <a:solidFill>
                  <a:srgbClr val="000000"/>
                </a:solidFill>
                <a:latin typeface="Gill Sans MT"/>
                <a:ea typeface="DejaVu Sans"/>
              </a:rPr>
              <a:t>m</a:t>
            </a:r>
            <a:r>
              <a:rPr lang="cs-CZ" sz="4400" spc="-20" dirty="0">
                <a:solidFill>
                  <a:srgbClr val="000000"/>
                </a:solidFill>
                <a:latin typeface="Gill Sans MT"/>
                <a:ea typeface="DejaVu Sans"/>
              </a:rPr>
              <a:t>a</a:t>
            </a:r>
            <a:r>
              <a:rPr lang="cs-CZ" sz="4400" spc="-2" dirty="0">
                <a:solidFill>
                  <a:srgbClr val="000000"/>
                </a:solidFill>
                <a:latin typeface="Gill Sans MT"/>
                <a:ea typeface="DejaVu Sans"/>
              </a:rPr>
              <a:t>sa</a:t>
            </a:r>
            <a:r>
              <a:rPr lang="cs-CZ" sz="4400" spc="-20" dirty="0">
                <a:solidFill>
                  <a:srgbClr val="000000"/>
                </a:solidFill>
                <a:latin typeface="Gill Sans MT"/>
                <a:ea typeface="DejaVu Sans"/>
              </a:rPr>
              <a:t> </a:t>
            </a:r>
            <a:r>
              <a:rPr lang="cs-CZ" sz="4400" spc="-2" dirty="0">
                <a:solidFill>
                  <a:srgbClr val="000000"/>
                </a:solidFill>
                <a:latin typeface="Gill Sans MT"/>
                <a:ea typeface="DejaVu Sans"/>
              </a:rPr>
              <a:t>a</a:t>
            </a:r>
            <a:r>
              <a:rPr lang="cs-CZ" sz="4400" spc="-20" dirty="0">
                <a:solidFill>
                  <a:srgbClr val="000000"/>
                </a:solidFill>
                <a:latin typeface="Gill Sans MT"/>
                <a:ea typeface="DejaVu Sans"/>
              </a:rPr>
              <a:t> v</a:t>
            </a:r>
            <a:r>
              <a:rPr lang="cs-CZ" sz="4400" spc="-2" dirty="0">
                <a:solidFill>
                  <a:srgbClr val="000000"/>
                </a:solidFill>
                <a:latin typeface="Gill Sans MT"/>
                <a:ea typeface="DejaVu Sans"/>
              </a:rPr>
              <a:t>ýr</a:t>
            </a:r>
            <a:r>
              <a:rPr lang="cs-CZ" sz="4400" spc="-12" dirty="0">
                <a:solidFill>
                  <a:srgbClr val="000000"/>
                </a:solidFill>
                <a:latin typeface="Gill Sans MT"/>
                <a:ea typeface="DejaVu Sans"/>
              </a:rPr>
              <a:t>o</a:t>
            </a:r>
            <a:r>
              <a:rPr lang="cs-CZ" sz="4400" spc="-2" dirty="0">
                <a:solidFill>
                  <a:srgbClr val="000000"/>
                </a:solidFill>
                <a:latin typeface="Gill Sans MT"/>
                <a:ea typeface="DejaVu Sans"/>
              </a:rPr>
              <a:t>bků z</a:t>
            </a:r>
            <a:r>
              <a:rPr lang="cs-CZ" sz="4400" spc="-20" dirty="0">
                <a:solidFill>
                  <a:srgbClr val="000000"/>
                </a:solidFill>
                <a:latin typeface="Gill Sans MT"/>
                <a:ea typeface="DejaVu Sans"/>
              </a:rPr>
              <a:t> </a:t>
            </a:r>
            <a:r>
              <a:rPr lang="cs-CZ" sz="4400" spc="-2" dirty="0">
                <a:solidFill>
                  <a:srgbClr val="000000"/>
                </a:solidFill>
                <a:latin typeface="Gill Sans MT"/>
                <a:ea typeface="DejaVu Sans"/>
              </a:rPr>
              <a:t>h</a:t>
            </a:r>
            <a:r>
              <a:rPr lang="cs-CZ" sz="4400" spc="-12" dirty="0">
                <a:solidFill>
                  <a:srgbClr val="000000"/>
                </a:solidFill>
                <a:latin typeface="Gill Sans MT"/>
                <a:ea typeface="DejaVu Sans"/>
              </a:rPr>
              <a:t>o</a:t>
            </a:r>
            <a:r>
              <a:rPr lang="cs-CZ" sz="4400" spc="-2" dirty="0">
                <a:solidFill>
                  <a:srgbClr val="000000"/>
                </a:solidFill>
                <a:latin typeface="Gill Sans MT"/>
                <a:ea typeface="DejaVu Sans"/>
              </a:rPr>
              <a:t>vě</a:t>
            </a:r>
            <a:r>
              <a:rPr lang="cs-CZ" sz="4400" spc="-20" dirty="0">
                <a:solidFill>
                  <a:srgbClr val="000000"/>
                </a:solidFill>
                <a:latin typeface="Gill Sans MT"/>
                <a:ea typeface="DejaVu Sans"/>
              </a:rPr>
              <a:t>z</a:t>
            </a:r>
            <a:r>
              <a:rPr lang="cs-CZ" sz="4400" spc="-2" dirty="0">
                <a:solidFill>
                  <a:srgbClr val="000000"/>
                </a:solidFill>
                <a:latin typeface="Gill Sans MT"/>
                <a:ea typeface="DejaVu Sans"/>
              </a:rPr>
              <a:t>í</a:t>
            </a:r>
            <a:r>
              <a:rPr lang="cs-CZ" sz="4400" spc="-12" dirty="0">
                <a:solidFill>
                  <a:srgbClr val="000000"/>
                </a:solidFill>
                <a:latin typeface="Gill Sans MT"/>
                <a:ea typeface="DejaVu Sans"/>
              </a:rPr>
              <a:t>h</a:t>
            </a:r>
            <a:r>
              <a:rPr lang="cs-CZ" sz="4400" spc="-2" dirty="0">
                <a:solidFill>
                  <a:srgbClr val="000000"/>
                </a:solidFill>
                <a:latin typeface="Gill Sans MT"/>
                <a:ea typeface="DejaVu Sans"/>
              </a:rPr>
              <a:t>o </a:t>
            </a:r>
            <a:r>
              <a:rPr lang="cs-CZ" sz="4400" spc="-12" dirty="0">
                <a:solidFill>
                  <a:srgbClr val="000000"/>
                </a:solidFill>
                <a:latin typeface="Gill Sans MT"/>
                <a:ea typeface="DejaVu Sans"/>
              </a:rPr>
              <a:t>m</a:t>
            </a:r>
            <a:r>
              <a:rPr lang="cs-CZ" sz="4400" spc="-20" dirty="0">
                <a:solidFill>
                  <a:srgbClr val="000000"/>
                </a:solidFill>
                <a:latin typeface="Gill Sans MT"/>
                <a:ea typeface="DejaVu Sans"/>
              </a:rPr>
              <a:t>a</a:t>
            </a:r>
            <a:r>
              <a:rPr lang="cs-CZ" sz="4400" spc="-2" dirty="0">
                <a:solidFill>
                  <a:srgbClr val="000000"/>
                </a:solidFill>
                <a:latin typeface="Gill Sans MT"/>
                <a:ea typeface="DejaVu Sans"/>
              </a:rPr>
              <a:t>sa</a:t>
            </a:r>
            <a:r>
              <a:rPr lang="cs-CZ" sz="4400" spc="-35" dirty="0">
                <a:solidFill>
                  <a:srgbClr val="000000"/>
                </a:solidFill>
                <a:latin typeface="Gill Sans MT"/>
                <a:ea typeface="DejaVu Sans"/>
              </a:rPr>
              <a:t> </a:t>
            </a:r>
            <a:r>
              <a:rPr lang="cs-CZ" sz="4400" spc="-2" dirty="0">
                <a:solidFill>
                  <a:srgbClr val="000000"/>
                </a:solidFill>
                <a:latin typeface="Gill Sans MT"/>
                <a:ea typeface="DejaVu Sans"/>
              </a:rPr>
              <a:t>a o</a:t>
            </a:r>
            <a:r>
              <a:rPr lang="cs-CZ" sz="4400" spc="-25" dirty="0">
                <a:solidFill>
                  <a:srgbClr val="000000"/>
                </a:solidFill>
                <a:latin typeface="Gill Sans MT"/>
                <a:ea typeface="DejaVu Sans"/>
              </a:rPr>
              <a:t> </a:t>
            </a:r>
            <a:r>
              <a:rPr lang="cs-CZ" sz="4400" spc="-2" dirty="0">
                <a:solidFill>
                  <a:srgbClr val="000000"/>
                </a:solidFill>
                <a:latin typeface="Gill Sans MT"/>
                <a:ea typeface="DejaVu Sans"/>
              </a:rPr>
              <a:t>zr</a:t>
            </a:r>
            <a:r>
              <a:rPr lang="cs-CZ" sz="4400" spc="-25" dirty="0">
                <a:solidFill>
                  <a:srgbClr val="000000"/>
                </a:solidFill>
                <a:latin typeface="Gill Sans MT"/>
                <a:ea typeface="DejaVu Sans"/>
              </a:rPr>
              <a:t>u</a:t>
            </a:r>
            <a:r>
              <a:rPr lang="cs-CZ" sz="4400" spc="-2" dirty="0">
                <a:solidFill>
                  <a:srgbClr val="000000"/>
                </a:solidFill>
                <a:latin typeface="Gill Sans MT"/>
                <a:ea typeface="DejaVu Sans"/>
              </a:rPr>
              <a:t>šení </a:t>
            </a:r>
            <a:r>
              <a:rPr lang="cs-CZ" sz="4400" spc="-25" dirty="0">
                <a:solidFill>
                  <a:srgbClr val="000000"/>
                </a:solidFill>
                <a:latin typeface="Gill Sans MT"/>
                <a:ea typeface="DejaVu Sans"/>
              </a:rPr>
              <a:t>n</a:t>
            </a:r>
            <a:r>
              <a:rPr lang="cs-CZ" sz="4400" spc="-2" dirty="0">
                <a:solidFill>
                  <a:srgbClr val="000000"/>
                </a:solidFill>
                <a:latin typeface="Gill Sans MT"/>
                <a:ea typeface="DejaVu Sans"/>
              </a:rPr>
              <a:t>aří</a:t>
            </a:r>
            <a:r>
              <a:rPr lang="cs-CZ" sz="4400" spc="-20" dirty="0">
                <a:solidFill>
                  <a:srgbClr val="000000"/>
                </a:solidFill>
                <a:latin typeface="Gill Sans MT"/>
                <a:ea typeface="DejaVu Sans"/>
              </a:rPr>
              <a:t>z</a:t>
            </a:r>
            <a:r>
              <a:rPr lang="cs-CZ" sz="4400" spc="-2" dirty="0">
                <a:solidFill>
                  <a:srgbClr val="000000"/>
                </a:solidFill>
                <a:latin typeface="Gill Sans MT"/>
                <a:ea typeface="DejaVu Sans"/>
              </a:rPr>
              <a:t>ení </a:t>
            </a:r>
            <a:r>
              <a:rPr lang="cs-CZ" sz="4400" spc="-12" dirty="0">
                <a:solidFill>
                  <a:srgbClr val="000000"/>
                </a:solidFill>
                <a:latin typeface="Gill Sans MT"/>
                <a:ea typeface="DejaVu Sans"/>
              </a:rPr>
              <a:t>R</a:t>
            </a:r>
            <a:r>
              <a:rPr lang="cs-CZ" sz="4400" spc="-2" dirty="0">
                <a:solidFill>
                  <a:srgbClr val="000000"/>
                </a:solidFill>
                <a:latin typeface="Gill Sans MT"/>
                <a:ea typeface="DejaVu Sans"/>
              </a:rPr>
              <a:t>ady </a:t>
            </a:r>
            <a:r>
              <a:rPr lang="cs-CZ" sz="4400" spc="-12" dirty="0">
                <a:solidFill>
                  <a:srgbClr val="000000"/>
                </a:solidFill>
                <a:latin typeface="Gill Sans MT"/>
                <a:ea typeface="DejaVu Sans"/>
              </a:rPr>
              <a:t>(</a:t>
            </a:r>
            <a:r>
              <a:rPr lang="cs-CZ" sz="4400" spc="-2" dirty="0">
                <a:solidFill>
                  <a:srgbClr val="000000"/>
                </a:solidFill>
                <a:latin typeface="Gill Sans MT"/>
                <a:ea typeface="DejaVu Sans"/>
              </a:rPr>
              <a:t>ES)</a:t>
            </a:r>
            <a:r>
              <a:rPr lang="cs-CZ" sz="4400" spc="-12" dirty="0">
                <a:solidFill>
                  <a:srgbClr val="000000"/>
                </a:solidFill>
                <a:latin typeface="Gill Sans MT"/>
                <a:ea typeface="DejaVu Sans"/>
              </a:rPr>
              <a:t> </a:t>
            </a:r>
            <a:r>
              <a:rPr lang="cs-CZ" sz="4400" spc="-2" dirty="0">
                <a:solidFill>
                  <a:srgbClr val="000000"/>
                </a:solidFill>
                <a:latin typeface="Gill Sans MT"/>
                <a:ea typeface="DejaVu Sans"/>
              </a:rPr>
              <a:t>č. 820</a:t>
            </a:r>
            <a:r>
              <a:rPr lang="cs-CZ" sz="4400" spc="-12" dirty="0">
                <a:solidFill>
                  <a:srgbClr val="000000"/>
                </a:solidFill>
                <a:latin typeface="Gill Sans MT"/>
                <a:ea typeface="DejaVu Sans"/>
              </a:rPr>
              <a:t>/</a:t>
            </a:r>
            <a:r>
              <a:rPr lang="cs-CZ" sz="4400" spc="-2" dirty="0">
                <a:solidFill>
                  <a:srgbClr val="000000"/>
                </a:solidFill>
                <a:latin typeface="Gill Sans MT"/>
                <a:ea typeface="DejaVu Sans"/>
              </a:rPr>
              <a:t>97,</a:t>
            </a:r>
            <a:endParaRPr lang="cs-CZ" sz="4400" spc="-2" dirty="0">
              <a:latin typeface="Arial"/>
            </a:endParaRPr>
          </a:p>
          <a:p>
            <a:pPr marL="613824" indent="-295039">
              <a:lnSpc>
                <a:spcPct val="90000"/>
              </a:lnSpc>
              <a:spcBef>
                <a:spcPts val="18"/>
              </a:spcBef>
              <a:buClr>
                <a:srgbClr val="A6B727"/>
              </a:buClr>
              <a:buSzPct val="80000"/>
              <a:buFont typeface="Corbel"/>
              <a:buChar char="•"/>
            </a:pPr>
            <a:r>
              <a:rPr lang="cs-CZ" sz="4400" spc="-2" dirty="0">
                <a:solidFill>
                  <a:srgbClr val="000000"/>
                </a:solidFill>
                <a:latin typeface="Gill Sans MT"/>
                <a:ea typeface="DejaVu Sans"/>
              </a:rPr>
              <a:t>Nařízení</a:t>
            </a:r>
            <a:r>
              <a:rPr lang="cs-CZ" sz="4400" spc="-142" dirty="0">
                <a:solidFill>
                  <a:srgbClr val="000000"/>
                </a:solidFill>
                <a:latin typeface="Gill Sans MT"/>
                <a:ea typeface="DejaVu Sans"/>
              </a:rPr>
              <a:t> </a:t>
            </a:r>
            <a:r>
              <a:rPr lang="cs-CZ" sz="4400" spc="-2" dirty="0">
                <a:solidFill>
                  <a:srgbClr val="000000"/>
                </a:solidFill>
                <a:latin typeface="Gill Sans MT"/>
                <a:ea typeface="DejaVu Sans"/>
              </a:rPr>
              <a:t>Rady</a:t>
            </a:r>
            <a:r>
              <a:rPr lang="cs-CZ" sz="4400" spc="15" dirty="0">
                <a:solidFill>
                  <a:srgbClr val="000000"/>
                </a:solidFill>
                <a:latin typeface="Gill Sans MT"/>
                <a:ea typeface="DejaVu Sans"/>
              </a:rPr>
              <a:t> </a:t>
            </a:r>
            <a:r>
              <a:rPr lang="cs-CZ" sz="4400" spc="-2" dirty="0">
                <a:solidFill>
                  <a:srgbClr val="000000"/>
                </a:solidFill>
                <a:latin typeface="Gill Sans MT"/>
                <a:ea typeface="DejaVu Sans"/>
              </a:rPr>
              <a:t>(ES)</a:t>
            </a:r>
            <a:r>
              <a:rPr lang="cs-CZ" sz="4400" spc="132" dirty="0">
                <a:solidFill>
                  <a:srgbClr val="000000"/>
                </a:solidFill>
                <a:latin typeface="Gill Sans MT"/>
                <a:ea typeface="DejaVu Sans"/>
              </a:rPr>
              <a:t> </a:t>
            </a:r>
            <a:r>
              <a:rPr lang="cs-CZ" sz="4400" spc="-2" dirty="0">
                <a:solidFill>
                  <a:srgbClr val="000000"/>
                </a:solidFill>
                <a:latin typeface="Gill Sans MT"/>
                <a:ea typeface="DejaVu Sans"/>
              </a:rPr>
              <a:t>č.</a:t>
            </a:r>
            <a:r>
              <a:rPr lang="cs-CZ" sz="4400" spc="147" dirty="0">
                <a:solidFill>
                  <a:srgbClr val="000000"/>
                </a:solidFill>
                <a:latin typeface="Gill Sans MT"/>
                <a:ea typeface="DejaVu Sans"/>
              </a:rPr>
              <a:t> </a:t>
            </a:r>
            <a:r>
              <a:rPr lang="cs-CZ" sz="4400" spc="-2" dirty="0">
                <a:solidFill>
                  <a:srgbClr val="000000"/>
                </a:solidFill>
                <a:latin typeface="Gill Sans MT"/>
                <a:ea typeface="DejaVu Sans"/>
              </a:rPr>
              <a:t>21/2004,</a:t>
            </a:r>
            <a:r>
              <a:rPr lang="cs-CZ" sz="4400" spc="142" dirty="0">
                <a:solidFill>
                  <a:srgbClr val="000000"/>
                </a:solidFill>
                <a:latin typeface="Gill Sans MT"/>
                <a:ea typeface="DejaVu Sans"/>
              </a:rPr>
              <a:t> </a:t>
            </a:r>
            <a:r>
              <a:rPr lang="cs-CZ" sz="4400" spc="-2" dirty="0">
                <a:solidFill>
                  <a:srgbClr val="000000"/>
                </a:solidFill>
                <a:latin typeface="Gill Sans MT"/>
                <a:ea typeface="DejaVu Sans"/>
              </a:rPr>
              <a:t>o</a:t>
            </a:r>
            <a:r>
              <a:rPr lang="cs-CZ" sz="4400" spc="142" dirty="0">
                <a:solidFill>
                  <a:srgbClr val="000000"/>
                </a:solidFill>
                <a:latin typeface="Gill Sans MT"/>
                <a:ea typeface="DejaVu Sans"/>
              </a:rPr>
              <a:t> </a:t>
            </a:r>
            <a:r>
              <a:rPr lang="cs-CZ" sz="4400" spc="-2" dirty="0">
                <a:solidFill>
                  <a:srgbClr val="000000"/>
                </a:solidFill>
                <a:latin typeface="Gill Sans MT"/>
                <a:ea typeface="DejaVu Sans"/>
              </a:rPr>
              <a:t>stanovení</a:t>
            </a:r>
            <a:r>
              <a:rPr lang="cs-CZ" sz="4400" spc="142" dirty="0">
                <a:solidFill>
                  <a:srgbClr val="000000"/>
                </a:solidFill>
                <a:latin typeface="Gill Sans MT"/>
                <a:ea typeface="DejaVu Sans"/>
              </a:rPr>
              <a:t> </a:t>
            </a:r>
            <a:r>
              <a:rPr lang="cs-CZ" sz="4400" spc="-2" dirty="0">
                <a:solidFill>
                  <a:srgbClr val="000000"/>
                </a:solidFill>
                <a:latin typeface="Gill Sans MT"/>
                <a:ea typeface="DejaVu Sans"/>
              </a:rPr>
              <a:t>systému</a:t>
            </a:r>
            <a:r>
              <a:rPr lang="cs-CZ" sz="4400" spc="147" dirty="0">
                <a:solidFill>
                  <a:srgbClr val="000000"/>
                </a:solidFill>
                <a:latin typeface="Gill Sans MT"/>
                <a:ea typeface="DejaVu Sans"/>
              </a:rPr>
              <a:t> </a:t>
            </a:r>
            <a:r>
              <a:rPr lang="cs-CZ" sz="4400" b="1" spc="-2" dirty="0">
                <a:solidFill>
                  <a:srgbClr val="000000"/>
                </a:solidFill>
                <a:latin typeface="Gill Sans MT"/>
                <a:ea typeface="DejaVu Sans"/>
              </a:rPr>
              <a:t>identifikace</a:t>
            </a:r>
            <a:r>
              <a:rPr lang="cs-CZ" sz="4400" b="1" spc="132" dirty="0">
                <a:solidFill>
                  <a:srgbClr val="000000"/>
                </a:solidFill>
                <a:latin typeface="Gill Sans MT"/>
                <a:ea typeface="DejaVu Sans"/>
              </a:rPr>
              <a:t> </a:t>
            </a:r>
            <a:r>
              <a:rPr lang="cs-CZ" sz="4400" b="1" spc="-2" dirty="0">
                <a:solidFill>
                  <a:srgbClr val="000000"/>
                </a:solidFill>
                <a:latin typeface="Gill Sans MT"/>
                <a:ea typeface="DejaVu Sans"/>
              </a:rPr>
              <a:t>a</a:t>
            </a:r>
            <a:r>
              <a:rPr lang="cs-CZ" sz="4400" b="1" spc="147" dirty="0">
                <a:solidFill>
                  <a:srgbClr val="000000"/>
                </a:solidFill>
                <a:latin typeface="Gill Sans MT"/>
                <a:ea typeface="DejaVu Sans"/>
              </a:rPr>
              <a:t> </a:t>
            </a:r>
            <a:r>
              <a:rPr lang="cs-CZ" sz="4400" b="1" spc="-2" dirty="0">
                <a:solidFill>
                  <a:srgbClr val="000000"/>
                </a:solidFill>
                <a:latin typeface="Gill Sans MT"/>
                <a:ea typeface="DejaVu Sans"/>
              </a:rPr>
              <a:t>evidence</a:t>
            </a:r>
            <a:r>
              <a:rPr lang="cs-CZ" sz="4400" b="1" spc="132" dirty="0">
                <a:solidFill>
                  <a:srgbClr val="000000"/>
                </a:solidFill>
                <a:latin typeface="Gill Sans MT"/>
                <a:ea typeface="DejaVu Sans"/>
              </a:rPr>
              <a:t> </a:t>
            </a:r>
            <a:r>
              <a:rPr lang="cs-CZ" sz="4400" b="1" spc="-2" dirty="0">
                <a:solidFill>
                  <a:srgbClr val="000000"/>
                </a:solidFill>
                <a:latin typeface="Gill Sans MT"/>
                <a:ea typeface="DejaVu Sans"/>
              </a:rPr>
              <a:t>ovcí</a:t>
            </a:r>
            <a:r>
              <a:rPr lang="cs-CZ" sz="4400" b="1" spc="147" dirty="0">
                <a:solidFill>
                  <a:srgbClr val="000000"/>
                </a:solidFill>
                <a:latin typeface="Gill Sans MT"/>
                <a:ea typeface="DejaVu Sans"/>
              </a:rPr>
              <a:t> </a:t>
            </a:r>
            <a:r>
              <a:rPr lang="cs-CZ" sz="4400" b="1" spc="-2" dirty="0">
                <a:solidFill>
                  <a:srgbClr val="000000"/>
                </a:solidFill>
                <a:latin typeface="Gill Sans MT"/>
                <a:ea typeface="DejaVu Sans"/>
              </a:rPr>
              <a:t>a</a:t>
            </a:r>
            <a:r>
              <a:rPr lang="cs-CZ" sz="4400" b="1" spc="142" dirty="0">
                <a:solidFill>
                  <a:srgbClr val="000000"/>
                </a:solidFill>
                <a:latin typeface="Gill Sans MT"/>
                <a:ea typeface="DejaVu Sans"/>
              </a:rPr>
              <a:t> </a:t>
            </a:r>
            <a:r>
              <a:rPr lang="cs-CZ" sz="4400" b="1" spc="-160" dirty="0">
                <a:solidFill>
                  <a:srgbClr val="000000"/>
                </a:solidFill>
                <a:latin typeface="Gill Sans MT"/>
                <a:ea typeface="DejaVu Sans"/>
              </a:rPr>
              <a:t>koz</a:t>
            </a:r>
            <a:r>
              <a:rPr lang="cs-CZ" sz="4400" b="1" spc="7" dirty="0">
                <a:solidFill>
                  <a:srgbClr val="000000"/>
                </a:solidFill>
                <a:latin typeface="Gill Sans MT"/>
                <a:ea typeface="DejaVu Sans"/>
              </a:rPr>
              <a:t> </a:t>
            </a:r>
            <a:r>
              <a:rPr lang="cs-CZ" sz="4400" spc="-628" dirty="0">
                <a:solidFill>
                  <a:srgbClr val="000000"/>
                </a:solidFill>
                <a:latin typeface="Gill Sans MT"/>
                <a:ea typeface="DejaVu Sans"/>
              </a:rPr>
              <a:t>a</a:t>
            </a:r>
            <a:r>
              <a:rPr lang="cs-CZ" sz="4400" spc="805" dirty="0">
                <a:solidFill>
                  <a:srgbClr val="000000"/>
                </a:solidFill>
                <a:latin typeface="Gill Sans MT"/>
                <a:ea typeface="DejaVu Sans"/>
              </a:rPr>
              <a:t> </a:t>
            </a:r>
            <a:r>
              <a:rPr lang="cs-CZ" sz="4400" spc="-2" dirty="0">
                <a:solidFill>
                  <a:srgbClr val="000000"/>
                </a:solidFill>
                <a:latin typeface="Gill Sans MT"/>
                <a:ea typeface="DejaVu Sans"/>
              </a:rPr>
              <a:t>o</a:t>
            </a:r>
            <a:r>
              <a:rPr lang="cs-CZ" sz="4400" spc="-20" dirty="0">
                <a:solidFill>
                  <a:srgbClr val="000000"/>
                </a:solidFill>
                <a:latin typeface="Gill Sans MT"/>
                <a:ea typeface="DejaVu Sans"/>
              </a:rPr>
              <a:t> </a:t>
            </a:r>
            <a:r>
              <a:rPr lang="cs-CZ" sz="4400" spc="-2" dirty="0">
                <a:solidFill>
                  <a:srgbClr val="000000"/>
                </a:solidFill>
                <a:latin typeface="Gill Sans MT"/>
                <a:ea typeface="DejaVu Sans"/>
              </a:rPr>
              <a:t>změně</a:t>
            </a:r>
            <a:r>
              <a:rPr lang="cs-CZ" sz="4400" spc="-12" dirty="0">
                <a:solidFill>
                  <a:srgbClr val="000000"/>
                </a:solidFill>
                <a:latin typeface="Gill Sans MT"/>
                <a:ea typeface="DejaVu Sans"/>
              </a:rPr>
              <a:t> </a:t>
            </a:r>
            <a:r>
              <a:rPr lang="cs-CZ" sz="4400" spc="-2" dirty="0">
                <a:solidFill>
                  <a:srgbClr val="000000"/>
                </a:solidFill>
                <a:latin typeface="Gill Sans MT"/>
                <a:ea typeface="DejaVu Sans"/>
              </a:rPr>
              <a:t>nařízení</a:t>
            </a:r>
            <a:r>
              <a:rPr lang="cs-CZ" sz="4400" spc="-12" dirty="0">
                <a:solidFill>
                  <a:srgbClr val="000000"/>
                </a:solidFill>
                <a:latin typeface="Gill Sans MT"/>
                <a:ea typeface="DejaVu Sans"/>
              </a:rPr>
              <a:t> </a:t>
            </a:r>
            <a:r>
              <a:rPr lang="cs-CZ" sz="4400" spc="-2" dirty="0">
                <a:solidFill>
                  <a:srgbClr val="000000"/>
                </a:solidFill>
                <a:latin typeface="Gill Sans MT"/>
                <a:ea typeface="DejaVu Sans"/>
              </a:rPr>
              <a:t>(ES)</a:t>
            </a:r>
            <a:r>
              <a:rPr lang="cs-CZ" sz="4400" spc="-25" dirty="0">
                <a:solidFill>
                  <a:srgbClr val="000000"/>
                </a:solidFill>
                <a:latin typeface="Gill Sans MT"/>
                <a:ea typeface="DejaVu Sans"/>
              </a:rPr>
              <a:t> </a:t>
            </a:r>
            <a:r>
              <a:rPr lang="cs-CZ" sz="4400" spc="-2" dirty="0">
                <a:solidFill>
                  <a:srgbClr val="000000"/>
                </a:solidFill>
                <a:latin typeface="Gill Sans MT"/>
                <a:ea typeface="DejaVu Sans"/>
              </a:rPr>
              <a:t>č.</a:t>
            </a:r>
            <a:r>
              <a:rPr lang="cs-CZ" sz="4400" spc="-25" dirty="0">
                <a:solidFill>
                  <a:srgbClr val="000000"/>
                </a:solidFill>
                <a:latin typeface="Gill Sans MT"/>
                <a:ea typeface="DejaVu Sans"/>
              </a:rPr>
              <a:t> </a:t>
            </a:r>
            <a:r>
              <a:rPr lang="cs-CZ" sz="4400" spc="-2" dirty="0">
                <a:solidFill>
                  <a:srgbClr val="000000"/>
                </a:solidFill>
                <a:latin typeface="Gill Sans MT"/>
                <a:ea typeface="DejaVu Sans"/>
              </a:rPr>
              <a:t>1782/2003</a:t>
            </a:r>
            <a:r>
              <a:rPr lang="cs-CZ" sz="4400" spc="-12" dirty="0">
                <a:solidFill>
                  <a:srgbClr val="000000"/>
                </a:solidFill>
                <a:latin typeface="Gill Sans MT"/>
                <a:ea typeface="DejaVu Sans"/>
              </a:rPr>
              <a:t> </a:t>
            </a:r>
            <a:r>
              <a:rPr lang="cs-CZ" sz="4400" spc="-2" dirty="0">
                <a:solidFill>
                  <a:srgbClr val="000000"/>
                </a:solidFill>
                <a:latin typeface="Gill Sans MT"/>
                <a:ea typeface="DejaVu Sans"/>
              </a:rPr>
              <a:t>a</a:t>
            </a:r>
            <a:r>
              <a:rPr lang="cs-CZ" sz="4400" spc="-12" dirty="0">
                <a:solidFill>
                  <a:srgbClr val="000000"/>
                </a:solidFill>
                <a:latin typeface="Gill Sans MT"/>
                <a:ea typeface="DejaVu Sans"/>
              </a:rPr>
              <a:t> </a:t>
            </a:r>
            <a:r>
              <a:rPr lang="cs-CZ" sz="4400" spc="-2" dirty="0">
                <a:solidFill>
                  <a:srgbClr val="000000"/>
                </a:solidFill>
                <a:latin typeface="Gill Sans MT"/>
                <a:ea typeface="DejaVu Sans"/>
              </a:rPr>
              <a:t>směrnic 92/102/EHS a </a:t>
            </a:r>
            <a:r>
              <a:rPr lang="cs-CZ" sz="4400" spc="-20" dirty="0">
                <a:solidFill>
                  <a:srgbClr val="000000"/>
                </a:solidFill>
                <a:latin typeface="Gill Sans MT"/>
                <a:ea typeface="DejaVu Sans"/>
              </a:rPr>
              <a:t>64/432/EHS,</a:t>
            </a:r>
            <a:endParaRPr lang="cs-CZ" sz="4400" spc="-2" dirty="0">
              <a:latin typeface="Arial"/>
            </a:endParaRPr>
          </a:p>
          <a:p>
            <a:pPr marL="613824" indent="-295039">
              <a:lnSpc>
                <a:spcPct val="90000"/>
              </a:lnSpc>
              <a:spcBef>
                <a:spcPts val="117"/>
              </a:spcBef>
              <a:buClr>
                <a:srgbClr val="A6B727"/>
              </a:buClr>
              <a:buSzPct val="80000"/>
              <a:buFont typeface="Corbel"/>
              <a:buChar char="•"/>
            </a:pPr>
            <a:r>
              <a:rPr lang="cs-CZ" sz="4400" spc="-2" dirty="0">
                <a:solidFill>
                  <a:srgbClr val="000000"/>
                </a:solidFill>
                <a:latin typeface="Gill Sans MT"/>
                <a:ea typeface="DejaVu Sans"/>
              </a:rPr>
              <a:t>Nařízení</a:t>
            </a:r>
            <a:r>
              <a:rPr lang="cs-CZ" sz="4400" spc="81" dirty="0">
                <a:solidFill>
                  <a:srgbClr val="000000"/>
                </a:solidFill>
                <a:latin typeface="Gill Sans MT"/>
                <a:ea typeface="DejaVu Sans"/>
              </a:rPr>
              <a:t> </a:t>
            </a:r>
            <a:r>
              <a:rPr lang="cs-CZ" sz="4400" spc="-2" dirty="0">
                <a:solidFill>
                  <a:srgbClr val="000000"/>
                </a:solidFill>
                <a:latin typeface="Gill Sans MT"/>
                <a:ea typeface="DejaVu Sans"/>
              </a:rPr>
              <a:t>Evropského</a:t>
            </a:r>
            <a:r>
              <a:rPr lang="cs-CZ" sz="4400" spc="99" dirty="0">
                <a:solidFill>
                  <a:srgbClr val="000000"/>
                </a:solidFill>
                <a:latin typeface="Gill Sans MT"/>
                <a:ea typeface="DejaVu Sans"/>
              </a:rPr>
              <a:t> </a:t>
            </a:r>
            <a:r>
              <a:rPr lang="cs-CZ" sz="4400" spc="-2" dirty="0">
                <a:solidFill>
                  <a:srgbClr val="000000"/>
                </a:solidFill>
                <a:latin typeface="Gill Sans MT"/>
                <a:ea typeface="DejaVu Sans"/>
              </a:rPr>
              <a:t>parlamentu</a:t>
            </a:r>
            <a:r>
              <a:rPr lang="cs-CZ" sz="4400" spc="104" dirty="0">
                <a:solidFill>
                  <a:srgbClr val="000000"/>
                </a:solidFill>
                <a:latin typeface="Gill Sans MT"/>
                <a:ea typeface="DejaVu Sans"/>
              </a:rPr>
              <a:t> </a:t>
            </a:r>
            <a:r>
              <a:rPr lang="cs-CZ" sz="4400" spc="-2" dirty="0">
                <a:solidFill>
                  <a:srgbClr val="000000"/>
                </a:solidFill>
                <a:latin typeface="Gill Sans MT"/>
                <a:ea typeface="DejaVu Sans"/>
              </a:rPr>
              <a:t>a</a:t>
            </a:r>
            <a:r>
              <a:rPr lang="cs-CZ" sz="4400" spc="91" dirty="0">
                <a:solidFill>
                  <a:srgbClr val="000000"/>
                </a:solidFill>
                <a:latin typeface="Gill Sans MT"/>
                <a:ea typeface="DejaVu Sans"/>
              </a:rPr>
              <a:t> </a:t>
            </a:r>
            <a:r>
              <a:rPr lang="cs-CZ" sz="4400" spc="-2" dirty="0">
                <a:solidFill>
                  <a:srgbClr val="000000"/>
                </a:solidFill>
                <a:latin typeface="Gill Sans MT"/>
                <a:ea typeface="DejaVu Sans"/>
              </a:rPr>
              <a:t>Rady</a:t>
            </a:r>
            <a:r>
              <a:rPr lang="cs-CZ" sz="4400" spc="81" dirty="0">
                <a:solidFill>
                  <a:srgbClr val="000000"/>
                </a:solidFill>
                <a:latin typeface="Gill Sans MT"/>
                <a:ea typeface="DejaVu Sans"/>
              </a:rPr>
              <a:t> </a:t>
            </a:r>
            <a:r>
              <a:rPr lang="cs-CZ" sz="4400" spc="-2" dirty="0">
                <a:solidFill>
                  <a:srgbClr val="000000"/>
                </a:solidFill>
                <a:latin typeface="Gill Sans MT"/>
                <a:ea typeface="DejaVu Sans"/>
              </a:rPr>
              <a:t>(ES)</a:t>
            </a:r>
            <a:r>
              <a:rPr lang="cs-CZ" sz="4400" spc="99" dirty="0">
                <a:solidFill>
                  <a:srgbClr val="000000"/>
                </a:solidFill>
                <a:latin typeface="Gill Sans MT"/>
                <a:ea typeface="DejaVu Sans"/>
              </a:rPr>
              <a:t> </a:t>
            </a:r>
            <a:r>
              <a:rPr lang="cs-CZ" sz="4400" spc="-2" dirty="0">
                <a:solidFill>
                  <a:srgbClr val="000000"/>
                </a:solidFill>
                <a:latin typeface="Gill Sans MT"/>
                <a:ea typeface="DejaVu Sans"/>
              </a:rPr>
              <a:t>č.</a:t>
            </a:r>
            <a:r>
              <a:rPr lang="cs-CZ" sz="4400" spc="91" dirty="0">
                <a:solidFill>
                  <a:srgbClr val="000000"/>
                </a:solidFill>
                <a:latin typeface="Gill Sans MT"/>
                <a:ea typeface="DejaVu Sans"/>
              </a:rPr>
              <a:t> </a:t>
            </a:r>
            <a:r>
              <a:rPr lang="cs-CZ" sz="4400" spc="-2" dirty="0">
                <a:solidFill>
                  <a:srgbClr val="000000"/>
                </a:solidFill>
                <a:latin typeface="Gill Sans MT"/>
                <a:ea typeface="DejaVu Sans"/>
              </a:rPr>
              <a:t>999/2001,</a:t>
            </a:r>
            <a:r>
              <a:rPr lang="cs-CZ" sz="4400" spc="104" dirty="0">
                <a:solidFill>
                  <a:srgbClr val="000000"/>
                </a:solidFill>
                <a:latin typeface="Gill Sans MT"/>
                <a:ea typeface="DejaVu Sans"/>
              </a:rPr>
              <a:t> </a:t>
            </a:r>
            <a:r>
              <a:rPr lang="cs-CZ" sz="4400" spc="-2" dirty="0">
                <a:solidFill>
                  <a:srgbClr val="000000"/>
                </a:solidFill>
                <a:latin typeface="Gill Sans MT"/>
                <a:ea typeface="DejaVu Sans"/>
              </a:rPr>
              <a:t>o</a:t>
            </a:r>
            <a:r>
              <a:rPr lang="cs-CZ" sz="4400" spc="71" dirty="0">
                <a:solidFill>
                  <a:srgbClr val="000000"/>
                </a:solidFill>
                <a:latin typeface="Gill Sans MT"/>
                <a:ea typeface="DejaVu Sans"/>
              </a:rPr>
              <a:t> </a:t>
            </a:r>
            <a:r>
              <a:rPr lang="cs-CZ" sz="4400" spc="-2" dirty="0">
                <a:solidFill>
                  <a:srgbClr val="000000"/>
                </a:solidFill>
                <a:latin typeface="Gill Sans MT"/>
                <a:ea typeface="DejaVu Sans"/>
              </a:rPr>
              <a:t>stanovení</a:t>
            </a:r>
            <a:r>
              <a:rPr lang="cs-CZ" sz="4400" spc="104" dirty="0">
                <a:solidFill>
                  <a:srgbClr val="000000"/>
                </a:solidFill>
                <a:latin typeface="Gill Sans MT"/>
                <a:ea typeface="DejaVu Sans"/>
              </a:rPr>
              <a:t> </a:t>
            </a:r>
            <a:r>
              <a:rPr lang="cs-CZ" sz="4400" spc="-2" dirty="0">
                <a:solidFill>
                  <a:srgbClr val="000000"/>
                </a:solidFill>
                <a:latin typeface="Gill Sans MT"/>
                <a:ea typeface="DejaVu Sans"/>
              </a:rPr>
              <a:t>pravidel</a:t>
            </a:r>
            <a:r>
              <a:rPr lang="cs-CZ" sz="4400" spc="104" dirty="0">
                <a:solidFill>
                  <a:srgbClr val="000000"/>
                </a:solidFill>
                <a:latin typeface="Gill Sans MT"/>
                <a:ea typeface="DejaVu Sans"/>
              </a:rPr>
              <a:t> </a:t>
            </a:r>
            <a:r>
              <a:rPr lang="cs-CZ" sz="4400" spc="-2" dirty="0">
                <a:solidFill>
                  <a:srgbClr val="000000"/>
                </a:solidFill>
                <a:latin typeface="Gill Sans MT"/>
                <a:ea typeface="DejaVu Sans"/>
              </a:rPr>
              <a:t>pro</a:t>
            </a:r>
            <a:r>
              <a:rPr lang="cs-CZ" sz="4400" spc="99" dirty="0">
                <a:solidFill>
                  <a:srgbClr val="000000"/>
                </a:solidFill>
                <a:latin typeface="Gill Sans MT"/>
                <a:ea typeface="DejaVu Sans"/>
              </a:rPr>
              <a:t> </a:t>
            </a:r>
            <a:r>
              <a:rPr lang="cs-CZ" sz="4400" spc="-20" dirty="0">
                <a:solidFill>
                  <a:srgbClr val="000000"/>
                </a:solidFill>
                <a:latin typeface="Gill Sans MT"/>
                <a:ea typeface="DejaVu Sans"/>
              </a:rPr>
              <a:t>prevenci, </a:t>
            </a:r>
            <a:r>
              <a:rPr lang="cs-CZ" sz="4400" spc="-2" dirty="0">
                <a:solidFill>
                  <a:srgbClr val="000000"/>
                </a:solidFill>
                <a:latin typeface="Gill Sans MT"/>
                <a:ea typeface="DejaVu Sans"/>
              </a:rPr>
              <a:t>tlumení</a:t>
            </a:r>
            <a:r>
              <a:rPr lang="cs-CZ" sz="4400" spc="-53" dirty="0">
                <a:solidFill>
                  <a:srgbClr val="000000"/>
                </a:solidFill>
                <a:latin typeface="Gill Sans MT"/>
                <a:ea typeface="DejaVu Sans"/>
              </a:rPr>
              <a:t> </a:t>
            </a:r>
            <a:r>
              <a:rPr lang="cs-CZ" sz="4400" spc="-2" dirty="0">
                <a:solidFill>
                  <a:srgbClr val="000000"/>
                </a:solidFill>
                <a:latin typeface="Gill Sans MT"/>
                <a:ea typeface="DejaVu Sans"/>
              </a:rPr>
              <a:t>a</a:t>
            </a:r>
            <a:r>
              <a:rPr lang="cs-CZ" sz="4400" spc="-25" dirty="0">
                <a:solidFill>
                  <a:srgbClr val="000000"/>
                </a:solidFill>
                <a:latin typeface="Gill Sans MT"/>
                <a:ea typeface="DejaVu Sans"/>
              </a:rPr>
              <a:t> </a:t>
            </a:r>
            <a:r>
              <a:rPr lang="cs-CZ" sz="4400" spc="-2" dirty="0">
                <a:solidFill>
                  <a:srgbClr val="000000"/>
                </a:solidFill>
                <a:latin typeface="Gill Sans MT"/>
                <a:ea typeface="DejaVu Sans"/>
              </a:rPr>
              <a:t>eradikaci</a:t>
            </a:r>
            <a:r>
              <a:rPr lang="cs-CZ" sz="4400" spc="-35" dirty="0">
                <a:solidFill>
                  <a:srgbClr val="000000"/>
                </a:solidFill>
                <a:latin typeface="Gill Sans MT"/>
                <a:ea typeface="DejaVu Sans"/>
              </a:rPr>
              <a:t> </a:t>
            </a:r>
            <a:r>
              <a:rPr lang="cs-CZ" sz="4400" spc="-2" dirty="0">
                <a:solidFill>
                  <a:srgbClr val="000000"/>
                </a:solidFill>
                <a:latin typeface="Gill Sans MT"/>
                <a:ea typeface="DejaVu Sans"/>
              </a:rPr>
              <a:t>některých</a:t>
            </a:r>
            <a:r>
              <a:rPr lang="cs-CZ" sz="4400" spc="-35" dirty="0">
                <a:solidFill>
                  <a:srgbClr val="000000"/>
                </a:solidFill>
                <a:latin typeface="Gill Sans MT"/>
                <a:ea typeface="DejaVu Sans"/>
              </a:rPr>
              <a:t> </a:t>
            </a:r>
            <a:r>
              <a:rPr lang="cs-CZ" sz="4400" b="1" spc="-2" dirty="0">
                <a:solidFill>
                  <a:srgbClr val="000000"/>
                </a:solidFill>
                <a:latin typeface="Gill Sans MT"/>
                <a:ea typeface="DejaVu Sans"/>
              </a:rPr>
              <a:t>přenosných</a:t>
            </a:r>
            <a:r>
              <a:rPr lang="cs-CZ" sz="4400" b="1" spc="-43" dirty="0">
                <a:solidFill>
                  <a:srgbClr val="000000"/>
                </a:solidFill>
                <a:latin typeface="Gill Sans MT"/>
                <a:ea typeface="DejaVu Sans"/>
              </a:rPr>
              <a:t> </a:t>
            </a:r>
            <a:r>
              <a:rPr lang="cs-CZ" sz="4400" b="1" spc="-2" dirty="0">
                <a:solidFill>
                  <a:srgbClr val="000000"/>
                </a:solidFill>
                <a:latin typeface="Gill Sans MT"/>
                <a:ea typeface="DejaVu Sans"/>
              </a:rPr>
              <a:t>spongiformních</a:t>
            </a:r>
            <a:r>
              <a:rPr lang="cs-CZ" sz="4400" b="1" spc="-35" dirty="0">
                <a:solidFill>
                  <a:srgbClr val="000000"/>
                </a:solidFill>
                <a:latin typeface="Gill Sans MT"/>
                <a:ea typeface="DejaVu Sans"/>
              </a:rPr>
              <a:t> </a:t>
            </a:r>
            <a:r>
              <a:rPr lang="cs-CZ" sz="4400" b="1" spc="-20" dirty="0">
                <a:solidFill>
                  <a:srgbClr val="000000"/>
                </a:solidFill>
                <a:latin typeface="Gill Sans MT"/>
                <a:ea typeface="DejaVu Sans"/>
              </a:rPr>
              <a:t>encefalopatií</a:t>
            </a:r>
            <a:r>
              <a:rPr lang="cs-CZ" sz="3958" b="1" spc="-20" dirty="0">
                <a:solidFill>
                  <a:srgbClr val="000000"/>
                </a:solidFill>
                <a:latin typeface="Gill Sans MT"/>
                <a:ea typeface="DejaVu Sans"/>
              </a:rPr>
              <a:t>.</a:t>
            </a:r>
            <a:endParaRPr lang="cs-CZ" sz="3958" spc="-2" dirty="0">
              <a:latin typeface="Arial"/>
            </a:endParaRPr>
          </a:p>
        </p:txBody>
      </p:sp>
    </p:spTree>
    <p:extLst>
      <p:ext uri="{BB962C8B-B14F-4D97-AF65-F5344CB8AC3E}">
        <p14:creationId xmlns:p14="http://schemas.microsoft.com/office/powerpoint/2010/main" val="3871867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D3A8467-F5C4-AB85-44B2-FA3CFA40B312}"/>
              </a:ext>
            </a:extLst>
          </p:cNvPr>
          <p:cNvSpPr>
            <a:spLocks noGrp="1"/>
          </p:cNvSpPr>
          <p:nvPr>
            <p:ph type="title"/>
          </p:nvPr>
        </p:nvSpPr>
        <p:spPr>
          <a:xfrm>
            <a:off x="1" y="1195208"/>
            <a:ext cx="16300449" cy="812082"/>
          </a:xfrm>
        </p:spPr>
        <p:txBody>
          <a:bodyPr/>
          <a:lstStyle/>
          <a:p>
            <a:pPr algn="ctr"/>
            <a:r>
              <a:rPr lang="cs-CZ" sz="5277" b="1" dirty="0">
                <a:solidFill>
                  <a:schemeClr val="accent1">
                    <a:lumMod val="75000"/>
                  </a:schemeClr>
                </a:solidFill>
              </a:rPr>
              <a:t>Oblast minimálních požadavků pro použití hnojiv </a:t>
            </a:r>
          </a:p>
        </p:txBody>
      </p:sp>
      <p:sp>
        <p:nvSpPr>
          <p:cNvPr id="3" name="Podnadpis 2">
            <a:extLst>
              <a:ext uri="{FF2B5EF4-FFF2-40B4-BE49-F238E27FC236}">
                <a16:creationId xmlns:a16="http://schemas.microsoft.com/office/drawing/2014/main" xmlns="" id="{0D0ED6A7-BC7D-42AE-1379-F1AF497D7940}"/>
              </a:ext>
            </a:extLst>
          </p:cNvPr>
          <p:cNvSpPr>
            <a:spLocks noGrp="1"/>
          </p:cNvSpPr>
          <p:nvPr>
            <p:ph type="subTitle"/>
          </p:nvPr>
        </p:nvSpPr>
        <p:spPr>
          <a:xfrm>
            <a:off x="603250" y="2096326"/>
            <a:ext cx="18370497" cy="12427697"/>
          </a:xfrm>
        </p:spPr>
        <p:txBody>
          <a:bodyPr/>
          <a:lstStyle/>
          <a:p>
            <a:r>
              <a:rPr lang="cs-CZ" sz="4400" dirty="0"/>
              <a:t>1. </a:t>
            </a:r>
            <a:r>
              <a:rPr lang="cs-CZ" sz="4800" dirty="0"/>
              <a:t>Podmínka stanovená v § 6 nařízení vlády č. 262/2012 Sb., o stanovení zranitelných oblastí a akčním programu: </a:t>
            </a:r>
            <a:r>
              <a:rPr lang="cs-CZ" sz="4800" dirty="0">
                <a:solidFill>
                  <a:srgbClr val="FF0000"/>
                </a:solidFill>
              </a:rPr>
              <a:t>"Byl dodržen zákaz použití dusíkatých hnojivých látek v období zákazu hnojení?".</a:t>
            </a:r>
          </a:p>
          <a:p>
            <a:r>
              <a:rPr lang="cs-CZ" sz="4800" dirty="0"/>
              <a:t> 2. Podmínka stanovená v § 11 odst. 1 nařízení vlády č. 262/2012 Sb., o stanovení zranitelných oblastí a akčním programu: </a:t>
            </a:r>
            <a:r>
              <a:rPr lang="cs-CZ" sz="4800" dirty="0">
                <a:solidFill>
                  <a:srgbClr val="FF0000"/>
                </a:solidFill>
              </a:rPr>
              <a:t>"Byl dodržen zákaz pěstování erozně nebezpečných plodin (kukuřice, brambory, řepa, bob setý, sója, slunečnice nebo čirok) na pozemcích se sklonitostí převyšující 7°, jejichž jakákoliv část se nachází ve vzdálenosti menší než 25 m od útvaru povrchových vod?„</a:t>
            </a:r>
          </a:p>
          <a:p>
            <a:r>
              <a:rPr lang="cs-CZ" sz="4800" dirty="0"/>
              <a:t>3. Podmínka stanovená v § 7 odst. 12 nařízení vlády č. 262/2012 Sb., o stanovení zranitelných oblastí a akčním programu: </a:t>
            </a:r>
            <a:r>
              <a:rPr lang="cs-CZ" sz="4800" dirty="0">
                <a:solidFill>
                  <a:srgbClr val="FF0000"/>
                </a:solidFill>
              </a:rPr>
              <a:t>"Byl na zemědělských pozemcích dodržen zákaz používání dusíkatých hnojivých látek na půdu zaplavenou, přesycenou vodou, promrzlou nebo pokrytou sněhem?"</a:t>
            </a:r>
            <a:r>
              <a:rPr lang="cs-CZ" sz="4800" dirty="0"/>
              <a:t>. </a:t>
            </a:r>
          </a:p>
          <a:p>
            <a:endParaRPr lang="cs-CZ" sz="3958" dirty="0">
              <a:solidFill>
                <a:srgbClr val="FF0000"/>
              </a:solidFill>
            </a:endParaRPr>
          </a:p>
        </p:txBody>
      </p:sp>
    </p:spTree>
    <p:extLst>
      <p:ext uri="{BB962C8B-B14F-4D97-AF65-F5344CB8AC3E}">
        <p14:creationId xmlns:p14="http://schemas.microsoft.com/office/powerpoint/2010/main" val="1099702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67FC8B2-5A91-3211-C7E8-E76EF59CF329}"/>
              </a:ext>
            </a:extLst>
          </p:cNvPr>
          <p:cNvSpPr>
            <a:spLocks noGrp="1"/>
          </p:cNvSpPr>
          <p:nvPr>
            <p:ph type="title"/>
          </p:nvPr>
        </p:nvSpPr>
        <p:spPr>
          <a:xfrm>
            <a:off x="1005007" y="606426"/>
            <a:ext cx="18093096" cy="1524000"/>
          </a:xfrm>
        </p:spPr>
        <p:txBody>
          <a:bodyPr/>
          <a:lstStyle/>
          <a:p>
            <a:r>
              <a:rPr lang="cs-CZ" sz="5277" dirty="0">
                <a:solidFill>
                  <a:schemeClr val="accent1">
                    <a:lumMod val="75000"/>
                  </a:schemeClr>
                </a:solidFill>
              </a:rPr>
              <a:t>Oblast minimálních požadavků pro použití hnojiv </a:t>
            </a:r>
          </a:p>
        </p:txBody>
      </p:sp>
      <p:sp>
        <p:nvSpPr>
          <p:cNvPr id="3" name="Podnadpis 2">
            <a:extLst>
              <a:ext uri="{FF2B5EF4-FFF2-40B4-BE49-F238E27FC236}">
                <a16:creationId xmlns:a16="http://schemas.microsoft.com/office/drawing/2014/main" xmlns="" id="{5573BABA-4515-3B9E-1618-9AB0AE9638D2}"/>
              </a:ext>
            </a:extLst>
          </p:cNvPr>
          <p:cNvSpPr>
            <a:spLocks noGrp="1"/>
          </p:cNvSpPr>
          <p:nvPr>
            <p:ph type="subTitle"/>
          </p:nvPr>
        </p:nvSpPr>
        <p:spPr>
          <a:xfrm>
            <a:off x="298450" y="2999857"/>
            <a:ext cx="18093096" cy="10802957"/>
          </a:xfrm>
        </p:spPr>
        <p:txBody>
          <a:bodyPr/>
          <a:lstStyle/>
          <a:p>
            <a:r>
              <a:rPr lang="cs-CZ" sz="5400" dirty="0"/>
              <a:t>4. Podmínka stanovená v § 7 odst. 14 nařízení vlády č. 262/2012 Sb., o stanovení zranitelných oblastí a akčním programu</a:t>
            </a:r>
            <a:r>
              <a:rPr lang="cs-CZ" sz="5400" dirty="0">
                <a:solidFill>
                  <a:srgbClr val="FF0000"/>
                </a:solidFill>
              </a:rPr>
              <a:t>: "Je při hnojení zajištěno rovnoměrné pokrytí pozemku?". </a:t>
            </a:r>
          </a:p>
          <a:p>
            <a:r>
              <a:rPr lang="cs-CZ" sz="5400" dirty="0"/>
              <a:t>5</a:t>
            </a:r>
            <a:r>
              <a:rPr lang="cs-CZ" sz="5400" dirty="0">
                <a:solidFill>
                  <a:srgbClr val="FF0000"/>
                </a:solidFill>
              </a:rPr>
              <a:t>. </a:t>
            </a:r>
            <a:r>
              <a:rPr lang="cs-CZ" sz="5400" dirty="0"/>
              <a:t>Podmínka stanovená v § 11 odst. 2 nařízení vlády č. 262/2012 Sb., o stanovení zranitelných oblastí a akčním programu: "</a:t>
            </a:r>
            <a:r>
              <a:rPr lang="cs-CZ" sz="5400" dirty="0">
                <a:solidFill>
                  <a:srgbClr val="FF0000"/>
                </a:solidFill>
              </a:rPr>
              <a:t>Byl dodržen zákaz použití dusíkatých hnojivých látek na zemědělských pozemcích s ornou půdou se sklonitostí převyšující 10° nebo na zemědělských pozemcích s trvalým travním porostem se sklonitostí převyšující 12°, s výjimkou tuhých statkových hnojiv a tuhých organických hnojiv, v případě orné půdy bez porostu zapravených do 24 hodin po jejich použití?".</a:t>
            </a:r>
          </a:p>
        </p:txBody>
      </p:sp>
    </p:spTree>
    <p:extLst>
      <p:ext uri="{BB962C8B-B14F-4D97-AF65-F5344CB8AC3E}">
        <p14:creationId xmlns:p14="http://schemas.microsoft.com/office/powerpoint/2010/main" val="305861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CCEE61E-EAD5-4D25-8837-21E0D217EA49}"/>
              </a:ext>
            </a:extLst>
          </p:cNvPr>
          <p:cNvSpPr>
            <a:spLocks noGrp="1"/>
          </p:cNvSpPr>
          <p:nvPr>
            <p:ph type="title"/>
          </p:nvPr>
        </p:nvSpPr>
        <p:spPr>
          <a:xfrm>
            <a:off x="1340272" y="1139826"/>
            <a:ext cx="16255578" cy="990599"/>
          </a:xfrm>
        </p:spPr>
        <p:txBody>
          <a:bodyPr>
            <a:noAutofit/>
          </a:bodyPr>
          <a:lstStyle/>
          <a:p>
            <a:pPr algn="ctr"/>
            <a:r>
              <a:rPr lang="cs-CZ" sz="6600" b="1" dirty="0"/>
              <a:t>Jednotná žádost 2024 zahrnuje</a:t>
            </a:r>
            <a:endParaRPr lang="cs-CZ" sz="6600" dirty="0"/>
          </a:p>
        </p:txBody>
      </p:sp>
      <p:sp>
        <p:nvSpPr>
          <p:cNvPr id="3" name="Zástupný symbol pro obsah 2">
            <a:extLst>
              <a:ext uri="{FF2B5EF4-FFF2-40B4-BE49-F238E27FC236}">
                <a16:creationId xmlns:a16="http://schemas.microsoft.com/office/drawing/2014/main" xmlns="" id="{F1BEF3D2-9A46-4BB0-B2AB-83064A30293C}"/>
              </a:ext>
            </a:extLst>
          </p:cNvPr>
          <p:cNvSpPr>
            <a:spLocks noGrp="1"/>
          </p:cNvSpPr>
          <p:nvPr>
            <p:ph idx="1"/>
          </p:nvPr>
        </p:nvSpPr>
        <p:spPr>
          <a:xfrm>
            <a:off x="1340271" y="2968625"/>
            <a:ext cx="16255578" cy="11658600"/>
          </a:xfrm>
        </p:spPr>
        <p:txBody>
          <a:bodyPr>
            <a:normAutofit/>
          </a:bodyPr>
          <a:lstStyle/>
          <a:p>
            <a:pPr marL="0" indent="0">
              <a:buNone/>
            </a:pPr>
            <a:r>
              <a:rPr lang="cs-CZ" sz="4800" b="1" dirty="0">
                <a:solidFill>
                  <a:srgbClr val="FF0000"/>
                </a:solidFill>
              </a:rPr>
              <a:t>Podpory příjmu vázané na produkci (CIS) – (stávající VCS)</a:t>
            </a:r>
          </a:p>
          <a:p>
            <a:pPr>
              <a:buFont typeface="Wingdings" panose="05000000000000000000" pitchFamily="2" charset="2"/>
              <a:buChar char="q"/>
            </a:pPr>
            <a:r>
              <a:rPr lang="cs-CZ" sz="5400" dirty="0">
                <a:solidFill>
                  <a:schemeClr val="accent4">
                    <a:lumMod val="50000"/>
                  </a:schemeClr>
                </a:solidFill>
              </a:rPr>
              <a:t>Produkce brambor určených pro výrobu škrobu (Škrobové brambory)</a:t>
            </a:r>
          </a:p>
          <a:p>
            <a:pPr>
              <a:buFont typeface="Wingdings" panose="05000000000000000000" pitchFamily="2" charset="2"/>
              <a:buChar char="q"/>
            </a:pPr>
            <a:r>
              <a:rPr lang="cs-CZ" sz="5400" dirty="0">
                <a:solidFill>
                  <a:schemeClr val="accent4">
                    <a:lumMod val="50000"/>
                  </a:schemeClr>
                </a:solidFill>
              </a:rPr>
              <a:t>Produkce ovocných druhů s velmi vysokou pracností (Ovoce VVP)</a:t>
            </a:r>
          </a:p>
          <a:p>
            <a:pPr>
              <a:buFont typeface="Wingdings" panose="05000000000000000000" pitchFamily="2" charset="2"/>
              <a:buChar char="q"/>
            </a:pPr>
            <a:r>
              <a:rPr lang="cs-CZ" sz="5400" dirty="0">
                <a:solidFill>
                  <a:schemeClr val="accent4">
                    <a:lumMod val="50000"/>
                  </a:schemeClr>
                </a:solidFill>
              </a:rPr>
              <a:t>Produkce ovocných druhů s vysokou pracností (Ovoce VP)</a:t>
            </a:r>
          </a:p>
          <a:p>
            <a:pPr>
              <a:buFont typeface="Wingdings" panose="05000000000000000000" pitchFamily="2" charset="2"/>
              <a:buChar char="q"/>
            </a:pPr>
            <a:r>
              <a:rPr lang="cs-CZ" sz="5400" dirty="0">
                <a:solidFill>
                  <a:schemeClr val="accent4">
                    <a:lumMod val="50000"/>
                  </a:schemeClr>
                </a:solidFill>
              </a:rPr>
              <a:t>Produkce zeleninových druhů s velmi vysokou pracností (Zelenina VVP)</a:t>
            </a:r>
          </a:p>
          <a:p>
            <a:pPr>
              <a:buFont typeface="Wingdings" panose="05000000000000000000" pitchFamily="2" charset="2"/>
              <a:buChar char="q"/>
            </a:pPr>
            <a:r>
              <a:rPr lang="cs-CZ" sz="5400" dirty="0">
                <a:solidFill>
                  <a:schemeClr val="accent4">
                    <a:lumMod val="50000"/>
                  </a:schemeClr>
                </a:solidFill>
              </a:rPr>
              <a:t>Produkce zeleninových druhů s vysokou pracností (Zelenina VP)</a:t>
            </a:r>
          </a:p>
        </p:txBody>
      </p:sp>
    </p:spTree>
    <p:extLst>
      <p:ext uri="{BB962C8B-B14F-4D97-AF65-F5344CB8AC3E}">
        <p14:creationId xmlns:p14="http://schemas.microsoft.com/office/powerpoint/2010/main" val="2726117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AF151A2-34BC-4A79-A5A2-5E959F205006}"/>
              </a:ext>
            </a:extLst>
          </p:cNvPr>
          <p:cNvSpPr>
            <a:spLocks noGrp="1"/>
          </p:cNvSpPr>
          <p:nvPr>
            <p:ph type="title"/>
          </p:nvPr>
        </p:nvSpPr>
        <p:spPr>
          <a:xfrm>
            <a:off x="1116896" y="682626"/>
            <a:ext cx="14175547" cy="990599"/>
          </a:xfrm>
        </p:spPr>
        <p:txBody>
          <a:bodyPr>
            <a:noAutofit/>
          </a:bodyPr>
          <a:lstStyle/>
          <a:p>
            <a:pPr algn="ctr"/>
            <a:r>
              <a:rPr lang="cs-CZ" sz="6600" b="1" dirty="0"/>
              <a:t>Požadavky na používání POR</a:t>
            </a:r>
          </a:p>
        </p:txBody>
      </p:sp>
      <p:sp>
        <p:nvSpPr>
          <p:cNvPr id="3" name="Zástupný symbol pro obsah 2">
            <a:extLst>
              <a:ext uri="{FF2B5EF4-FFF2-40B4-BE49-F238E27FC236}">
                <a16:creationId xmlns:a16="http://schemas.microsoft.com/office/drawing/2014/main" xmlns="" id="{96BCDCF0-5DE1-41F6-8DBB-9D33B8FB173D}"/>
              </a:ext>
            </a:extLst>
          </p:cNvPr>
          <p:cNvSpPr>
            <a:spLocks noGrp="1"/>
          </p:cNvSpPr>
          <p:nvPr>
            <p:ph idx="1"/>
          </p:nvPr>
        </p:nvSpPr>
        <p:spPr>
          <a:xfrm>
            <a:off x="721125" y="2130425"/>
            <a:ext cx="17066635" cy="13411200"/>
          </a:xfrm>
        </p:spPr>
        <p:txBody>
          <a:bodyPr>
            <a:normAutofit/>
          </a:bodyPr>
          <a:lstStyle/>
          <a:p>
            <a:pPr marL="0" indent="0">
              <a:buNone/>
            </a:pPr>
            <a:r>
              <a:rPr lang="cs-CZ" sz="4400" dirty="0"/>
              <a:t>Mezi těmito PPH 8 jsou národní požadavky pro nakládání s přípravky na ochranu rostlin, ale také požadavky, které musí žadatelé o dotace do roku 2022 dodržovat v rámci </a:t>
            </a:r>
            <a:r>
              <a:rPr lang="cs-CZ" sz="4400" dirty="0" err="1"/>
              <a:t>agroenvironmentálně</a:t>
            </a:r>
            <a:r>
              <a:rPr lang="cs-CZ" sz="4400" dirty="0"/>
              <a:t>-klimatických opatření (dále jen „AEKO“).</a:t>
            </a:r>
          </a:p>
          <a:p>
            <a:pPr marL="0" indent="0">
              <a:buNone/>
            </a:pPr>
            <a:r>
              <a:rPr lang="cs-CZ" sz="4400" b="1" dirty="0"/>
              <a:t>Součástí požadavků PPH 8 budou:</a:t>
            </a:r>
            <a:endParaRPr lang="cs-CZ" sz="4400" dirty="0"/>
          </a:p>
          <a:p>
            <a:pPr lvl="0"/>
            <a:r>
              <a:rPr lang="cs-CZ" sz="4400" b="1" dirty="0"/>
              <a:t>1. Minimální požadavky pro použití přípravků na ochranu rostlin (AEKO POR 1–3</a:t>
            </a:r>
            <a:r>
              <a:rPr lang="cs-CZ" sz="4400" dirty="0"/>
              <a:t>), což je požadavek na:</a:t>
            </a:r>
          </a:p>
          <a:p>
            <a:pPr marL="0" indent="0">
              <a:buNone/>
            </a:pPr>
            <a:r>
              <a:rPr lang="cs-CZ" sz="4400" b="1" dirty="0"/>
              <a:t>     a) </a:t>
            </a:r>
            <a:r>
              <a:rPr lang="cs-CZ" sz="4400" dirty="0"/>
              <a:t>zajištění nakládání s přípravky na ochranu rostlin odborně 	  	způsobilou osobou,</a:t>
            </a:r>
          </a:p>
          <a:p>
            <a:pPr marL="0" indent="0">
              <a:buNone/>
            </a:pPr>
            <a:r>
              <a:rPr lang="cs-CZ" sz="4400" b="1" dirty="0"/>
              <a:t>	b) </a:t>
            </a:r>
            <a:r>
              <a:rPr lang="cs-CZ" sz="4400" dirty="0"/>
              <a:t>kontrolní testování profesionálního zařízení pro aplikaci 	  	přípravků na ochranu rostlin a</a:t>
            </a:r>
          </a:p>
          <a:p>
            <a:pPr marL="0" indent="0">
              <a:buNone/>
            </a:pPr>
            <a:r>
              <a:rPr lang="cs-CZ" sz="4400" b="1" dirty="0"/>
              <a:t>	c) </a:t>
            </a:r>
            <a:r>
              <a:rPr lang="cs-CZ" sz="4400" dirty="0"/>
              <a:t>skladování přípravků na ochranu rostlin podle druhů, 	odděleně od jiných 	výrobků a přípravků na ochranu rostlin 	nebo pomocných prostředků určených 	k likvidaci jako odpad 	a mimo dosah látek, které by mohly ovlivnit vlastnosti 	skladovaných přípravků nebo pomocných prostředků.</a:t>
            </a:r>
          </a:p>
          <a:p>
            <a:endParaRPr lang="cs-CZ" dirty="0"/>
          </a:p>
        </p:txBody>
      </p:sp>
    </p:spTree>
    <p:extLst>
      <p:ext uri="{BB962C8B-B14F-4D97-AF65-F5344CB8AC3E}">
        <p14:creationId xmlns:p14="http://schemas.microsoft.com/office/powerpoint/2010/main" val="481601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7BA3057-5082-4F8E-BC9B-9B2C9D3F2793}"/>
              </a:ext>
            </a:extLst>
          </p:cNvPr>
          <p:cNvSpPr>
            <a:spLocks noGrp="1"/>
          </p:cNvSpPr>
          <p:nvPr>
            <p:ph type="ctrTitle"/>
          </p:nvPr>
        </p:nvSpPr>
        <p:spPr>
          <a:xfrm>
            <a:off x="1365250" y="2663825"/>
            <a:ext cx="15773400" cy="6244263"/>
          </a:xfrm>
        </p:spPr>
        <p:txBody>
          <a:bodyPr/>
          <a:lstStyle/>
          <a:p>
            <a:r>
              <a:rPr lang="cs-CZ" dirty="0"/>
              <a:t/>
            </a:r>
            <a:br>
              <a:rPr lang="cs-CZ" dirty="0"/>
            </a:br>
            <a:r>
              <a:rPr lang="cs-CZ" dirty="0"/>
              <a:t/>
            </a:r>
            <a:br>
              <a:rPr lang="cs-CZ" dirty="0"/>
            </a:br>
            <a:r>
              <a:rPr lang="cs-CZ" dirty="0"/>
              <a:t/>
            </a:r>
            <a:br>
              <a:rPr lang="cs-CZ" dirty="0"/>
            </a:br>
            <a:r>
              <a:rPr lang="cs-CZ" b="1" dirty="0"/>
              <a:t>Platby z I. Pilíře SZP</a:t>
            </a:r>
            <a:r>
              <a:rPr lang="cs-CZ" dirty="0"/>
              <a:t/>
            </a:r>
            <a:br>
              <a:rPr lang="cs-CZ" dirty="0"/>
            </a:br>
            <a:endParaRPr lang="cs-CZ" dirty="0"/>
          </a:p>
        </p:txBody>
      </p:sp>
      <p:sp>
        <p:nvSpPr>
          <p:cNvPr id="3" name="Podnadpis 2">
            <a:extLst>
              <a:ext uri="{FF2B5EF4-FFF2-40B4-BE49-F238E27FC236}">
                <a16:creationId xmlns:a16="http://schemas.microsoft.com/office/drawing/2014/main" xmlns="" id="{04DEBFAE-B249-469D-9466-22B8B4FA06B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50756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8824" y="1221557"/>
            <a:ext cx="14671626" cy="930275"/>
          </a:xfrm>
          <a:prstGeom prst="rect">
            <a:avLst/>
          </a:prstGeom>
        </p:spPr>
        <p:txBody>
          <a:bodyPr vert="horz" wrap="square" lIns="0" tIns="17145" rIns="0" bIns="0" rtlCol="0">
            <a:spAutoFit/>
          </a:bodyPr>
          <a:lstStyle/>
          <a:p>
            <a:pPr marL="12700">
              <a:lnSpc>
                <a:spcPct val="100000"/>
              </a:lnSpc>
              <a:spcBef>
                <a:spcPts val="135"/>
              </a:spcBef>
            </a:pPr>
            <a:r>
              <a:rPr sz="5900" spc="465" dirty="0"/>
              <a:t>PŘÍMÉ</a:t>
            </a:r>
            <a:r>
              <a:rPr sz="5900" spc="-110" dirty="0"/>
              <a:t> </a:t>
            </a:r>
            <a:r>
              <a:rPr sz="5900" spc="555" dirty="0"/>
              <a:t>P</a:t>
            </a:r>
            <a:r>
              <a:rPr sz="5900" spc="550" dirty="0"/>
              <a:t>L</a:t>
            </a:r>
            <a:r>
              <a:rPr sz="5900" spc="-30" dirty="0"/>
              <a:t>A</a:t>
            </a:r>
            <a:r>
              <a:rPr sz="5900" spc="550" dirty="0"/>
              <a:t>TB</a:t>
            </a:r>
            <a:r>
              <a:rPr sz="5900" spc="555" dirty="0"/>
              <a:t>Y</a:t>
            </a:r>
            <a:endParaRPr sz="5900" dirty="0"/>
          </a:p>
        </p:txBody>
      </p:sp>
      <p:sp>
        <p:nvSpPr>
          <p:cNvPr id="3" name="object 3"/>
          <p:cNvSpPr txBox="1"/>
          <p:nvPr/>
        </p:nvSpPr>
        <p:spPr>
          <a:xfrm>
            <a:off x="1038864" y="2371747"/>
            <a:ext cx="9185275" cy="5315585"/>
          </a:xfrm>
          <a:prstGeom prst="rect">
            <a:avLst/>
          </a:prstGeom>
        </p:spPr>
        <p:txBody>
          <a:bodyPr vert="horz" wrap="square" lIns="0" tIns="12700" rIns="0" bIns="0" rtlCol="0">
            <a:spAutoFit/>
          </a:bodyPr>
          <a:lstStyle/>
          <a:p>
            <a:pPr marL="12700" marR="771525">
              <a:lnSpc>
                <a:spcPct val="127400"/>
              </a:lnSpc>
              <a:spcBef>
                <a:spcPts val="100"/>
              </a:spcBef>
            </a:pPr>
            <a:r>
              <a:rPr sz="5450" b="1" spc="-35" dirty="0">
                <a:solidFill>
                  <a:schemeClr val="accent3">
                    <a:lumMod val="75000"/>
                  </a:schemeClr>
                </a:solidFill>
                <a:latin typeface="Trebuchet MS"/>
                <a:cs typeface="Trebuchet MS"/>
              </a:rPr>
              <a:t>základní</a:t>
            </a:r>
            <a:r>
              <a:rPr sz="5450" b="1" spc="-335" dirty="0">
                <a:solidFill>
                  <a:schemeClr val="accent3">
                    <a:lumMod val="75000"/>
                  </a:schemeClr>
                </a:solidFill>
                <a:latin typeface="Trebuchet MS"/>
                <a:cs typeface="Trebuchet MS"/>
              </a:rPr>
              <a:t> </a:t>
            </a:r>
            <a:r>
              <a:rPr sz="5450" b="1" spc="-10" dirty="0">
                <a:solidFill>
                  <a:schemeClr val="accent3">
                    <a:lumMod val="75000"/>
                  </a:schemeClr>
                </a:solidFill>
                <a:latin typeface="Trebuchet MS"/>
                <a:cs typeface="Trebuchet MS"/>
              </a:rPr>
              <a:t>platba </a:t>
            </a:r>
            <a:r>
              <a:rPr sz="5450" b="1" spc="-50" dirty="0">
                <a:solidFill>
                  <a:schemeClr val="accent3">
                    <a:lumMod val="75000"/>
                  </a:schemeClr>
                </a:solidFill>
                <a:latin typeface="Trebuchet MS"/>
                <a:cs typeface="Trebuchet MS"/>
              </a:rPr>
              <a:t>redistributivní</a:t>
            </a:r>
            <a:r>
              <a:rPr sz="5450" b="1" spc="-330" dirty="0">
                <a:solidFill>
                  <a:schemeClr val="accent3">
                    <a:lumMod val="75000"/>
                  </a:schemeClr>
                </a:solidFill>
                <a:latin typeface="Trebuchet MS"/>
                <a:cs typeface="Trebuchet MS"/>
              </a:rPr>
              <a:t> </a:t>
            </a:r>
            <a:r>
              <a:rPr sz="5450" b="1" spc="-10" dirty="0">
                <a:solidFill>
                  <a:schemeClr val="accent3">
                    <a:lumMod val="75000"/>
                  </a:schemeClr>
                </a:solidFill>
                <a:latin typeface="Trebuchet MS"/>
                <a:cs typeface="Trebuchet MS"/>
              </a:rPr>
              <a:t>plaba </a:t>
            </a:r>
            <a:r>
              <a:rPr sz="5450" b="1" dirty="0">
                <a:solidFill>
                  <a:schemeClr val="accent3">
                    <a:lumMod val="75000"/>
                  </a:schemeClr>
                </a:solidFill>
                <a:latin typeface="Trebuchet MS"/>
                <a:cs typeface="Trebuchet MS"/>
              </a:rPr>
              <a:t>platba</a:t>
            </a:r>
            <a:r>
              <a:rPr sz="5450" b="1" spc="-300" dirty="0">
                <a:solidFill>
                  <a:schemeClr val="accent3">
                    <a:lumMod val="75000"/>
                  </a:schemeClr>
                </a:solidFill>
                <a:latin typeface="Trebuchet MS"/>
                <a:cs typeface="Trebuchet MS"/>
              </a:rPr>
              <a:t> </a:t>
            </a:r>
            <a:r>
              <a:rPr sz="5450" b="1" spc="-20" dirty="0">
                <a:solidFill>
                  <a:schemeClr val="accent3">
                    <a:lumMod val="75000"/>
                  </a:schemeClr>
                </a:solidFill>
                <a:latin typeface="Trebuchet MS"/>
                <a:cs typeface="Trebuchet MS"/>
              </a:rPr>
              <a:t>vázaná</a:t>
            </a:r>
            <a:r>
              <a:rPr sz="5450" b="1" spc="-295" dirty="0">
                <a:solidFill>
                  <a:schemeClr val="accent3">
                    <a:lumMod val="75000"/>
                  </a:schemeClr>
                </a:solidFill>
                <a:latin typeface="Trebuchet MS"/>
                <a:cs typeface="Trebuchet MS"/>
              </a:rPr>
              <a:t> </a:t>
            </a:r>
            <a:r>
              <a:rPr sz="5450" b="1" dirty="0">
                <a:solidFill>
                  <a:schemeClr val="accent3">
                    <a:lumMod val="75000"/>
                  </a:schemeClr>
                </a:solidFill>
                <a:latin typeface="Trebuchet MS"/>
                <a:cs typeface="Trebuchet MS"/>
              </a:rPr>
              <a:t>na</a:t>
            </a:r>
            <a:r>
              <a:rPr sz="5450" b="1" spc="-315" dirty="0">
                <a:solidFill>
                  <a:schemeClr val="accent3">
                    <a:lumMod val="75000"/>
                  </a:schemeClr>
                </a:solidFill>
                <a:latin typeface="Trebuchet MS"/>
                <a:cs typeface="Trebuchet MS"/>
              </a:rPr>
              <a:t> </a:t>
            </a:r>
            <a:r>
              <a:rPr sz="5450" b="1" spc="-10" dirty="0">
                <a:solidFill>
                  <a:schemeClr val="accent3">
                    <a:lumMod val="75000"/>
                  </a:schemeClr>
                </a:solidFill>
                <a:latin typeface="Trebuchet MS"/>
                <a:cs typeface="Trebuchet MS"/>
              </a:rPr>
              <a:t>produkci ekoplatba</a:t>
            </a:r>
            <a:endParaRPr sz="5450" dirty="0">
              <a:solidFill>
                <a:schemeClr val="accent3">
                  <a:lumMod val="75000"/>
                </a:schemeClr>
              </a:solidFill>
              <a:latin typeface="Trebuchet MS"/>
              <a:cs typeface="Trebuchet MS"/>
            </a:endParaRPr>
          </a:p>
          <a:p>
            <a:pPr marL="12700">
              <a:lnSpc>
                <a:spcPct val="100000"/>
              </a:lnSpc>
              <a:spcBef>
                <a:spcPts val="1789"/>
              </a:spcBef>
            </a:pPr>
            <a:r>
              <a:rPr sz="5450" b="1" dirty="0">
                <a:solidFill>
                  <a:schemeClr val="accent3">
                    <a:lumMod val="75000"/>
                  </a:schemeClr>
                </a:solidFill>
                <a:latin typeface="Trebuchet MS"/>
                <a:cs typeface="Trebuchet MS"/>
              </a:rPr>
              <a:t>platba</a:t>
            </a:r>
            <a:r>
              <a:rPr sz="5450" b="1" spc="-110" dirty="0">
                <a:solidFill>
                  <a:schemeClr val="accent3">
                    <a:lumMod val="75000"/>
                  </a:schemeClr>
                </a:solidFill>
                <a:latin typeface="Trebuchet MS"/>
                <a:cs typeface="Trebuchet MS"/>
              </a:rPr>
              <a:t> </a:t>
            </a:r>
            <a:r>
              <a:rPr sz="5450" b="1" dirty="0">
                <a:solidFill>
                  <a:schemeClr val="accent3">
                    <a:lumMod val="75000"/>
                  </a:schemeClr>
                </a:solidFill>
                <a:latin typeface="Trebuchet MS"/>
                <a:cs typeface="Trebuchet MS"/>
              </a:rPr>
              <a:t>pro</a:t>
            </a:r>
            <a:r>
              <a:rPr sz="5450" b="1" spc="-114" dirty="0">
                <a:solidFill>
                  <a:schemeClr val="accent3">
                    <a:lumMod val="75000"/>
                  </a:schemeClr>
                </a:solidFill>
                <a:latin typeface="Trebuchet MS"/>
                <a:cs typeface="Trebuchet MS"/>
              </a:rPr>
              <a:t> </a:t>
            </a:r>
            <a:r>
              <a:rPr sz="5450" b="1" dirty="0">
                <a:solidFill>
                  <a:schemeClr val="accent3">
                    <a:lumMod val="75000"/>
                  </a:schemeClr>
                </a:solidFill>
                <a:latin typeface="Trebuchet MS"/>
                <a:cs typeface="Trebuchet MS"/>
              </a:rPr>
              <a:t>mladé</a:t>
            </a:r>
            <a:r>
              <a:rPr sz="5450" b="1" spc="-110" dirty="0">
                <a:solidFill>
                  <a:schemeClr val="accent3">
                    <a:lumMod val="75000"/>
                  </a:schemeClr>
                </a:solidFill>
                <a:latin typeface="Trebuchet MS"/>
                <a:cs typeface="Trebuchet MS"/>
              </a:rPr>
              <a:t> </a:t>
            </a:r>
            <a:r>
              <a:rPr sz="5450" b="1" spc="-10" dirty="0">
                <a:solidFill>
                  <a:schemeClr val="accent3">
                    <a:lumMod val="75000"/>
                  </a:schemeClr>
                </a:solidFill>
                <a:latin typeface="Trebuchet MS"/>
                <a:cs typeface="Trebuchet MS"/>
              </a:rPr>
              <a:t>zeměděl</a:t>
            </a:r>
            <a:r>
              <a:rPr sz="5450" b="1" spc="-10" dirty="0">
                <a:latin typeface="Trebuchet MS"/>
                <a:cs typeface="Trebuchet MS"/>
              </a:rPr>
              <a:t>ce</a:t>
            </a:r>
            <a:endParaRPr sz="5450" dirty="0">
              <a:latin typeface="Trebuchet MS"/>
              <a:cs typeface="Trebuchet MS"/>
            </a:endParaRPr>
          </a:p>
        </p:txBody>
      </p:sp>
      <p:sp>
        <p:nvSpPr>
          <p:cNvPr id="4" name="object 4"/>
          <p:cNvSpPr txBox="1"/>
          <p:nvPr/>
        </p:nvSpPr>
        <p:spPr>
          <a:xfrm>
            <a:off x="10509250" y="2359183"/>
            <a:ext cx="9015095" cy="5315585"/>
          </a:xfrm>
          <a:prstGeom prst="rect">
            <a:avLst/>
          </a:prstGeom>
        </p:spPr>
        <p:txBody>
          <a:bodyPr vert="horz" wrap="square" lIns="0" tIns="13335" rIns="0" bIns="0" rtlCol="0">
            <a:spAutoFit/>
          </a:bodyPr>
          <a:lstStyle/>
          <a:p>
            <a:pPr marL="12700" marR="5080" indent="33655">
              <a:lnSpc>
                <a:spcPct val="140200"/>
              </a:lnSpc>
              <a:spcBef>
                <a:spcPts val="105"/>
              </a:spcBef>
            </a:pPr>
            <a:r>
              <a:rPr sz="4950" b="1" spc="380" dirty="0">
                <a:solidFill>
                  <a:srgbClr val="804800"/>
                </a:solidFill>
                <a:latin typeface="Trebuchet MS"/>
                <a:cs typeface="Trebuchet MS"/>
              </a:rPr>
              <a:t>POKRAČUJE</a:t>
            </a:r>
            <a:r>
              <a:rPr sz="4950" b="1" spc="-120" dirty="0">
                <a:solidFill>
                  <a:srgbClr val="804800"/>
                </a:solidFill>
                <a:latin typeface="Trebuchet MS"/>
                <a:cs typeface="Trebuchet MS"/>
              </a:rPr>
              <a:t> </a:t>
            </a:r>
            <a:r>
              <a:rPr sz="4950" b="1" dirty="0">
                <a:solidFill>
                  <a:srgbClr val="804800"/>
                </a:solidFill>
                <a:latin typeface="Trebuchet MS"/>
                <a:cs typeface="Trebuchet MS"/>
              </a:rPr>
              <a:t>=</a:t>
            </a:r>
            <a:r>
              <a:rPr sz="4950" b="1" spc="-120" dirty="0">
                <a:solidFill>
                  <a:srgbClr val="804800"/>
                </a:solidFill>
                <a:latin typeface="Trebuchet MS"/>
                <a:cs typeface="Trebuchet MS"/>
              </a:rPr>
              <a:t> </a:t>
            </a:r>
            <a:r>
              <a:rPr sz="4950" b="1" spc="459" dirty="0">
                <a:solidFill>
                  <a:srgbClr val="804800"/>
                </a:solidFill>
                <a:latin typeface="Trebuchet MS"/>
                <a:cs typeface="Trebuchet MS"/>
              </a:rPr>
              <a:t>SAPS </a:t>
            </a:r>
            <a:r>
              <a:rPr sz="4950" b="1" spc="635" dirty="0">
                <a:solidFill>
                  <a:srgbClr val="804800"/>
                </a:solidFill>
                <a:latin typeface="Trebuchet MS"/>
                <a:cs typeface="Trebuchet MS"/>
              </a:rPr>
              <a:t>NOVÁ</a:t>
            </a:r>
            <a:r>
              <a:rPr sz="4950" b="1" spc="-125" dirty="0">
                <a:solidFill>
                  <a:srgbClr val="804800"/>
                </a:solidFill>
                <a:latin typeface="Trebuchet MS"/>
                <a:cs typeface="Trebuchet MS"/>
              </a:rPr>
              <a:t> </a:t>
            </a:r>
            <a:r>
              <a:rPr sz="4950" b="1" spc="400" dirty="0">
                <a:solidFill>
                  <a:srgbClr val="804800"/>
                </a:solidFill>
                <a:latin typeface="Trebuchet MS"/>
                <a:cs typeface="Trebuchet MS"/>
              </a:rPr>
              <a:t>PLATBA</a:t>
            </a:r>
            <a:r>
              <a:rPr lang="cs-CZ" sz="4950" b="1" spc="400" dirty="0">
                <a:solidFill>
                  <a:srgbClr val="804800"/>
                </a:solidFill>
                <a:latin typeface="Trebuchet MS"/>
                <a:cs typeface="Trebuchet MS"/>
              </a:rPr>
              <a:t> - od roku 2023</a:t>
            </a:r>
            <a:r>
              <a:rPr sz="4950" b="1" spc="400" dirty="0">
                <a:solidFill>
                  <a:srgbClr val="804800"/>
                </a:solidFill>
                <a:latin typeface="Trebuchet MS"/>
                <a:cs typeface="Trebuchet MS"/>
              </a:rPr>
              <a:t> </a:t>
            </a:r>
            <a:r>
              <a:rPr sz="4950" b="1" spc="380" dirty="0">
                <a:solidFill>
                  <a:srgbClr val="804800"/>
                </a:solidFill>
                <a:latin typeface="Trebuchet MS"/>
                <a:cs typeface="Trebuchet MS"/>
              </a:rPr>
              <a:t>POKRAČUJE</a:t>
            </a:r>
            <a:r>
              <a:rPr sz="4950" b="1" spc="-100" dirty="0">
                <a:solidFill>
                  <a:srgbClr val="804800"/>
                </a:solidFill>
                <a:latin typeface="Trebuchet MS"/>
                <a:cs typeface="Trebuchet MS"/>
              </a:rPr>
              <a:t> </a:t>
            </a:r>
            <a:r>
              <a:rPr sz="4950" b="1" spc="-35" dirty="0">
                <a:solidFill>
                  <a:srgbClr val="804800"/>
                </a:solidFill>
                <a:latin typeface="Trebuchet MS"/>
                <a:cs typeface="Trebuchet MS"/>
              </a:rPr>
              <a:t>=</a:t>
            </a:r>
            <a:r>
              <a:rPr sz="4950" b="1" spc="-855" dirty="0">
                <a:solidFill>
                  <a:srgbClr val="804800"/>
                </a:solidFill>
                <a:latin typeface="Trebuchet MS"/>
                <a:cs typeface="Trebuchet MS"/>
              </a:rPr>
              <a:t> </a:t>
            </a:r>
            <a:r>
              <a:rPr sz="4950" b="1" spc="530" dirty="0">
                <a:solidFill>
                  <a:srgbClr val="804800"/>
                </a:solidFill>
                <a:latin typeface="Trebuchet MS"/>
                <a:cs typeface="Trebuchet MS"/>
              </a:rPr>
              <a:t>VCS </a:t>
            </a:r>
            <a:r>
              <a:rPr sz="4950" b="1" spc="605" dirty="0">
                <a:solidFill>
                  <a:srgbClr val="804800"/>
                </a:solidFill>
                <a:latin typeface="Trebuchet MS"/>
                <a:cs typeface="Trebuchet MS"/>
              </a:rPr>
              <a:t>N</a:t>
            </a:r>
            <a:r>
              <a:rPr sz="4950" b="1" spc="610" dirty="0">
                <a:solidFill>
                  <a:srgbClr val="804800"/>
                </a:solidFill>
                <a:latin typeface="Trebuchet MS"/>
                <a:cs typeface="Trebuchet MS"/>
              </a:rPr>
              <a:t>ADS</a:t>
            </a:r>
            <a:r>
              <a:rPr sz="4950" b="1" spc="100" dirty="0">
                <a:solidFill>
                  <a:srgbClr val="804800"/>
                </a:solidFill>
                <a:latin typeface="Trebuchet MS"/>
                <a:cs typeface="Trebuchet MS"/>
              </a:rPr>
              <a:t>T</a:t>
            </a:r>
            <a:r>
              <a:rPr sz="4950" b="1" spc="280" dirty="0">
                <a:solidFill>
                  <a:srgbClr val="804800"/>
                </a:solidFill>
                <a:latin typeface="Trebuchet MS"/>
                <a:cs typeface="Trebuchet MS"/>
              </a:rPr>
              <a:t>A</a:t>
            </a:r>
            <a:r>
              <a:rPr sz="4950" b="1" spc="605" dirty="0">
                <a:solidFill>
                  <a:srgbClr val="804800"/>
                </a:solidFill>
                <a:latin typeface="Trebuchet MS"/>
                <a:cs typeface="Trebuchet MS"/>
              </a:rPr>
              <a:t>VB</a:t>
            </a:r>
            <a:r>
              <a:rPr sz="4950" b="1" spc="610" dirty="0">
                <a:solidFill>
                  <a:srgbClr val="804800"/>
                </a:solidFill>
                <a:latin typeface="Trebuchet MS"/>
                <a:cs typeface="Trebuchet MS"/>
              </a:rPr>
              <a:t>A</a:t>
            </a:r>
            <a:r>
              <a:rPr sz="4950" b="1" spc="-75" dirty="0">
                <a:solidFill>
                  <a:srgbClr val="804800"/>
                </a:solidFill>
                <a:latin typeface="Trebuchet MS"/>
                <a:cs typeface="Trebuchet MS"/>
              </a:rPr>
              <a:t> </a:t>
            </a:r>
            <a:r>
              <a:rPr sz="4950" b="1" spc="535" dirty="0">
                <a:solidFill>
                  <a:srgbClr val="804800"/>
                </a:solidFill>
                <a:latin typeface="Trebuchet MS"/>
                <a:cs typeface="Trebuchet MS"/>
              </a:rPr>
              <a:t>GREENINGU </a:t>
            </a:r>
            <a:r>
              <a:rPr sz="4950" b="1" spc="380" dirty="0">
                <a:solidFill>
                  <a:srgbClr val="804800"/>
                </a:solidFill>
                <a:latin typeface="Trebuchet MS"/>
                <a:cs typeface="Trebuchet MS"/>
              </a:rPr>
              <a:t>POKRAČUJE</a:t>
            </a:r>
            <a:r>
              <a:rPr sz="4950" b="1" spc="-840" dirty="0">
                <a:solidFill>
                  <a:srgbClr val="804800"/>
                </a:solidFill>
                <a:latin typeface="Trebuchet MS"/>
                <a:cs typeface="Trebuchet MS"/>
              </a:rPr>
              <a:t> </a:t>
            </a:r>
            <a:r>
              <a:rPr sz="4950" b="1" spc="500" dirty="0">
                <a:solidFill>
                  <a:srgbClr val="804800"/>
                </a:solidFill>
                <a:latin typeface="Trebuchet MS"/>
                <a:cs typeface="Trebuchet MS"/>
              </a:rPr>
              <a:t>VARIANTNĚ</a:t>
            </a:r>
            <a:endParaRPr sz="4950" dirty="0">
              <a:latin typeface="Trebuchet MS"/>
              <a:cs typeface="Trebuchet MS"/>
            </a:endParaRPr>
          </a:p>
        </p:txBody>
      </p:sp>
      <p:sp>
        <p:nvSpPr>
          <p:cNvPr id="5" name="object 5"/>
          <p:cNvSpPr txBox="1"/>
          <p:nvPr/>
        </p:nvSpPr>
        <p:spPr>
          <a:xfrm>
            <a:off x="1038864" y="10006475"/>
            <a:ext cx="8782685" cy="854710"/>
          </a:xfrm>
          <a:prstGeom prst="rect">
            <a:avLst/>
          </a:prstGeom>
        </p:spPr>
        <p:txBody>
          <a:bodyPr vert="horz" wrap="square" lIns="0" tIns="11430" rIns="0" bIns="0" rtlCol="0">
            <a:spAutoFit/>
          </a:bodyPr>
          <a:lstStyle/>
          <a:p>
            <a:pPr marL="12700">
              <a:lnSpc>
                <a:spcPct val="100000"/>
              </a:lnSpc>
              <a:spcBef>
                <a:spcPts val="90"/>
              </a:spcBef>
            </a:pPr>
            <a:r>
              <a:rPr sz="5450" b="1" dirty="0">
                <a:solidFill>
                  <a:schemeClr val="accent3">
                    <a:lumMod val="75000"/>
                  </a:schemeClr>
                </a:solidFill>
                <a:latin typeface="Trebuchet MS"/>
                <a:cs typeface="Trebuchet MS"/>
              </a:rPr>
              <a:t>platba</a:t>
            </a:r>
            <a:r>
              <a:rPr sz="5450" b="1" spc="-114" dirty="0">
                <a:solidFill>
                  <a:schemeClr val="accent3">
                    <a:lumMod val="75000"/>
                  </a:schemeClr>
                </a:solidFill>
                <a:latin typeface="Trebuchet MS"/>
                <a:cs typeface="Trebuchet MS"/>
              </a:rPr>
              <a:t> </a:t>
            </a:r>
            <a:r>
              <a:rPr sz="5450" b="1" dirty="0">
                <a:solidFill>
                  <a:schemeClr val="accent3">
                    <a:lumMod val="75000"/>
                  </a:schemeClr>
                </a:solidFill>
                <a:latin typeface="Trebuchet MS"/>
                <a:cs typeface="Trebuchet MS"/>
              </a:rPr>
              <a:t>pro</a:t>
            </a:r>
            <a:r>
              <a:rPr sz="5450" b="1" spc="-114" dirty="0">
                <a:solidFill>
                  <a:schemeClr val="accent3">
                    <a:lumMod val="75000"/>
                  </a:schemeClr>
                </a:solidFill>
                <a:latin typeface="Trebuchet MS"/>
                <a:cs typeface="Trebuchet MS"/>
              </a:rPr>
              <a:t> </a:t>
            </a:r>
            <a:r>
              <a:rPr sz="5450" b="1" dirty="0">
                <a:solidFill>
                  <a:schemeClr val="accent3">
                    <a:lumMod val="75000"/>
                  </a:schemeClr>
                </a:solidFill>
                <a:latin typeface="Trebuchet MS"/>
                <a:cs typeface="Trebuchet MS"/>
              </a:rPr>
              <a:t>malé</a:t>
            </a:r>
            <a:r>
              <a:rPr sz="5450" b="1" spc="-110" dirty="0">
                <a:solidFill>
                  <a:schemeClr val="accent3">
                    <a:lumMod val="75000"/>
                  </a:schemeClr>
                </a:solidFill>
                <a:latin typeface="Trebuchet MS"/>
                <a:cs typeface="Trebuchet MS"/>
              </a:rPr>
              <a:t> </a:t>
            </a:r>
            <a:r>
              <a:rPr sz="5450" b="1" spc="-10" dirty="0">
                <a:solidFill>
                  <a:schemeClr val="accent3">
                    <a:lumMod val="75000"/>
                  </a:schemeClr>
                </a:solidFill>
                <a:latin typeface="Trebuchet MS"/>
                <a:cs typeface="Trebuchet MS"/>
              </a:rPr>
              <a:t>zemědělce</a:t>
            </a:r>
            <a:endParaRPr sz="5450" dirty="0">
              <a:solidFill>
                <a:schemeClr val="accent3">
                  <a:lumMod val="75000"/>
                </a:schemeClr>
              </a:solidFill>
              <a:latin typeface="Trebuchet MS"/>
              <a:cs typeface="Trebuchet MS"/>
            </a:endParaRPr>
          </a:p>
        </p:txBody>
      </p:sp>
      <p:sp>
        <p:nvSpPr>
          <p:cNvPr id="6" name="object 6"/>
          <p:cNvSpPr txBox="1"/>
          <p:nvPr/>
        </p:nvSpPr>
        <p:spPr>
          <a:xfrm>
            <a:off x="11193411" y="10069293"/>
            <a:ext cx="4774565" cy="779780"/>
          </a:xfrm>
          <a:prstGeom prst="rect">
            <a:avLst/>
          </a:prstGeom>
        </p:spPr>
        <p:txBody>
          <a:bodyPr vert="horz" wrap="square" lIns="0" tIns="12065" rIns="0" bIns="0" rtlCol="0">
            <a:spAutoFit/>
          </a:bodyPr>
          <a:lstStyle/>
          <a:p>
            <a:pPr marL="12700">
              <a:lnSpc>
                <a:spcPct val="100000"/>
              </a:lnSpc>
              <a:spcBef>
                <a:spcPts val="95"/>
              </a:spcBef>
            </a:pPr>
            <a:r>
              <a:rPr sz="4950" b="1" spc="635" dirty="0">
                <a:solidFill>
                  <a:srgbClr val="804800"/>
                </a:solidFill>
                <a:latin typeface="Trebuchet MS"/>
                <a:cs typeface="Trebuchet MS"/>
              </a:rPr>
              <a:t>NOVÁ</a:t>
            </a:r>
            <a:r>
              <a:rPr sz="4950" b="1" spc="-125" dirty="0">
                <a:solidFill>
                  <a:srgbClr val="804800"/>
                </a:solidFill>
                <a:latin typeface="Trebuchet MS"/>
                <a:cs typeface="Trebuchet MS"/>
              </a:rPr>
              <a:t> </a:t>
            </a:r>
            <a:r>
              <a:rPr sz="4950" b="1" spc="400" dirty="0">
                <a:solidFill>
                  <a:srgbClr val="804800"/>
                </a:solidFill>
                <a:latin typeface="Trebuchet MS"/>
                <a:cs typeface="Trebuchet MS"/>
              </a:rPr>
              <a:t>PLATBA</a:t>
            </a:r>
            <a:endParaRPr sz="4950">
              <a:latin typeface="Trebuchet MS"/>
              <a:cs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8FB76B-D185-46B2-8A64-DDCFBA458032}"/>
              </a:ext>
            </a:extLst>
          </p:cNvPr>
          <p:cNvSpPr>
            <a:spLocks noGrp="1"/>
          </p:cNvSpPr>
          <p:nvPr>
            <p:ph type="title"/>
          </p:nvPr>
        </p:nvSpPr>
        <p:spPr>
          <a:xfrm>
            <a:off x="1060450" y="606426"/>
            <a:ext cx="16535400" cy="1523999"/>
          </a:xfrm>
        </p:spPr>
        <p:txBody>
          <a:bodyPr/>
          <a:lstStyle/>
          <a:p>
            <a:r>
              <a:rPr lang="cs-CZ" dirty="0"/>
              <a:t>Aktivní zemědělec</a:t>
            </a:r>
          </a:p>
        </p:txBody>
      </p:sp>
      <p:sp>
        <p:nvSpPr>
          <p:cNvPr id="3" name="Zástupný symbol pro obsah 2">
            <a:extLst>
              <a:ext uri="{FF2B5EF4-FFF2-40B4-BE49-F238E27FC236}">
                <a16:creationId xmlns:a16="http://schemas.microsoft.com/office/drawing/2014/main" xmlns="" id="{35017A24-1609-4121-AD70-1770A884C995}"/>
              </a:ext>
            </a:extLst>
          </p:cNvPr>
          <p:cNvSpPr>
            <a:spLocks noGrp="1"/>
          </p:cNvSpPr>
          <p:nvPr>
            <p:ph idx="1"/>
          </p:nvPr>
        </p:nvSpPr>
        <p:spPr>
          <a:xfrm>
            <a:off x="374650" y="2130425"/>
            <a:ext cx="18211801" cy="12344399"/>
          </a:xfrm>
        </p:spPr>
        <p:txBody>
          <a:bodyPr>
            <a:normAutofit fontScale="92500" lnSpcReduction="20000"/>
          </a:bodyPr>
          <a:lstStyle/>
          <a:p>
            <a:pPr marL="0" indent="0">
              <a:buNone/>
            </a:pPr>
            <a:r>
              <a:rPr lang="cs-CZ" sz="6200" dirty="0"/>
              <a:t>- zemědělský podnikatel</a:t>
            </a:r>
          </a:p>
          <a:p>
            <a:pPr marL="0" indent="0">
              <a:buNone/>
            </a:pPr>
            <a:r>
              <a:rPr lang="cs-CZ" sz="6200" dirty="0"/>
              <a:t>- evidence alespoň 1 ha  nebo 1 VDJ</a:t>
            </a:r>
          </a:p>
          <a:p>
            <a:pPr marL="0" indent="0">
              <a:buNone/>
            </a:pPr>
            <a:r>
              <a:rPr lang="cs-CZ" sz="6200" dirty="0"/>
              <a:t>vícekriteriální posouzení na základě dat z předchozího roku: </a:t>
            </a:r>
          </a:p>
          <a:p>
            <a:pPr>
              <a:buFont typeface="Wingdings" panose="05000000000000000000" pitchFamily="2" charset="2"/>
              <a:buChar char="Ø"/>
            </a:pPr>
            <a:r>
              <a:rPr lang="cs-CZ" sz="6200" dirty="0"/>
              <a:t>do 5.000 € přímých plateb (aktuálně cca 25 ha – dle struktury PP) </a:t>
            </a:r>
          </a:p>
          <a:p>
            <a:pPr marL="0" indent="0">
              <a:buNone/>
            </a:pPr>
            <a:r>
              <a:rPr lang="cs-CZ" sz="6200" dirty="0"/>
              <a:t>některá z činností nad rámec základních:</a:t>
            </a:r>
          </a:p>
          <a:p>
            <a:pPr>
              <a:buFont typeface="Wingdings" panose="05000000000000000000" pitchFamily="2" charset="2"/>
              <a:buChar char="Ø"/>
            </a:pPr>
            <a:r>
              <a:rPr lang="cs-CZ" sz="6200" dirty="0"/>
              <a:t>intenzita zvířat 0.3 VDJ / ha z. p., nebo</a:t>
            </a:r>
          </a:p>
          <a:p>
            <a:pPr>
              <a:buFont typeface="Wingdings" panose="05000000000000000000" pitchFamily="2" charset="2"/>
              <a:buChar char="Ø"/>
            </a:pPr>
            <a:r>
              <a:rPr lang="cs-CZ" sz="6200" dirty="0"/>
              <a:t>10 % VCS (ze z. p.), nebo</a:t>
            </a:r>
          </a:p>
          <a:p>
            <a:pPr>
              <a:buFont typeface="Wingdings" panose="05000000000000000000" pitchFamily="2" charset="2"/>
              <a:buChar char="Ø"/>
            </a:pPr>
            <a:r>
              <a:rPr lang="cs-CZ" sz="6200" dirty="0"/>
              <a:t>30 % VCS + obiloviny + olejniny (ze </a:t>
            </a:r>
            <a:r>
              <a:rPr lang="cs-CZ" sz="6200" dirty="0" err="1"/>
              <a:t>z.p</a:t>
            </a:r>
            <a:r>
              <a:rPr lang="cs-CZ" sz="6200" dirty="0"/>
              <a:t>.), nebo</a:t>
            </a:r>
          </a:p>
          <a:p>
            <a:pPr>
              <a:buFont typeface="Wingdings" panose="05000000000000000000" pitchFamily="2" charset="2"/>
              <a:buChar char="Ø"/>
            </a:pPr>
            <a:r>
              <a:rPr lang="cs-CZ" sz="6200" dirty="0"/>
              <a:t>10 % integrovaná produkce ovoce, zeleniny, vína (ze ZP), nebo</a:t>
            </a:r>
          </a:p>
          <a:p>
            <a:pPr>
              <a:buFont typeface="Wingdings" panose="05000000000000000000" pitchFamily="2" charset="2"/>
              <a:buChar char="Ø"/>
            </a:pPr>
            <a:r>
              <a:rPr lang="cs-CZ" sz="6200" dirty="0"/>
              <a:t>10 % integrovaná produkce vína v EZ (ze ZP), nebo</a:t>
            </a:r>
          </a:p>
        </p:txBody>
      </p:sp>
    </p:spTree>
    <p:extLst>
      <p:ext uri="{BB962C8B-B14F-4D97-AF65-F5344CB8AC3E}">
        <p14:creationId xmlns:p14="http://schemas.microsoft.com/office/powerpoint/2010/main" val="4222656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8FB76B-D185-46B2-8A64-DDCFBA458032}"/>
              </a:ext>
            </a:extLst>
          </p:cNvPr>
          <p:cNvSpPr>
            <a:spLocks noGrp="1"/>
          </p:cNvSpPr>
          <p:nvPr>
            <p:ph type="title"/>
          </p:nvPr>
        </p:nvSpPr>
        <p:spPr>
          <a:xfrm>
            <a:off x="1060450" y="606426"/>
            <a:ext cx="16535400" cy="1523999"/>
          </a:xfrm>
        </p:spPr>
        <p:txBody>
          <a:bodyPr/>
          <a:lstStyle/>
          <a:p>
            <a:r>
              <a:rPr lang="cs-CZ" dirty="0"/>
              <a:t>Aktivní zemědělec</a:t>
            </a:r>
          </a:p>
        </p:txBody>
      </p:sp>
      <p:sp>
        <p:nvSpPr>
          <p:cNvPr id="3" name="Zástupný symbol pro obsah 2">
            <a:extLst>
              <a:ext uri="{FF2B5EF4-FFF2-40B4-BE49-F238E27FC236}">
                <a16:creationId xmlns:a16="http://schemas.microsoft.com/office/drawing/2014/main" xmlns="" id="{35017A24-1609-4121-AD70-1770A884C995}"/>
              </a:ext>
            </a:extLst>
          </p:cNvPr>
          <p:cNvSpPr>
            <a:spLocks noGrp="1"/>
          </p:cNvSpPr>
          <p:nvPr>
            <p:ph idx="1"/>
          </p:nvPr>
        </p:nvSpPr>
        <p:spPr>
          <a:xfrm>
            <a:off x="374650" y="2130425"/>
            <a:ext cx="18211801" cy="12344399"/>
          </a:xfrm>
        </p:spPr>
        <p:txBody>
          <a:bodyPr>
            <a:normAutofit/>
          </a:bodyPr>
          <a:lstStyle/>
          <a:p>
            <a:r>
              <a:rPr lang="cs-CZ" sz="6200" dirty="0"/>
              <a:t>registrace k </a:t>
            </a:r>
            <a:r>
              <a:rPr lang="cs-CZ" sz="6200" dirty="0" err="1"/>
              <a:t>osivářské</a:t>
            </a:r>
            <a:r>
              <a:rPr lang="cs-CZ" sz="6200" dirty="0"/>
              <a:t>, šlechtitelské nebo školkařské činnosti.</a:t>
            </a:r>
          </a:p>
          <a:p>
            <a:r>
              <a:rPr lang="cs-CZ" sz="6200" dirty="0"/>
              <a:t>příjmový test - zemědělské příjmy představují alespoň 30 % celkových příjmů + doplňkové kritérium – maximální podíl přímých plateb 80 % (posuzován poslední účetně uzavřený rok)</a:t>
            </a:r>
          </a:p>
          <a:p>
            <a:r>
              <a:rPr lang="cs-CZ" sz="6200" dirty="0"/>
              <a:t>Dokládá se k jednotné žádosti:</a:t>
            </a:r>
          </a:p>
          <a:p>
            <a:pPr lvl="1"/>
            <a:r>
              <a:rPr lang="cs-CZ" sz="6200" dirty="0"/>
              <a:t>zprávou auditora</a:t>
            </a:r>
          </a:p>
          <a:p>
            <a:pPr lvl="1">
              <a:buFont typeface="Wingdings" panose="05000000000000000000" pitchFamily="2" charset="2"/>
              <a:buChar char="Ø"/>
            </a:pPr>
            <a:r>
              <a:rPr lang="cs-CZ" sz="6200" dirty="0"/>
              <a:t>alternativně formulář výpočtu + daňové přiznání a doklady o příjmu na min. 30 %</a:t>
            </a:r>
          </a:p>
          <a:p>
            <a:endParaRPr lang="cs-CZ" dirty="0"/>
          </a:p>
        </p:txBody>
      </p:sp>
    </p:spTree>
    <p:extLst>
      <p:ext uri="{BB962C8B-B14F-4D97-AF65-F5344CB8AC3E}">
        <p14:creationId xmlns:p14="http://schemas.microsoft.com/office/powerpoint/2010/main" val="2191540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4476" y="2105135"/>
            <a:ext cx="382270" cy="401955"/>
          </a:xfrm>
          <a:custGeom>
            <a:avLst/>
            <a:gdLst/>
            <a:ahLst/>
            <a:cxnLst/>
            <a:rect l="l" t="t" r="r" b="b"/>
            <a:pathLst>
              <a:path w="382269" h="401955">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3" name="object 3"/>
          <p:cNvSpPr/>
          <p:nvPr/>
        </p:nvSpPr>
        <p:spPr>
          <a:xfrm>
            <a:off x="1154476" y="2997142"/>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4" name="object 4"/>
          <p:cNvSpPr/>
          <p:nvPr/>
        </p:nvSpPr>
        <p:spPr>
          <a:xfrm>
            <a:off x="1154476" y="3889151"/>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5" name="object 5"/>
          <p:cNvSpPr/>
          <p:nvPr/>
        </p:nvSpPr>
        <p:spPr>
          <a:xfrm>
            <a:off x="1154476" y="4781159"/>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1154476" y="5673166"/>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7" name="object 7"/>
          <p:cNvSpPr/>
          <p:nvPr/>
        </p:nvSpPr>
        <p:spPr>
          <a:xfrm>
            <a:off x="1154476" y="7457182"/>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8" name="object 8"/>
          <p:cNvSpPr/>
          <p:nvPr/>
        </p:nvSpPr>
        <p:spPr>
          <a:xfrm>
            <a:off x="1154476" y="9241198"/>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9" name="object 9"/>
          <p:cNvSpPr/>
          <p:nvPr/>
        </p:nvSpPr>
        <p:spPr>
          <a:xfrm>
            <a:off x="2341726" y="10133206"/>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10" name="object 10"/>
          <p:cNvSpPr/>
          <p:nvPr/>
        </p:nvSpPr>
        <p:spPr>
          <a:xfrm>
            <a:off x="2341726" y="11025213"/>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11" name="object 11"/>
          <p:cNvSpPr/>
          <p:nvPr/>
        </p:nvSpPr>
        <p:spPr>
          <a:xfrm>
            <a:off x="2341726" y="11917222"/>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12" name="object 12"/>
          <p:cNvSpPr/>
          <p:nvPr/>
        </p:nvSpPr>
        <p:spPr>
          <a:xfrm>
            <a:off x="2341726" y="12809229"/>
            <a:ext cx="382270" cy="401955"/>
          </a:xfrm>
          <a:custGeom>
            <a:avLst/>
            <a:gdLst/>
            <a:ahLst/>
            <a:cxnLst/>
            <a:rect l="l" t="t" r="r" b="b"/>
            <a:pathLst>
              <a:path w="382269" h="401955">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13" name="object 13"/>
          <p:cNvSpPr txBox="1"/>
          <p:nvPr/>
        </p:nvSpPr>
        <p:spPr>
          <a:xfrm>
            <a:off x="1537424" y="518943"/>
            <a:ext cx="16058425" cy="13607315"/>
          </a:xfrm>
          <a:prstGeom prst="rect">
            <a:avLst/>
          </a:prstGeom>
        </p:spPr>
        <p:txBody>
          <a:bodyPr vert="horz" wrap="square" lIns="0" tIns="319405" rIns="0" bIns="0" rtlCol="0">
            <a:spAutoFit/>
          </a:bodyPr>
          <a:lstStyle/>
          <a:p>
            <a:pPr marL="12700">
              <a:lnSpc>
                <a:spcPct val="100000"/>
              </a:lnSpc>
              <a:spcBef>
                <a:spcPts val="2515"/>
              </a:spcBef>
            </a:pPr>
            <a:r>
              <a:rPr sz="4950" b="1" spc="434" dirty="0">
                <a:solidFill>
                  <a:srgbClr val="804800"/>
                </a:solidFill>
                <a:latin typeface="Trebuchet MS"/>
                <a:cs typeface="Trebuchet MS"/>
              </a:rPr>
              <a:t>REDISTRIBUTIVNÍ</a:t>
            </a:r>
            <a:r>
              <a:rPr sz="4950" b="1" spc="-60" dirty="0">
                <a:solidFill>
                  <a:srgbClr val="804800"/>
                </a:solidFill>
                <a:latin typeface="Trebuchet MS"/>
                <a:cs typeface="Trebuchet MS"/>
              </a:rPr>
              <a:t> </a:t>
            </a:r>
            <a:r>
              <a:rPr sz="4950" b="1" spc="400" dirty="0">
                <a:solidFill>
                  <a:srgbClr val="804800"/>
                </a:solidFill>
                <a:latin typeface="Trebuchet MS"/>
                <a:cs typeface="Trebuchet MS"/>
              </a:rPr>
              <a:t>PLATBA</a:t>
            </a:r>
            <a:endParaRPr sz="4950" dirty="0">
              <a:latin typeface="Trebuchet MS"/>
              <a:cs typeface="Trebuchet MS"/>
            </a:endParaRPr>
          </a:p>
          <a:p>
            <a:pPr marL="196215" marR="3224530">
              <a:lnSpc>
                <a:spcPct val="118300"/>
              </a:lnSpc>
              <a:spcBef>
                <a:spcPts val="1325"/>
              </a:spcBef>
            </a:pPr>
            <a:r>
              <a:rPr sz="5400" spc="-254" dirty="0">
                <a:latin typeface="Trebuchet MS"/>
                <a:cs typeface="Trebuchet MS"/>
              </a:rPr>
              <a:t>nová</a:t>
            </a:r>
            <a:r>
              <a:rPr sz="5400" spc="-120" dirty="0">
                <a:latin typeface="Trebuchet MS"/>
                <a:cs typeface="Trebuchet MS"/>
              </a:rPr>
              <a:t> </a:t>
            </a:r>
            <a:r>
              <a:rPr sz="5400" spc="-434" dirty="0">
                <a:latin typeface="Trebuchet MS"/>
                <a:cs typeface="Trebuchet MS"/>
              </a:rPr>
              <a:t>platba,</a:t>
            </a:r>
            <a:r>
              <a:rPr sz="5400" spc="-615" dirty="0">
                <a:latin typeface="Trebuchet MS"/>
                <a:cs typeface="Trebuchet MS"/>
              </a:rPr>
              <a:t> </a:t>
            </a:r>
            <a:r>
              <a:rPr sz="5400" spc="-385" dirty="0">
                <a:latin typeface="Trebuchet MS"/>
                <a:cs typeface="Trebuchet MS"/>
              </a:rPr>
              <a:t>platba</a:t>
            </a:r>
            <a:r>
              <a:rPr sz="5400" spc="-135" dirty="0">
                <a:latin typeface="Trebuchet MS"/>
                <a:cs typeface="Trebuchet MS"/>
              </a:rPr>
              <a:t> </a:t>
            </a:r>
            <a:r>
              <a:rPr sz="5400" spc="-114" dirty="0">
                <a:latin typeface="Trebuchet MS"/>
                <a:cs typeface="Trebuchet MS"/>
              </a:rPr>
              <a:t>„</a:t>
            </a:r>
            <a:r>
              <a:rPr sz="5400" b="1" spc="-114" dirty="0">
                <a:latin typeface="Trebuchet MS"/>
                <a:cs typeface="Trebuchet MS"/>
              </a:rPr>
              <a:t>na</a:t>
            </a:r>
            <a:r>
              <a:rPr sz="5400" b="1" spc="-220" dirty="0">
                <a:latin typeface="Trebuchet MS"/>
                <a:cs typeface="Trebuchet MS"/>
              </a:rPr>
              <a:t> </a:t>
            </a:r>
            <a:r>
              <a:rPr sz="5400" b="1" dirty="0" err="1">
                <a:latin typeface="Trebuchet MS"/>
                <a:cs typeface="Trebuchet MS"/>
              </a:rPr>
              <a:t>první</a:t>
            </a:r>
            <a:r>
              <a:rPr sz="5400" b="1" spc="-150" dirty="0">
                <a:latin typeface="Trebuchet MS"/>
                <a:cs typeface="Trebuchet MS"/>
              </a:rPr>
              <a:t> </a:t>
            </a:r>
            <a:r>
              <a:rPr lang="cs-CZ" sz="5400" b="1" spc="-150" dirty="0">
                <a:latin typeface="Trebuchet MS"/>
                <a:cs typeface="Trebuchet MS"/>
              </a:rPr>
              <a:t> </a:t>
            </a:r>
            <a:r>
              <a:rPr sz="5400" b="1" spc="-40" dirty="0" err="1">
                <a:latin typeface="Trebuchet MS"/>
                <a:cs typeface="Trebuchet MS"/>
              </a:rPr>
              <a:t>hektary</a:t>
            </a:r>
            <a:r>
              <a:rPr sz="5400" spc="-40" dirty="0">
                <a:latin typeface="Trebuchet MS"/>
                <a:cs typeface="Trebuchet MS"/>
              </a:rPr>
              <a:t>“ </a:t>
            </a:r>
            <a:r>
              <a:rPr sz="5400" spc="-420" dirty="0">
                <a:latin typeface="Trebuchet MS"/>
                <a:cs typeface="Trebuchet MS"/>
              </a:rPr>
              <a:t>navazuje</a:t>
            </a:r>
            <a:r>
              <a:rPr sz="5400" spc="-100" dirty="0">
                <a:latin typeface="Trebuchet MS"/>
                <a:cs typeface="Trebuchet MS"/>
              </a:rPr>
              <a:t> </a:t>
            </a:r>
            <a:r>
              <a:rPr sz="5400" spc="-370" dirty="0">
                <a:latin typeface="Trebuchet MS"/>
                <a:cs typeface="Trebuchet MS"/>
              </a:rPr>
              <a:t>na</a:t>
            </a:r>
            <a:r>
              <a:rPr sz="5400" spc="-95" dirty="0">
                <a:latin typeface="Trebuchet MS"/>
                <a:cs typeface="Trebuchet MS"/>
              </a:rPr>
              <a:t> </a:t>
            </a:r>
            <a:r>
              <a:rPr sz="5400" spc="-340" dirty="0">
                <a:latin typeface="Trebuchet MS"/>
                <a:cs typeface="Trebuchet MS"/>
              </a:rPr>
              <a:t>základní</a:t>
            </a:r>
            <a:r>
              <a:rPr sz="5400" spc="-100" dirty="0">
                <a:latin typeface="Trebuchet MS"/>
                <a:cs typeface="Trebuchet MS"/>
              </a:rPr>
              <a:t> </a:t>
            </a:r>
            <a:r>
              <a:rPr sz="5400" spc="-360" dirty="0">
                <a:latin typeface="Trebuchet MS"/>
                <a:cs typeface="Trebuchet MS"/>
              </a:rPr>
              <a:t>platbu</a:t>
            </a:r>
            <a:endParaRPr sz="5400" dirty="0">
              <a:latin typeface="Trebuchet MS"/>
              <a:cs typeface="Trebuchet MS"/>
            </a:endParaRPr>
          </a:p>
          <a:p>
            <a:pPr marL="196215">
              <a:lnSpc>
                <a:spcPct val="100000"/>
              </a:lnSpc>
              <a:spcBef>
                <a:spcPts val="1085"/>
              </a:spcBef>
            </a:pPr>
            <a:r>
              <a:rPr sz="5400" b="1" dirty="0">
                <a:latin typeface="Trebuchet MS"/>
                <a:cs typeface="Trebuchet MS"/>
              </a:rPr>
              <a:t>nárok</a:t>
            </a:r>
            <a:r>
              <a:rPr sz="5400" b="1" spc="-204" dirty="0">
                <a:latin typeface="Trebuchet MS"/>
                <a:cs typeface="Trebuchet MS"/>
              </a:rPr>
              <a:t> </a:t>
            </a:r>
            <a:r>
              <a:rPr sz="5400" b="1" dirty="0">
                <a:latin typeface="Trebuchet MS"/>
                <a:cs typeface="Trebuchet MS"/>
              </a:rPr>
              <a:t>na</a:t>
            </a:r>
            <a:r>
              <a:rPr sz="5400" b="1" spc="-165" dirty="0">
                <a:latin typeface="Trebuchet MS"/>
                <a:cs typeface="Trebuchet MS"/>
              </a:rPr>
              <a:t> </a:t>
            </a:r>
            <a:r>
              <a:rPr sz="5400" b="1" spc="-25" dirty="0">
                <a:latin typeface="Trebuchet MS"/>
                <a:cs typeface="Trebuchet MS"/>
              </a:rPr>
              <a:t>max.</a:t>
            </a:r>
            <a:r>
              <a:rPr sz="5400" b="1" spc="-635" dirty="0">
                <a:latin typeface="Trebuchet MS"/>
                <a:cs typeface="Trebuchet MS"/>
              </a:rPr>
              <a:t> </a:t>
            </a:r>
            <a:r>
              <a:rPr sz="5400" b="1" spc="-135" dirty="0">
                <a:latin typeface="Trebuchet MS"/>
                <a:cs typeface="Trebuchet MS"/>
              </a:rPr>
              <a:t>150</a:t>
            </a:r>
            <a:r>
              <a:rPr sz="5400" b="1" spc="-170" dirty="0">
                <a:latin typeface="Trebuchet MS"/>
                <a:cs typeface="Trebuchet MS"/>
              </a:rPr>
              <a:t> </a:t>
            </a:r>
            <a:r>
              <a:rPr sz="5400" b="1" spc="-25" dirty="0">
                <a:latin typeface="Trebuchet MS"/>
                <a:cs typeface="Trebuchet MS"/>
              </a:rPr>
              <a:t>ha</a:t>
            </a:r>
            <a:endParaRPr sz="5400" dirty="0">
              <a:latin typeface="Trebuchet MS"/>
              <a:cs typeface="Trebuchet MS"/>
            </a:endParaRPr>
          </a:p>
          <a:p>
            <a:pPr marL="196215">
              <a:lnSpc>
                <a:spcPct val="100000"/>
              </a:lnSpc>
              <a:spcBef>
                <a:spcPts val="1080"/>
              </a:spcBef>
            </a:pPr>
            <a:r>
              <a:rPr sz="5400" spc="-275" dirty="0">
                <a:latin typeface="Trebuchet MS"/>
                <a:cs typeface="Trebuchet MS"/>
              </a:rPr>
              <a:t>celkově</a:t>
            </a:r>
            <a:r>
              <a:rPr sz="5400" spc="-155" dirty="0">
                <a:latin typeface="Trebuchet MS"/>
                <a:cs typeface="Trebuchet MS"/>
              </a:rPr>
              <a:t> </a:t>
            </a:r>
            <a:r>
              <a:rPr sz="5400" spc="-270" dirty="0">
                <a:latin typeface="Trebuchet MS"/>
                <a:cs typeface="Trebuchet MS"/>
              </a:rPr>
              <a:t>vyčleněno</a:t>
            </a:r>
            <a:r>
              <a:rPr sz="5400" spc="-145" dirty="0">
                <a:latin typeface="Trebuchet MS"/>
                <a:cs typeface="Trebuchet MS"/>
              </a:rPr>
              <a:t> </a:t>
            </a:r>
            <a:r>
              <a:rPr sz="5400" spc="-10" dirty="0">
                <a:latin typeface="Trebuchet MS"/>
                <a:cs typeface="Trebuchet MS"/>
              </a:rPr>
              <a:t>23</a:t>
            </a:r>
            <a:r>
              <a:rPr sz="5400" spc="-254" dirty="0">
                <a:latin typeface="Trebuchet MS"/>
                <a:cs typeface="Trebuchet MS"/>
              </a:rPr>
              <a:t> </a:t>
            </a:r>
            <a:r>
              <a:rPr sz="5400" spc="355" dirty="0">
                <a:latin typeface="Trebuchet MS"/>
                <a:cs typeface="Trebuchet MS"/>
              </a:rPr>
              <a:t>%</a:t>
            </a:r>
            <a:r>
              <a:rPr sz="5400" spc="-150" dirty="0">
                <a:latin typeface="Trebuchet MS"/>
                <a:cs typeface="Trebuchet MS"/>
              </a:rPr>
              <a:t> </a:t>
            </a:r>
            <a:r>
              <a:rPr sz="5400" spc="-265" dirty="0">
                <a:latin typeface="Trebuchet MS"/>
                <a:cs typeface="Trebuchet MS"/>
              </a:rPr>
              <a:t>obálky</a:t>
            </a:r>
            <a:r>
              <a:rPr sz="5400" spc="-114" dirty="0">
                <a:latin typeface="Trebuchet MS"/>
                <a:cs typeface="Trebuchet MS"/>
              </a:rPr>
              <a:t> </a:t>
            </a:r>
            <a:r>
              <a:rPr sz="5400" spc="-260" dirty="0">
                <a:latin typeface="Trebuchet MS"/>
                <a:cs typeface="Trebuchet MS"/>
              </a:rPr>
              <a:t>přímých</a:t>
            </a:r>
            <a:r>
              <a:rPr sz="5400" spc="-145" dirty="0">
                <a:latin typeface="Trebuchet MS"/>
                <a:cs typeface="Trebuchet MS"/>
              </a:rPr>
              <a:t> </a:t>
            </a:r>
            <a:r>
              <a:rPr sz="5400" spc="-370" dirty="0">
                <a:latin typeface="Trebuchet MS"/>
                <a:cs typeface="Trebuchet MS"/>
              </a:rPr>
              <a:t>plateb</a:t>
            </a:r>
            <a:endParaRPr sz="5400" dirty="0">
              <a:latin typeface="Trebuchet MS"/>
              <a:cs typeface="Trebuchet MS"/>
            </a:endParaRPr>
          </a:p>
          <a:p>
            <a:pPr marL="196215">
              <a:lnSpc>
                <a:spcPct val="100000"/>
              </a:lnSpc>
              <a:spcBef>
                <a:spcPts val="1090"/>
              </a:spcBef>
            </a:pPr>
            <a:r>
              <a:rPr sz="5400" b="1" spc="-10" dirty="0">
                <a:latin typeface="Trebuchet MS"/>
                <a:cs typeface="Trebuchet MS"/>
              </a:rPr>
              <a:t>kontroly</a:t>
            </a:r>
            <a:r>
              <a:rPr sz="5400" b="1" spc="-240" dirty="0">
                <a:latin typeface="Trebuchet MS"/>
                <a:cs typeface="Trebuchet MS"/>
              </a:rPr>
              <a:t> </a:t>
            </a:r>
            <a:r>
              <a:rPr sz="5400" b="1" dirty="0">
                <a:latin typeface="Trebuchet MS"/>
                <a:cs typeface="Trebuchet MS"/>
              </a:rPr>
              <a:t>žádostí</a:t>
            </a:r>
            <a:r>
              <a:rPr sz="5400" b="1" spc="-229" dirty="0">
                <a:latin typeface="Trebuchet MS"/>
                <a:cs typeface="Trebuchet MS"/>
              </a:rPr>
              <a:t> </a:t>
            </a:r>
            <a:r>
              <a:rPr sz="5400" b="1" spc="650" dirty="0">
                <a:latin typeface="Trebuchet MS"/>
                <a:cs typeface="Trebuchet MS"/>
              </a:rPr>
              <a:t>–</a:t>
            </a:r>
            <a:r>
              <a:rPr sz="5400" b="1" spc="-235" dirty="0">
                <a:latin typeface="Trebuchet MS"/>
                <a:cs typeface="Trebuchet MS"/>
              </a:rPr>
              <a:t> </a:t>
            </a:r>
            <a:r>
              <a:rPr sz="5400" b="1" spc="-114" dirty="0">
                <a:latin typeface="Trebuchet MS"/>
                <a:cs typeface="Trebuchet MS"/>
              </a:rPr>
              <a:t>údaje</a:t>
            </a:r>
            <a:r>
              <a:rPr sz="5400" b="1" spc="-229" dirty="0">
                <a:latin typeface="Trebuchet MS"/>
                <a:cs typeface="Trebuchet MS"/>
              </a:rPr>
              <a:t> </a:t>
            </a:r>
            <a:r>
              <a:rPr sz="5400" b="1" dirty="0">
                <a:latin typeface="Trebuchet MS"/>
                <a:cs typeface="Trebuchet MS"/>
              </a:rPr>
              <a:t>za</a:t>
            </a:r>
            <a:r>
              <a:rPr sz="5400" b="1" spc="-229" dirty="0">
                <a:latin typeface="Trebuchet MS"/>
                <a:cs typeface="Trebuchet MS"/>
              </a:rPr>
              <a:t> </a:t>
            </a:r>
            <a:r>
              <a:rPr sz="5400" b="1" spc="-60" dirty="0">
                <a:latin typeface="Trebuchet MS"/>
                <a:cs typeface="Trebuchet MS"/>
              </a:rPr>
              <a:t>propojené</a:t>
            </a:r>
            <a:r>
              <a:rPr sz="5400" b="1" spc="-229" dirty="0">
                <a:latin typeface="Trebuchet MS"/>
                <a:cs typeface="Trebuchet MS"/>
              </a:rPr>
              <a:t> </a:t>
            </a:r>
            <a:r>
              <a:rPr sz="5400" b="1" spc="-10" dirty="0">
                <a:latin typeface="Trebuchet MS"/>
                <a:cs typeface="Trebuchet MS"/>
              </a:rPr>
              <a:t>podniky</a:t>
            </a:r>
            <a:endParaRPr sz="5400" dirty="0">
              <a:latin typeface="Trebuchet MS"/>
              <a:cs typeface="Trebuchet MS"/>
            </a:endParaRPr>
          </a:p>
          <a:p>
            <a:pPr>
              <a:lnSpc>
                <a:spcPct val="100000"/>
              </a:lnSpc>
              <a:spcBef>
                <a:spcPts val="35"/>
              </a:spcBef>
            </a:pPr>
            <a:endParaRPr sz="5400" dirty="0">
              <a:latin typeface="Trebuchet MS"/>
              <a:cs typeface="Trebuchet MS"/>
            </a:endParaRPr>
          </a:p>
          <a:p>
            <a:pPr>
              <a:lnSpc>
                <a:spcPct val="100000"/>
              </a:lnSpc>
              <a:spcBef>
                <a:spcPts val="40"/>
              </a:spcBef>
            </a:pPr>
            <a:r>
              <a:rPr lang="cs-CZ" sz="5400" dirty="0">
                <a:latin typeface="Trebuchet MS"/>
                <a:cs typeface="Trebuchet MS"/>
              </a:rPr>
              <a:t>Aktuálně</a:t>
            </a:r>
          </a:p>
          <a:p>
            <a:pPr>
              <a:lnSpc>
                <a:spcPct val="100000"/>
              </a:lnSpc>
              <a:spcBef>
                <a:spcPts val="40"/>
              </a:spcBef>
            </a:pPr>
            <a:r>
              <a:rPr lang="cs-CZ" sz="5400" dirty="0">
                <a:latin typeface="Trebuchet MS"/>
                <a:cs typeface="Trebuchet MS"/>
              </a:rPr>
              <a:t>Probíhá diskuze ke změnám parametrů platby</a:t>
            </a:r>
          </a:p>
          <a:p>
            <a:pPr marL="685800" indent="-685800">
              <a:lnSpc>
                <a:spcPct val="100000"/>
              </a:lnSpc>
              <a:spcBef>
                <a:spcPts val="40"/>
              </a:spcBef>
              <a:buFontTx/>
              <a:buChar char="-"/>
            </a:pPr>
            <a:r>
              <a:rPr lang="cs-CZ" sz="5400" dirty="0">
                <a:latin typeface="Trebuchet MS"/>
                <a:cs typeface="Trebuchet MS"/>
              </a:rPr>
              <a:t>Nutná shoda na národní úrovni</a:t>
            </a:r>
          </a:p>
          <a:p>
            <a:pPr marL="685800" indent="-685800">
              <a:lnSpc>
                <a:spcPct val="100000"/>
              </a:lnSpc>
              <a:spcBef>
                <a:spcPts val="40"/>
              </a:spcBef>
              <a:buFontTx/>
              <a:buChar char="-"/>
            </a:pPr>
            <a:r>
              <a:rPr lang="cs-CZ" sz="5400" dirty="0">
                <a:latin typeface="Trebuchet MS"/>
                <a:cs typeface="Trebuchet MS"/>
              </a:rPr>
              <a:t>Modifikace Strategického plánu = žádost na EK o změnu, odůvodnění, </a:t>
            </a:r>
            <a:r>
              <a:rPr lang="cs-CZ" sz="5400" dirty="0" err="1">
                <a:latin typeface="Trebuchet MS"/>
                <a:cs typeface="Trebuchet MS"/>
              </a:rPr>
              <a:t>projednáváí</a:t>
            </a:r>
            <a:r>
              <a:rPr lang="cs-CZ" sz="5400" dirty="0">
                <a:latin typeface="Trebuchet MS"/>
                <a:cs typeface="Trebuchet MS"/>
              </a:rPr>
              <a:t>, schvalovací procedura EK</a:t>
            </a:r>
          </a:p>
          <a:p>
            <a:pPr marL="685800" indent="-685800">
              <a:lnSpc>
                <a:spcPct val="100000"/>
              </a:lnSpc>
              <a:spcBef>
                <a:spcPts val="40"/>
              </a:spcBef>
              <a:buFontTx/>
              <a:buChar char="-"/>
            </a:pPr>
            <a:r>
              <a:rPr lang="cs-CZ" sz="5400" dirty="0">
                <a:latin typeface="Trebuchet MS"/>
                <a:cs typeface="Trebuchet MS"/>
              </a:rPr>
              <a:t>Načasování může být vždy pro následující rok, tzn. Nejdříve od roku 2025</a:t>
            </a:r>
            <a:endParaRPr sz="5400" dirty="0">
              <a:latin typeface="Trebuchet MS"/>
              <a:cs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4476" y="2481516"/>
            <a:ext cx="382270" cy="401955"/>
          </a:xfrm>
          <a:custGeom>
            <a:avLst/>
            <a:gdLst/>
            <a:ahLst/>
            <a:cxnLst/>
            <a:rect l="l" t="t" r="r" b="b"/>
            <a:pathLst>
              <a:path w="382269" h="401955">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3" name="object 3"/>
          <p:cNvSpPr/>
          <p:nvPr/>
        </p:nvSpPr>
        <p:spPr>
          <a:xfrm>
            <a:off x="1945975" y="3448905"/>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5"/>
                </a:lnTo>
                <a:lnTo>
                  <a:pt x="1940" y="371671"/>
                </a:lnTo>
                <a:lnTo>
                  <a:pt x="0" y="401747"/>
                </a:lnTo>
                <a:lnTo>
                  <a:pt x="28348" y="400315"/>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4" name="object 4"/>
          <p:cNvSpPr/>
          <p:nvPr/>
        </p:nvSpPr>
        <p:spPr>
          <a:xfrm>
            <a:off x="1945975" y="4416294"/>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5"/>
                </a:lnTo>
                <a:lnTo>
                  <a:pt x="1940" y="371671"/>
                </a:lnTo>
                <a:lnTo>
                  <a:pt x="0" y="401747"/>
                </a:lnTo>
                <a:lnTo>
                  <a:pt x="28348" y="400315"/>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5" name="object 5"/>
          <p:cNvSpPr/>
          <p:nvPr/>
        </p:nvSpPr>
        <p:spPr>
          <a:xfrm>
            <a:off x="1154476" y="6351071"/>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1154476" y="7318461"/>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7" name="object 7"/>
          <p:cNvSpPr/>
          <p:nvPr/>
        </p:nvSpPr>
        <p:spPr>
          <a:xfrm>
            <a:off x="1154476" y="8285849"/>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8" name="object 8"/>
          <p:cNvSpPr/>
          <p:nvPr/>
        </p:nvSpPr>
        <p:spPr>
          <a:xfrm>
            <a:off x="1945975" y="10157809"/>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9" name="object 9"/>
          <p:cNvSpPr/>
          <p:nvPr/>
        </p:nvSpPr>
        <p:spPr>
          <a:xfrm>
            <a:off x="1154476" y="11125198"/>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10" name="object 10"/>
          <p:cNvSpPr/>
          <p:nvPr/>
        </p:nvSpPr>
        <p:spPr>
          <a:xfrm>
            <a:off x="1154476" y="13059976"/>
            <a:ext cx="382270" cy="401955"/>
          </a:xfrm>
          <a:custGeom>
            <a:avLst/>
            <a:gdLst/>
            <a:ahLst/>
            <a:cxnLst/>
            <a:rect l="l" t="t" r="r" b="b"/>
            <a:pathLst>
              <a:path w="382269" h="401955">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11" name="object 11"/>
          <p:cNvSpPr txBox="1"/>
          <p:nvPr/>
        </p:nvSpPr>
        <p:spPr>
          <a:xfrm>
            <a:off x="603250" y="973534"/>
            <a:ext cx="17554875" cy="13701956"/>
          </a:xfrm>
          <a:prstGeom prst="rect">
            <a:avLst/>
          </a:prstGeom>
        </p:spPr>
        <p:txBody>
          <a:bodyPr vert="horz" wrap="square" lIns="0" tIns="280035" rIns="0" bIns="0" rtlCol="0">
            <a:spAutoFit/>
          </a:bodyPr>
          <a:lstStyle/>
          <a:p>
            <a:pPr marL="119380">
              <a:lnSpc>
                <a:spcPct val="100000"/>
              </a:lnSpc>
              <a:spcBef>
                <a:spcPts val="2205"/>
              </a:spcBef>
            </a:pPr>
            <a:r>
              <a:rPr sz="5400" b="1" spc="409" dirty="0">
                <a:solidFill>
                  <a:srgbClr val="804800"/>
                </a:solidFill>
                <a:latin typeface="Trebuchet MS"/>
                <a:cs typeface="Trebuchet MS"/>
              </a:rPr>
              <a:t>PLATBA</a:t>
            </a:r>
            <a:r>
              <a:rPr sz="5400" b="1" spc="-110" dirty="0">
                <a:solidFill>
                  <a:srgbClr val="804800"/>
                </a:solidFill>
                <a:latin typeface="Trebuchet MS"/>
                <a:cs typeface="Trebuchet MS"/>
              </a:rPr>
              <a:t> </a:t>
            </a:r>
            <a:r>
              <a:rPr sz="5400" b="1" spc="465" dirty="0">
                <a:solidFill>
                  <a:srgbClr val="804800"/>
                </a:solidFill>
                <a:latin typeface="Trebuchet MS"/>
                <a:cs typeface="Trebuchet MS"/>
              </a:rPr>
              <a:t>PRO</a:t>
            </a:r>
            <a:r>
              <a:rPr sz="5400" b="1" spc="-110" dirty="0">
                <a:solidFill>
                  <a:srgbClr val="804800"/>
                </a:solidFill>
                <a:latin typeface="Trebuchet MS"/>
                <a:cs typeface="Trebuchet MS"/>
              </a:rPr>
              <a:t> </a:t>
            </a:r>
            <a:r>
              <a:rPr sz="5400" b="1" spc="555" dirty="0">
                <a:solidFill>
                  <a:srgbClr val="804800"/>
                </a:solidFill>
                <a:latin typeface="Trebuchet MS"/>
                <a:cs typeface="Trebuchet MS"/>
              </a:rPr>
              <a:t>MLADÉ</a:t>
            </a:r>
            <a:r>
              <a:rPr sz="5400" b="1" spc="-105" dirty="0">
                <a:solidFill>
                  <a:srgbClr val="804800"/>
                </a:solidFill>
                <a:latin typeface="Trebuchet MS"/>
                <a:cs typeface="Trebuchet MS"/>
              </a:rPr>
              <a:t> </a:t>
            </a:r>
            <a:r>
              <a:rPr sz="5400" b="1" spc="465" dirty="0">
                <a:solidFill>
                  <a:srgbClr val="804800"/>
                </a:solidFill>
                <a:latin typeface="Trebuchet MS"/>
                <a:cs typeface="Trebuchet MS"/>
              </a:rPr>
              <a:t>ZEMĚDĚLCE</a:t>
            </a:r>
            <a:endParaRPr sz="5400" b="1" dirty="0">
              <a:latin typeface="Trebuchet MS"/>
              <a:cs typeface="Trebuchet MS"/>
            </a:endParaRPr>
          </a:p>
          <a:p>
            <a:pPr marL="212090">
              <a:lnSpc>
                <a:spcPct val="100000"/>
              </a:lnSpc>
              <a:spcBef>
                <a:spcPts val="2110"/>
              </a:spcBef>
            </a:pPr>
            <a:r>
              <a:rPr lang="cs-CZ" sz="5400" spc="-340" dirty="0">
                <a:solidFill>
                  <a:schemeClr val="accent3">
                    <a:lumMod val="75000"/>
                  </a:schemeClr>
                </a:solidFill>
                <a:latin typeface="Trebuchet MS"/>
                <a:cs typeface="Trebuchet MS"/>
              </a:rPr>
              <a:t>     </a:t>
            </a:r>
            <a:r>
              <a:rPr sz="5400" spc="-340" dirty="0" err="1">
                <a:solidFill>
                  <a:schemeClr val="accent3">
                    <a:lumMod val="75000"/>
                  </a:schemeClr>
                </a:solidFill>
                <a:latin typeface="Trebuchet MS"/>
                <a:cs typeface="Trebuchet MS"/>
              </a:rPr>
              <a:t>dva</a:t>
            </a:r>
            <a:r>
              <a:rPr sz="5400" spc="-105" dirty="0">
                <a:solidFill>
                  <a:schemeClr val="accent3">
                    <a:lumMod val="75000"/>
                  </a:schemeClr>
                </a:solidFill>
                <a:latin typeface="Trebuchet MS"/>
                <a:cs typeface="Trebuchet MS"/>
              </a:rPr>
              <a:t> </a:t>
            </a:r>
            <a:r>
              <a:rPr sz="5400" spc="-325" dirty="0">
                <a:solidFill>
                  <a:schemeClr val="accent3">
                    <a:lumMod val="75000"/>
                  </a:schemeClr>
                </a:solidFill>
                <a:latin typeface="Trebuchet MS"/>
                <a:cs typeface="Trebuchet MS"/>
              </a:rPr>
              <a:t>režimy</a:t>
            </a:r>
            <a:endParaRPr sz="5400" dirty="0">
              <a:solidFill>
                <a:schemeClr val="accent3">
                  <a:lumMod val="75000"/>
                </a:schemeClr>
              </a:solidFill>
              <a:latin typeface="Trebuchet MS"/>
              <a:cs typeface="Trebuchet MS"/>
            </a:endParaRPr>
          </a:p>
          <a:p>
            <a:pPr marL="1003935" marR="5080">
              <a:lnSpc>
                <a:spcPct val="128200"/>
              </a:lnSpc>
            </a:pPr>
            <a:r>
              <a:rPr sz="5400" spc="-280" dirty="0">
                <a:solidFill>
                  <a:schemeClr val="accent3">
                    <a:lumMod val="75000"/>
                  </a:schemeClr>
                </a:solidFill>
                <a:latin typeface="Trebuchet MS"/>
                <a:cs typeface="Trebuchet MS"/>
              </a:rPr>
              <a:t>„dočerpání“</a:t>
            </a:r>
            <a:r>
              <a:rPr sz="5400" spc="-125" dirty="0">
                <a:solidFill>
                  <a:schemeClr val="accent3">
                    <a:lumMod val="75000"/>
                  </a:schemeClr>
                </a:solidFill>
                <a:latin typeface="Trebuchet MS"/>
                <a:cs typeface="Trebuchet MS"/>
              </a:rPr>
              <a:t> </a:t>
            </a:r>
            <a:r>
              <a:rPr sz="5400" spc="-340" dirty="0">
                <a:solidFill>
                  <a:schemeClr val="accent3">
                    <a:lumMod val="75000"/>
                  </a:schemeClr>
                </a:solidFill>
                <a:latin typeface="Trebuchet MS"/>
                <a:cs typeface="Trebuchet MS"/>
              </a:rPr>
              <a:t>pětileté</a:t>
            </a:r>
            <a:r>
              <a:rPr sz="5400" spc="-155" dirty="0">
                <a:solidFill>
                  <a:schemeClr val="accent3">
                    <a:lumMod val="75000"/>
                  </a:schemeClr>
                </a:solidFill>
                <a:latin typeface="Trebuchet MS"/>
                <a:cs typeface="Trebuchet MS"/>
              </a:rPr>
              <a:t> </a:t>
            </a:r>
            <a:r>
              <a:rPr sz="5400" spc="-360" dirty="0">
                <a:solidFill>
                  <a:schemeClr val="accent3">
                    <a:lumMod val="75000"/>
                  </a:schemeClr>
                </a:solidFill>
                <a:latin typeface="Trebuchet MS"/>
                <a:cs typeface="Trebuchet MS"/>
              </a:rPr>
              <a:t>platby</a:t>
            </a:r>
            <a:r>
              <a:rPr sz="5400" spc="-120" dirty="0">
                <a:solidFill>
                  <a:schemeClr val="accent3">
                    <a:lumMod val="75000"/>
                  </a:schemeClr>
                </a:solidFill>
                <a:latin typeface="Trebuchet MS"/>
                <a:cs typeface="Trebuchet MS"/>
              </a:rPr>
              <a:t> </a:t>
            </a:r>
            <a:r>
              <a:rPr sz="5400" spc="-60" dirty="0">
                <a:solidFill>
                  <a:schemeClr val="accent3">
                    <a:lumMod val="75000"/>
                  </a:schemeClr>
                </a:solidFill>
                <a:latin typeface="Trebuchet MS"/>
                <a:cs typeface="Trebuchet MS"/>
              </a:rPr>
              <a:t>pro</a:t>
            </a:r>
            <a:r>
              <a:rPr sz="5400" spc="-150" dirty="0">
                <a:solidFill>
                  <a:schemeClr val="accent3">
                    <a:lumMod val="75000"/>
                  </a:schemeClr>
                </a:solidFill>
                <a:latin typeface="Trebuchet MS"/>
                <a:cs typeface="Trebuchet MS"/>
              </a:rPr>
              <a:t> </a:t>
            </a:r>
            <a:r>
              <a:rPr sz="5400" spc="-340" dirty="0">
                <a:solidFill>
                  <a:schemeClr val="accent3">
                    <a:lumMod val="75000"/>
                  </a:schemeClr>
                </a:solidFill>
                <a:latin typeface="Trebuchet MS"/>
                <a:cs typeface="Trebuchet MS"/>
              </a:rPr>
              <a:t>aktuální</a:t>
            </a:r>
            <a:r>
              <a:rPr sz="5400" spc="-114" dirty="0">
                <a:solidFill>
                  <a:schemeClr val="accent3">
                    <a:lumMod val="75000"/>
                  </a:schemeClr>
                </a:solidFill>
                <a:latin typeface="Trebuchet MS"/>
                <a:cs typeface="Trebuchet MS"/>
              </a:rPr>
              <a:t> </a:t>
            </a:r>
            <a:r>
              <a:rPr sz="5400" spc="-405" dirty="0">
                <a:solidFill>
                  <a:schemeClr val="accent3">
                    <a:lumMod val="75000"/>
                  </a:schemeClr>
                </a:solidFill>
                <a:latin typeface="Trebuchet MS"/>
                <a:cs typeface="Trebuchet MS"/>
              </a:rPr>
              <a:t>žadatele,</a:t>
            </a:r>
            <a:r>
              <a:rPr sz="5400" spc="-615" dirty="0">
                <a:solidFill>
                  <a:schemeClr val="accent3">
                    <a:lumMod val="75000"/>
                  </a:schemeClr>
                </a:solidFill>
                <a:latin typeface="Trebuchet MS"/>
                <a:cs typeface="Trebuchet MS"/>
              </a:rPr>
              <a:t> </a:t>
            </a:r>
            <a:r>
              <a:rPr sz="5400" spc="-260" dirty="0">
                <a:solidFill>
                  <a:schemeClr val="accent3">
                    <a:lumMod val="75000"/>
                  </a:schemeClr>
                </a:solidFill>
                <a:latin typeface="Trebuchet MS"/>
                <a:cs typeface="Trebuchet MS"/>
              </a:rPr>
              <a:t>staré</a:t>
            </a:r>
            <a:r>
              <a:rPr sz="5400" spc="-114" dirty="0">
                <a:solidFill>
                  <a:schemeClr val="accent3">
                    <a:lumMod val="75000"/>
                  </a:schemeClr>
                </a:solidFill>
                <a:latin typeface="Trebuchet MS"/>
                <a:cs typeface="Trebuchet MS"/>
              </a:rPr>
              <a:t> </a:t>
            </a:r>
            <a:r>
              <a:rPr sz="5400" spc="-145" dirty="0">
                <a:solidFill>
                  <a:schemeClr val="accent3">
                    <a:lumMod val="75000"/>
                  </a:schemeClr>
                </a:solidFill>
                <a:latin typeface="Trebuchet MS"/>
                <a:cs typeface="Trebuchet MS"/>
              </a:rPr>
              <a:t>podmínky </a:t>
            </a:r>
            <a:r>
              <a:rPr sz="5400" spc="-204" dirty="0">
                <a:solidFill>
                  <a:schemeClr val="accent3">
                    <a:lumMod val="75000"/>
                  </a:schemeClr>
                </a:solidFill>
                <a:latin typeface="Trebuchet MS"/>
                <a:cs typeface="Trebuchet MS"/>
              </a:rPr>
              <a:t>nové</a:t>
            </a:r>
            <a:r>
              <a:rPr sz="5400" spc="-160" dirty="0">
                <a:solidFill>
                  <a:schemeClr val="accent3">
                    <a:lumMod val="75000"/>
                  </a:schemeClr>
                </a:solidFill>
                <a:latin typeface="Trebuchet MS"/>
                <a:cs typeface="Trebuchet MS"/>
              </a:rPr>
              <a:t> </a:t>
            </a:r>
            <a:r>
              <a:rPr sz="5400" spc="-95" dirty="0">
                <a:solidFill>
                  <a:schemeClr val="accent3">
                    <a:lumMod val="75000"/>
                  </a:schemeClr>
                </a:solidFill>
                <a:latin typeface="Trebuchet MS"/>
                <a:cs typeface="Trebuchet MS"/>
              </a:rPr>
              <a:t>podmínky</a:t>
            </a:r>
            <a:endParaRPr sz="5400" dirty="0">
              <a:solidFill>
                <a:schemeClr val="accent3">
                  <a:lumMod val="75000"/>
                </a:schemeClr>
              </a:solidFill>
              <a:latin typeface="Trebuchet MS"/>
              <a:cs typeface="Trebuchet MS"/>
            </a:endParaRPr>
          </a:p>
          <a:p>
            <a:pPr>
              <a:lnSpc>
                <a:spcPct val="100000"/>
              </a:lnSpc>
              <a:spcBef>
                <a:spcPts val="5"/>
              </a:spcBef>
            </a:pPr>
            <a:endParaRPr sz="5400" dirty="0">
              <a:solidFill>
                <a:schemeClr val="accent3">
                  <a:lumMod val="75000"/>
                </a:schemeClr>
              </a:solidFill>
              <a:latin typeface="Trebuchet MS"/>
              <a:cs typeface="Trebuchet MS"/>
            </a:endParaRPr>
          </a:p>
          <a:p>
            <a:pPr marL="212090">
              <a:lnSpc>
                <a:spcPct val="100000"/>
              </a:lnSpc>
            </a:pPr>
            <a:r>
              <a:rPr lang="cs-CZ" sz="5400" spc="-375" dirty="0">
                <a:solidFill>
                  <a:schemeClr val="accent3">
                    <a:lumMod val="75000"/>
                  </a:schemeClr>
                </a:solidFill>
                <a:latin typeface="Trebuchet MS"/>
                <a:cs typeface="Trebuchet MS"/>
              </a:rPr>
              <a:t>   </a:t>
            </a:r>
            <a:r>
              <a:rPr sz="5400" spc="-375" dirty="0" err="1">
                <a:solidFill>
                  <a:schemeClr val="accent3">
                    <a:lumMod val="75000"/>
                  </a:schemeClr>
                </a:solidFill>
                <a:latin typeface="Trebuchet MS"/>
                <a:cs typeface="Trebuchet MS"/>
              </a:rPr>
              <a:t>žadatel</a:t>
            </a:r>
            <a:r>
              <a:rPr sz="5400" spc="-120" dirty="0">
                <a:solidFill>
                  <a:schemeClr val="accent3">
                    <a:lumMod val="75000"/>
                  </a:schemeClr>
                </a:solidFill>
                <a:latin typeface="Trebuchet MS"/>
                <a:cs typeface="Trebuchet MS"/>
              </a:rPr>
              <a:t> </a:t>
            </a:r>
            <a:r>
              <a:rPr sz="5400" dirty="0">
                <a:solidFill>
                  <a:schemeClr val="accent3">
                    <a:lumMod val="75000"/>
                  </a:schemeClr>
                </a:solidFill>
                <a:latin typeface="Trebuchet MS"/>
                <a:cs typeface="Trebuchet MS"/>
              </a:rPr>
              <a:t>do</a:t>
            </a:r>
            <a:r>
              <a:rPr sz="5400" spc="-375" dirty="0">
                <a:solidFill>
                  <a:schemeClr val="accent3">
                    <a:lumMod val="75000"/>
                  </a:schemeClr>
                </a:solidFill>
                <a:latin typeface="Trebuchet MS"/>
                <a:cs typeface="Trebuchet MS"/>
              </a:rPr>
              <a:t> </a:t>
            </a:r>
            <a:r>
              <a:rPr sz="5400" spc="-10" dirty="0">
                <a:solidFill>
                  <a:schemeClr val="accent3">
                    <a:lumMod val="75000"/>
                  </a:schemeClr>
                </a:solidFill>
                <a:latin typeface="Trebuchet MS"/>
                <a:cs typeface="Trebuchet MS"/>
              </a:rPr>
              <a:t>40</a:t>
            </a:r>
            <a:r>
              <a:rPr sz="5400" spc="-285" dirty="0">
                <a:solidFill>
                  <a:schemeClr val="accent3">
                    <a:lumMod val="75000"/>
                  </a:schemeClr>
                </a:solidFill>
                <a:latin typeface="Trebuchet MS"/>
                <a:cs typeface="Trebuchet MS"/>
              </a:rPr>
              <a:t> </a:t>
            </a:r>
            <a:r>
              <a:rPr sz="5400" spc="-350" dirty="0">
                <a:solidFill>
                  <a:schemeClr val="accent3">
                    <a:lumMod val="75000"/>
                  </a:schemeClr>
                </a:solidFill>
                <a:latin typeface="Trebuchet MS"/>
                <a:cs typeface="Trebuchet MS"/>
              </a:rPr>
              <a:t>let</a:t>
            </a:r>
            <a:r>
              <a:rPr sz="5400" spc="-120" dirty="0">
                <a:solidFill>
                  <a:schemeClr val="accent3">
                    <a:lumMod val="75000"/>
                  </a:schemeClr>
                </a:solidFill>
                <a:latin typeface="Trebuchet MS"/>
                <a:cs typeface="Trebuchet MS"/>
              </a:rPr>
              <a:t> </a:t>
            </a:r>
            <a:r>
              <a:rPr sz="5400" spc="-229" dirty="0">
                <a:solidFill>
                  <a:schemeClr val="accent3">
                    <a:lumMod val="75000"/>
                  </a:schemeClr>
                </a:solidFill>
                <a:latin typeface="Trebuchet MS"/>
                <a:cs typeface="Trebuchet MS"/>
              </a:rPr>
              <a:t>se</a:t>
            </a:r>
            <a:r>
              <a:rPr sz="5400" spc="-145" dirty="0">
                <a:solidFill>
                  <a:schemeClr val="accent3">
                    <a:lumMod val="75000"/>
                  </a:schemeClr>
                </a:solidFill>
                <a:latin typeface="Trebuchet MS"/>
                <a:cs typeface="Trebuchet MS"/>
              </a:rPr>
              <a:t> </a:t>
            </a:r>
            <a:r>
              <a:rPr sz="5400" b="1" spc="-20" dirty="0">
                <a:solidFill>
                  <a:schemeClr val="accent3">
                    <a:lumMod val="75000"/>
                  </a:schemeClr>
                </a:solidFill>
                <a:latin typeface="Trebuchet MS"/>
                <a:cs typeface="Trebuchet MS"/>
              </a:rPr>
              <a:t>zemědělskou</a:t>
            </a:r>
            <a:r>
              <a:rPr sz="5400" b="1" spc="-200" dirty="0">
                <a:solidFill>
                  <a:schemeClr val="accent3">
                    <a:lumMod val="75000"/>
                  </a:schemeClr>
                </a:solidFill>
                <a:latin typeface="Trebuchet MS"/>
                <a:cs typeface="Trebuchet MS"/>
              </a:rPr>
              <a:t> </a:t>
            </a:r>
            <a:r>
              <a:rPr sz="5400" b="1" spc="-95" dirty="0">
                <a:solidFill>
                  <a:schemeClr val="accent3">
                    <a:lumMod val="75000"/>
                  </a:schemeClr>
                </a:solidFill>
                <a:latin typeface="Trebuchet MS"/>
                <a:cs typeface="Trebuchet MS"/>
              </a:rPr>
              <a:t>kvalifikací</a:t>
            </a:r>
            <a:r>
              <a:rPr sz="5400" b="1" spc="-170" dirty="0">
                <a:solidFill>
                  <a:schemeClr val="accent3">
                    <a:lumMod val="75000"/>
                  </a:schemeClr>
                </a:solidFill>
                <a:latin typeface="Trebuchet MS"/>
                <a:cs typeface="Trebuchet MS"/>
              </a:rPr>
              <a:t> </a:t>
            </a:r>
            <a:r>
              <a:rPr sz="5400" b="1" spc="-215" dirty="0">
                <a:solidFill>
                  <a:schemeClr val="accent3">
                    <a:lumMod val="75000"/>
                  </a:schemeClr>
                </a:solidFill>
                <a:latin typeface="Trebuchet MS"/>
                <a:cs typeface="Trebuchet MS"/>
              </a:rPr>
              <a:t>již</a:t>
            </a:r>
            <a:r>
              <a:rPr sz="5400" b="1" spc="-160" dirty="0">
                <a:solidFill>
                  <a:schemeClr val="accent3">
                    <a:lumMod val="75000"/>
                  </a:schemeClr>
                </a:solidFill>
                <a:latin typeface="Trebuchet MS"/>
                <a:cs typeface="Trebuchet MS"/>
              </a:rPr>
              <a:t> </a:t>
            </a:r>
            <a:r>
              <a:rPr sz="5400" b="1" dirty="0">
                <a:solidFill>
                  <a:schemeClr val="accent3">
                    <a:lumMod val="75000"/>
                  </a:schemeClr>
                </a:solidFill>
                <a:latin typeface="Trebuchet MS"/>
                <a:cs typeface="Trebuchet MS"/>
              </a:rPr>
              <a:t>k</a:t>
            </a:r>
            <a:r>
              <a:rPr sz="5400" b="1" spc="-195" dirty="0">
                <a:solidFill>
                  <a:schemeClr val="accent3">
                    <a:lumMod val="75000"/>
                  </a:schemeClr>
                </a:solidFill>
                <a:latin typeface="Trebuchet MS"/>
                <a:cs typeface="Trebuchet MS"/>
              </a:rPr>
              <a:t> </a:t>
            </a:r>
            <a:r>
              <a:rPr lang="cs-CZ" sz="5400" b="1" spc="-195" dirty="0">
                <a:solidFill>
                  <a:schemeClr val="accent3">
                    <a:lumMod val="75000"/>
                  </a:schemeClr>
                </a:solidFill>
                <a:latin typeface="Trebuchet MS"/>
                <a:cs typeface="Trebuchet MS"/>
              </a:rPr>
              <a:t>					</a:t>
            </a:r>
            <a:r>
              <a:rPr sz="5400" b="1" spc="-10" dirty="0" err="1">
                <a:solidFill>
                  <a:schemeClr val="accent3">
                    <a:lumMod val="75000"/>
                  </a:schemeClr>
                </a:solidFill>
                <a:latin typeface="Trebuchet MS"/>
                <a:cs typeface="Trebuchet MS"/>
              </a:rPr>
              <a:t>žádosti</a:t>
            </a:r>
            <a:endParaRPr sz="5400" dirty="0">
              <a:solidFill>
                <a:schemeClr val="accent3">
                  <a:lumMod val="75000"/>
                </a:schemeClr>
              </a:solidFill>
              <a:latin typeface="Trebuchet MS"/>
              <a:cs typeface="Trebuchet MS"/>
            </a:endParaRPr>
          </a:p>
          <a:p>
            <a:pPr marL="212090">
              <a:lnSpc>
                <a:spcPct val="100000"/>
              </a:lnSpc>
              <a:spcBef>
                <a:spcPts val="1680"/>
              </a:spcBef>
            </a:pPr>
            <a:r>
              <a:rPr lang="cs-CZ" sz="5400" spc="-315" dirty="0">
                <a:solidFill>
                  <a:schemeClr val="accent3">
                    <a:lumMod val="75000"/>
                  </a:schemeClr>
                </a:solidFill>
                <a:latin typeface="Trebuchet MS"/>
                <a:cs typeface="Trebuchet MS"/>
              </a:rPr>
              <a:t>    </a:t>
            </a:r>
            <a:r>
              <a:rPr sz="5400" spc="-315" dirty="0" err="1">
                <a:solidFill>
                  <a:schemeClr val="accent3">
                    <a:lumMod val="75000"/>
                  </a:schemeClr>
                </a:solidFill>
                <a:latin typeface="Trebuchet MS"/>
                <a:cs typeface="Trebuchet MS"/>
              </a:rPr>
              <a:t>zápis</a:t>
            </a:r>
            <a:r>
              <a:rPr sz="5400" spc="-130" dirty="0">
                <a:solidFill>
                  <a:schemeClr val="accent3">
                    <a:lumMod val="75000"/>
                  </a:schemeClr>
                </a:solidFill>
                <a:latin typeface="Trebuchet MS"/>
                <a:cs typeface="Trebuchet MS"/>
              </a:rPr>
              <a:t> </a:t>
            </a:r>
            <a:r>
              <a:rPr sz="5400" dirty="0">
                <a:solidFill>
                  <a:schemeClr val="accent3">
                    <a:lumMod val="75000"/>
                  </a:schemeClr>
                </a:solidFill>
                <a:latin typeface="Trebuchet MS"/>
                <a:cs typeface="Trebuchet MS"/>
              </a:rPr>
              <a:t>do</a:t>
            </a:r>
            <a:r>
              <a:rPr sz="5400" spc="-375" dirty="0">
                <a:solidFill>
                  <a:schemeClr val="accent3">
                    <a:lumMod val="75000"/>
                  </a:schemeClr>
                </a:solidFill>
                <a:latin typeface="Trebuchet MS"/>
                <a:cs typeface="Trebuchet MS"/>
              </a:rPr>
              <a:t> </a:t>
            </a:r>
            <a:r>
              <a:rPr sz="5400" dirty="0">
                <a:solidFill>
                  <a:schemeClr val="accent3">
                    <a:lumMod val="75000"/>
                  </a:schemeClr>
                </a:solidFill>
                <a:latin typeface="Trebuchet MS"/>
                <a:cs typeface="Trebuchet MS"/>
              </a:rPr>
              <a:t>EZP</a:t>
            </a:r>
            <a:r>
              <a:rPr sz="5400" spc="-200" dirty="0">
                <a:solidFill>
                  <a:schemeClr val="accent3">
                    <a:lumMod val="75000"/>
                  </a:schemeClr>
                </a:solidFill>
                <a:latin typeface="Trebuchet MS"/>
                <a:cs typeface="Trebuchet MS"/>
              </a:rPr>
              <a:t> </a:t>
            </a:r>
            <a:r>
              <a:rPr sz="5400" b="1" spc="-405" dirty="0">
                <a:solidFill>
                  <a:srgbClr val="FF0000"/>
                </a:solidFill>
                <a:latin typeface="Trebuchet MS"/>
                <a:cs typeface="Trebuchet MS"/>
              </a:rPr>
              <a:t>max.</a:t>
            </a:r>
            <a:r>
              <a:rPr sz="5400" b="1" spc="-610" dirty="0">
                <a:solidFill>
                  <a:srgbClr val="FF0000"/>
                </a:solidFill>
                <a:latin typeface="Trebuchet MS"/>
                <a:cs typeface="Trebuchet MS"/>
              </a:rPr>
              <a:t> </a:t>
            </a:r>
            <a:r>
              <a:rPr lang="cs-CZ" sz="5400" b="1" spc="-10" dirty="0">
                <a:solidFill>
                  <a:srgbClr val="FF0000"/>
                </a:solidFill>
                <a:latin typeface="Trebuchet MS"/>
                <a:cs typeface="Trebuchet MS"/>
              </a:rPr>
              <a:t>5 let </a:t>
            </a:r>
            <a:r>
              <a:rPr sz="5400" b="1" spc="-275" dirty="0" err="1">
                <a:solidFill>
                  <a:srgbClr val="FF0000"/>
                </a:solidFill>
                <a:latin typeface="Trebuchet MS"/>
                <a:cs typeface="Trebuchet MS"/>
              </a:rPr>
              <a:t>předtím</a:t>
            </a:r>
            <a:r>
              <a:rPr lang="cs-CZ" sz="5400" b="1" spc="-275" dirty="0">
                <a:solidFill>
                  <a:srgbClr val="FF0000"/>
                </a:solidFill>
                <a:latin typeface="Trebuchet MS"/>
                <a:cs typeface="Trebuchet MS"/>
              </a:rPr>
              <a:t> </a:t>
            </a:r>
            <a:r>
              <a:rPr lang="cs-CZ" sz="5400" spc="-275" dirty="0">
                <a:solidFill>
                  <a:schemeClr val="accent3">
                    <a:lumMod val="75000"/>
                  </a:schemeClr>
                </a:solidFill>
                <a:latin typeface="Trebuchet MS"/>
                <a:cs typeface="Trebuchet MS"/>
              </a:rPr>
              <a:t>(změna oproti roku 2023</a:t>
            </a:r>
            <a:endParaRPr sz="5400" dirty="0">
              <a:solidFill>
                <a:schemeClr val="accent3">
                  <a:lumMod val="75000"/>
                </a:schemeClr>
              </a:solidFill>
              <a:latin typeface="Trebuchet MS"/>
              <a:cs typeface="Trebuchet MS"/>
            </a:endParaRPr>
          </a:p>
          <a:p>
            <a:pPr marL="12700" marR="745490" indent="199390">
              <a:lnSpc>
                <a:spcPct val="119900"/>
              </a:lnSpc>
              <a:spcBef>
                <a:spcPts val="495"/>
              </a:spcBef>
            </a:pPr>
            <a:r>
              <a:rPr lang="cs-CZ" sz="5400" spc="-165" dirty="0">
                <a:solidFill>
                  <a:schemeClr val="accent3">
                    <a:lumMod val="75000"/>
                  </a:schemeClr>
                </a:solidFill>
                <a:latin typeface="Trebuchet MS"/>
                <a:cs typeface="Trebuchet MS"/>
              </a:rPr>
              <a:t>   </a:t>
            </a:r>
            <a:r>
              <a:rPr sz="5400" spc="-165" dirty="0" err="1">
                <a:solidFill>
                  <a:schemeClr val="accent3">
                    <a:lumMod val="75000"/>
                  </a:schemeClr>
                </a:solidFill>
                <a:latin typeface="Trebuchet MS"/>
                <a:cs typeface="Trebuchet MS"/>
              </a:rPr>
              <a:t>možnost</a:t>
            </a:r>
            <a:r>
              <a:rPr sz="5400" spc="-210" dirty="0">
                <a:solidFill>
                  <a:schemeClr val="accent3">
                    <a:lumMod val="75000"/>
                  </a:schemeClr>
                </a:solidFill>
                <a:latin typeface="Trebuchet MS"/>
                <a:cs typeface="Trebuchet MS"/>
              </a:rPr>
              <a:t> </a:t>
            </a:r>
            <a:r>
              <a:rPr sz="5400" spc="-325" dirty="0">
                <a:solidFill>
                  <a:schemeClr val="accent3">
                    <a:lumMod val="75000"/>
                  </a:schemeClr>
                </a:solidFill>
                <a:latin typeface="Trebuchet MS"/>
                <a:cs typeface="Trebuchet MS"/>
              </a:rPr>
              <a:t>také</a:t>
            </a:r>
            <a:r>
              <a:rPr sz="5400" spc="-110" dirty="0">
                <a:solidFill>
                  <a:schemeClr val="accent3">
                    <a:lumMod val="75000"/>
                  </a:schemeClr>
                </a:solidFill>
                <a:latin typeface="Trebuchet MS"/>
                <a:cs typeface="Trebuchet MS"/>
              </a:rPr>
              <a:t> </a:t>
            </a:r>
            <a:r>
              <a:rPr sz="5400" spc="-60" dirty="0">
                <a:solidFill>
                  <a:schemeClr val="accent3">
                    <a:lumMod val="75000"/>
                  </a:schemeClr>
                </a:solidFill>
                <a:latin typeface="Trebuchet MS"/>
                <a:cs typeface="Trebuchet MS"/>
              </a:rPr>
              <a:t>pro</a:t>
            </a:r>
            <a:r>
              <a:rPr sz="5400" spc="-275" dirty="0">
                <a:solidFill>
                  <a:schemeClr val="accent3">
                    <a:lumMod val="75000"/>
                  </a:schemeClr>
                </a:solidFill>
                <a:latin typeface="Trebuchet MS"/>
                <a:cs typeface="Trebuchet MS"/>
              </a:rPr>
              <a:t> </a:t>
            </a:r>
            <a:r>
              <a:rPr sz="5400" spc="-270" dirty="0">
                <a:solidFill>
                  <a:schemeClr val="accent3">
                    <a:lumMod val="75000"/>
                  </a:schemeClr>
                </a:solidFill>
                <a:latin typeface="Trebuchet MS"/>
                <a:cs typeface="Trebuchet MS"/>
              </a:rPr>
              <a:t>právnické</a:t>
            </a:r>
            <a:r>
              <a:rPr sz="5400" spc="-140" dirty="0">
                <a:solidFill>
                  <a:schemeClr val="accent3">
                    <a:lumMod val="75000"/>
                  </a:schemeClr>
                </a:solidFill>
                <a:latin typeface="Trebuchet MS"/>
                <a:cs typeface="Trebuchet MS"/>
              </a:rPr>
              <a:t> </a:t>
            </a:r>
            <a:r>
              <a:rPr sz="5400" spc="-100" dirty="0">
                <a:solidFill>
                  <a:schemeClr val="accent3">
                    <a:lumMod val="75000"/>
                  </a:schemeClr>
                </a:solidFill>
                <a:latin typeface="Trebuchet MS"/>
                <a:cs typeface="Trebuchet MS"/>
              </a:rPr>
              <a:t>osoby</a:t>
            </a:r>
            <a:r>
              <a:rPr sz="5400" spc="-145" dirty="0">
                <a:solidFill>
                  <a:schemeClr val="accent3">
                    <a:lumMod val="75000"/>
                  </a:schemeClr>
                </a:solidFill>
                <a:latin typeface="Trebuchet MS"/>
                <a:cs typeface="Trebuchet MS"/>
              </a:rPr>
              <a:t> </a:t>
            </a:r>
            <a:r>
              <a:rPr sz="5400" spc="650" dirty="0">
                <a:solidFill>
                  <a:schemeClr val="accent3">
                    <a:lumMod val="75000"/>
                  </a:schemeClr>
                </a:solidFill>
                <a:latin typeface="Trebuchet MS"/>
                <a:cs typeface="Trebuchet MS"/>
              </a:rPr>
              <a:t>–</a:t>
            </a:r>
            <a:r>
              <a:rPr sz="5400" spc="-170" dirty="0">
                <a:solidFill>
                  <a:schemeClr val="accent3">
                    <a:lumMod val="75000"/>
                  </a:schemeClr>
                </a:solidFill>
                <a:latin typeface="Trebuchet MS"/>
                <a:cs typeface="Trebuchet MS"/>
              </a:rPr>
              <a:t> </a:t>
            </a:r>
            <a:r>
              <a:rPr sz="5400" spc="-200" dirty="0">
                <a:solidFill>
                  <a:schemeClr val="accent3">
                    <a:lumMod val="75000"/>
                  </a:schemeClr>
                </a:solidFill>
                <a:latin typeface="Trebuchet MS"/>
                <a:cs typeface="Trebuchet MS"/>
              </a:rPr>
              <a:t>nároky</a:t>
            </a:r>
            <a:r>
              <a:rPr sz="5400" spc="-160" dirty="0">
                <a:solidFill>
                  <a:schemeClr val="accent3">
                    <a:lumMod val="75000"/>
                  </a:schemeClr>
                </a:solidFill>
                <a:latin typeface="Trebuchet MS"/>
                <a:cs typeface="Trebuchet MS"/>
              </a:rPr>
              <a:t> </a:t>
            </a:r>
            <a:r>
              <a:rPr sz="5400" spc="-370" dirty="0">
                <a:solidFill>
                  <a:schemeClr val="accent3">
                    <a:lumMod val="75000"/>
                  </a:schemeClr>
                </a:solidFill>
                <a:latin typeface="Trebuchet MS"/>
                <a:cs typeface="Trebuchet MS"/>
              </a:rPr>
              <a:t>na</a:t>
            </a:r>
            <a:r>
              <a:rPr sz="5400" spc="-114" dirty="0">
                <a:solidFill>
                  <a:schemeClr val="accent3">
                    <a:lumMod val="75000"/>
                  </a:schemeClr>
                </a:solidFill>
                <a:latin typeface="Trebuchet MS"/>
                <a:cs typeface="Trebuchet MS"/>
              </a:rPr>
              <a:t> </a:t>
            </a:r>
            <a:r>
              <a:rPr sz="5400" spc="-370" dirty="0" err="1">
                <a:solidFill>
                  <a:schemeClr val="accent3">
                    <a:lumMod val="75000"/>
                  </a:schemeClr>
                </a:solidFill>
                <a:latin typeface="Trebuchet MS"/>
                <a:cs typeface="Trebuchet MS"/>
              </a:rPr>
              <a:t>mladé</a:t>
            </a:r>
            <a:r>
              <a:rPr sz="5400" spc="-120" dirty="0">
                <a:solidFill>
                  <a:schemeClr val="accent3">
                    <a:lumMod val="75000"/>
                  </a:schemeClr>
                </a:solidFill>
                <a:latin typeface="Trebuchet MS"/>
                <a:cs typeface="Trebuchet MS"/>
              </a:rPr>
              <a:t> </a:t>
            </a:r>
            <a:r>
              <a:rPr lang="cs-CZ" sz="5400" spc="-120" dirty="0">
                <a:solidFill>
                  <a:schemeClr val="accent3">
                    <a:lumMod val="75000"/>
                  </a:schemeClr>
                </a:solidFill>
                <a:latin typeface="Trebuchet MS"/>
                <a:cs typeface="Trebuchet MS"/>
              </a:rPr>
              <a:t>	 			</a:t>
            </a:r>
            <a:r>
              <a:rPr lang="cs-CZ" sz="5400" spc="-335" dirty="0">
                <a:solidFill>
                  <a:schemeClr val="accent3">
                    <a:lumMod val="75000"/>
                  </a:schemeClr>
                </a:solidFill>
                <a:latin typeface="Trebuchet MS"/>
                <a:cs typeface="Trebuchet MS"/>
              </a:rPr>
              <a:t>z</a:t>
            </a:r>
            <a:r>
              <a:rPr sz="5400" spc="-335" dirty="0" err="1">
                <a:solidFill>
                  <a:schemeClr val="accent3">
                    <a:lumMod val="75000"/>
                  </a:schemeClr>
                </a:solidFill>
                <a:latin typeface="Trebuchet MS"/>
                <a:cs typeface="Trebuchet MS"/>
              </a:rPr>
              <a:t>emědělce</a:t>
            </a:r>
            <a:r>
              <a:rPr sz="5400" spc="-335" dirty="0">
                <a:solidFill>
                  <a:schemeClr val="accent3">
                    <a:lumMod val="75000"/>
                  </a:schemeClr>
                </a:solidFill>
                <a:latin typeface="Trebuchet MS"/>
                <a:cs typeface="Trebuchet MS"/>
              </a:rPr>
              <a:t> </a:t>
            </a:r>
            <a:r>
              <a:rPr sz="5400" spc="-375" dirty="0">
                <a:solidFill>
                  <a:schemeClr val="accent3">
                    <a:lumMod val="75000"/>
                  </a:schemeClr>
                </a:solidFill>
                <a:latin typeface="Trebuchet MS"/>
                <a:cs typeface="Trebuchet MS"/>
              </a:rPr>
              <a:t>jako</a:t>
            </a:r>
            <a:r>
              <a:rPr sz="5400" spc="-110" dirty="0">
                <a:solidFill>
                  <a:schemeClr val="accent3">
                    <a:lumMod val="75000"/>
                  </a:schemeClr>
                </a:solidFill>
                <a:latin typeface="Trebuchet MS"/>
                <a:cs typeface="Trebuchet MS"/>
              </a:rPr>
              <a:t> </a:t>
            </a:r>
            <a:r>
              <a:rPr sz="5400" spc="-270" dirty="0">
                <a:solidFill>
                  <a:schemeClr val="accent3">
                    <a:lumMod val="75000"/>
                  </a:schemeClr>
                </a:solidFill>
                <a:latin typeface="Trebuchet MS"/>
                <a:cs typeface="Trebuchet MS"/>
              </a:rPr>
              <a:t>v</a:t>
            </a:r>
            <a:r>
              <a:rPr sz="5400" spc="-110" dirty="0">
                <a:solidFill>
                  <a:schemeClr val="accent3">
                    <a:lumMod val="75000"/>
                  </a:schemeClr>
                </a:solidFill>
                <a:latin typeface="Trebuchet MS"/>
                <a:cs typeface="Trebuchet MS"/>
              </a:rPr>
              <a:t> </a:t>
            </a:r>
            <a:r>
              <a:rPr sz="5400" spc="-290" dirty="0">
                <a:solidFill>
                  <a:schemeClr val="accent3">
                    <a:lumMod val="75000"/>
                  </a:schemeClr>
                </a:solidFill>
                <a:latin typeface="Trebuchet MS"/>
                <a:cs typeface="Trebuchet MS"/>
              </a:rPr>
              <a:t>případě</a:t>
            </a:r>
            <a:r>
              <a:rPr sz="5400" spc="-130" dirty="0">
                <a:solidFill>
                  <a:schemeClr val="accent3">
                    <a:lumMod val="75000"/>
                  </a:schemeClr>
                </a:solidFill>
                <a:latin typeface="Trebuchet MS"/>
                <a:cs typeface="Trebuchet MS"/>
              </a:rPr>
              <a:t> </a:t>
            </a:r>
            <a:r>
              <a:rPr sz="5400" spc="-330" dirty="0">
                <a:solidFill>
                  <a:schemeClr val="accent3">
                    <a:lumMod val="75000"/>
                  </a:schemeClr>
                </a:solidFill>
                <a:latin typeface="Trebuchet MS"/>
                <a:cs typeface="Trebuchet MS"/>
              </a:rPr>
              <a:t>fyzické</a:t>
            </a:r>
            <a:r>
              <a:rPr sz="5400" spc="-114" dirty="0">
                <a:solidFill>
                  <a:schemeClr val="accent3">
                    <a:lumMod val="75000"/>
                  </a:schemeClr>
                </a:solidFill>
                <a:latin typeface="Trebuchet MS"/>
                <a:cs typeface="Trebuchet MS"/>
              </a:rPr>
              <a:t> </a:t>
            </a:r>
            <a:r>
              <a:rPr sz="5400" spc="-10" dirty="0">
                <a:solidFill>
                  <a:schemeClr val="accent3">
                    <a:lumMod val="75000"/>
                  </a:schemeClr>
                </a:solidFill>
                <a:latin typeface="Trebuchet MS"/>
                <a:cs typeface="Trebuchet MS"/>
              </a:rPr>
              <a:t>osoby</a:t>
            </a:r>
            <a:endParaRPr sz="5400" dirty="0">
              <a:solidFill>
                <a:schemeClr val="accent3">
                  <a:lumMod val="75000"/>
                </a:schemeClr>
              </a:solidFill>
              <a:latin typeface="Trebuchet MS"/>
              <a:cs typeface="Trebuchet MS"/>
            </a:endParaRPr>
          </a:p>
          <a:p>
            <a:pPr marL="1177290">
              <a:lnSpc>
                <a:spcPct val="100000"/>
              </a:lnSpc>
              <a:spcBef>
                <a:spcPts val="1680"/>
              </a:spcBef>
            </a:pPr>
            <a:r>
              <a:rPr sz="5400" spc="-70" dirty="0">
                <a:solidFill>
                  <a:schemeClr val="accent3">
                    <a:lumMod val="75000"/>
                  </a:schemeClr>
                </a:solidFill>
                <a:latin typeface="Trebuchet MS"/>
                <a:cs typeface="Trebuchet MS"/>
              </a:rPr>
              <a:t>100</a:t>
            </a:r>
            <a:r>
              <a:rPr sz="5400" spc="-240" dirty="0">
                <a:solidFill>
                  <a:schemeClr val="accent3">
                    <a:lumMod val="75000"/>
                  </a:schemeClr>
                </a:solidFill>
                <a:latin typeface="Trebuchet MS"/>
                <a:cs typeface="Trebuchet MS"/>
              </a:rPr>
              <a:t> </a:t>
            </a:r>
            <a:r>
              <a:rPr sz="5400" spc="355" dirty="0">
                <a:solidFill>
                  <a:schemeClr val="accent3">
                    <a:lumMod val="75000"/>
                  </a:schemeClr>
                </a:solidFill>
                <a:latin typeface="Trebuchet MS"/>
                <a:cs typeface="Trebuchet MS"/>
              </a:rPr>
              <a:t>%</a:t>
            </a:r>
            <a:r>
              <a:rPr sz="5400" spc="-150" dirty="0">
                <a:solidFill>
                  <a:schemeClr val="accent3">
                    <a:lumMod val="75000"/>
                  </a:schemeClr>
                </a:solidFill>
                <a:latin typeface="Trebuchet MS"/>
                <a:cs typeface="Trebuchet MS"/>
              </a:rPr>
              <a:t> </a:t>
            </a:r>
            <a:r>
              <a:rPr sz="5400" spc="-290" dirty="0">
                <a:solidFill>
                  <a:schemeClr val="accent3">
                    <a:lumMod val="75000"/>
                  </a:schemeClr>
                </a:solidFill>
                <a:latin typeface="Trebuchet MS"/>
                <a:cs typeface="Trebuchet MS"/>
              </a:rPr>
              <a:t>vlastník</a:t>
            </a:r>
            <a:r>
              <a:rPr sz="5400" spc="-114" dirty="0">
                <a:solidFill>
                  <a:schemeClr val="accent3">
                    <a:lumMod val="75000"/>
                  </a:schemeClr>
                </a:solidFill>
                <a:latin typeface="Trebuchet MS"/>
                <a:cs typeface="Trebuchet MS"/>
              </a:rPr>
              <a:t> </a:t>
            </a:r>
            <a:r>
              <a:rPr sz="5400" spc="-340" dirty="0">
                <a:solidFill>
                  <a:schemeClr val="accent3">
                    <a:lumMod val="75000"/>
                  </a:schemeClr>
                </a:solidFill>
                <a:latin typeface="Trebuchet MS"/>
                <a:cs typeface="Trebuchet MS"/>
              </a:rPr>
              <a:t>i</a:t>
            </a:r>
            <a:r>
              <a:rPr sz="5400" spc="-120" dirty="0">
                <a:solidFill>
                  <a:schemeClr val="accent3">
                    <a:lumMod val="75000"/>
                  </a:schemeClr>
                </a:solidFill>
                <a:latin typeface="Trebuchet MS"/>
                <a:cs typeface="Trebuchet MS"/>
              </a:rPr>
              <a:t> </a:t>
            </a:r>
            <a:r>
              <a:rPr sz="5400" spc="-295" dirty="0">
                <a:solidFill>
                  <a:schemeClr val="accent3">
                    <a:lumMod val="75000"/>
                  </a:schemeClr>
                </a:solidFill>
                <a:latin typeface="Trebuchet MS"/>
                <a:cs typeface="Trebuchet MS"/>
              </a:rPr>
              <a:t>statutární</a:t>
            </a:r>
            <a:r>
              <a:rPr sz="5400" spc="-120" dirty="0">
                <a:solidFill>
                  <a:schemeClr val="accent3">
                    <a:lumMod val="75000"/>
                  </a:schemeClr>
                </a:solidFill>
                <a:latin typeface="Trebuchet MS"/>
                <a:cs typeface="Trebuchet MS"/>
              </a:rPr>
              <a:t> </a:t>
            </a:r>
            <a:r>
              <a:rPr sz="5400" spc="-315" dirty="0">
                <a:solidFill>
                  <a:schemeClr val="accent3">
                    <a:lumMod val="75000"/>
                  </a:schemeClr>
                </a:solidFill>
                <a:latin typeface="Trebuchet MS"/>
                <a:cs typeface="Trebuchet MS"/>
              </a:rPr>
              <a:t>zástupce</a:t>
            </a:r>
            <a:endParaRPr sz="5400" dirty="0">
              <a:solidFill>
                <a:schemeClr val="accent3">
                  <a:lumMod val="75000"/>
                </a:schemeClr>
              </a:solidFill>
              <a:latin typeface="Trebuchet MS"/>
              <a:cs typeface="Trebuchet MS"/>
            </a:endParaRPr>
          </a:p>
          <a:p>
            <a:pPr marL="212090">
              <a:lnSpc>
                <a:spcPct val="100000"/>
              </a:lnSpc>
              <a:spcBef>
                <a:spcPts val="1675"/>
              </a:spcBef>
            </a:pPr>
            <a:r>
              <a:rPr sz="5400" b="1" dirty="0">
                <a:solidFill>
                  <a:schemeClr val="accent3">
                    <a:lumMod val="75000"/>
                  </a:schemeClr>
                </a:solidFill>
                <a:latin typeface="Trebuchet MS"/>
                <a:cs typeface="Trebuchet MS"/>
              </a:rPr>
              <a:t>nárok</a:t>
            </a:r>
            <a:r>
              <a:rPr sz="5400" b="1" spc="-295" dirty="0">
                <a:solidFill>
                  <a:schemeClr val="accent3">
                    <a:lumMod val="75000"/>
                  </a:schemeClr>
                </a:solidFill>
                <a:latin typeface="Trebuchet MS"/>
                <a:cs typeface="Trebuchet MS"/>
              </a:rPr>
              <a:t> </a:t>
            </a:r>
            <a:r>
              <a:rPr sz="5400" b="1" dirty="0">
                <a:solidFill>
                  <a:schemeClr val="accent3">
                    <a:lumMod val="75000"/>
                  </a:schemeClr>
                </a:solidFill>
                <a:latin typeface="Trebuchet MS"/>
                <a:cs typeface="Trebuchet MS"/>
              </a:rPr>
              <a:t>na</a:t>
            </a:r>
            <a:r>
              <a:rPr sz="5400" b="1" spc="-190" dirty="0">
                <a:solidFill>
                  <a:schemeClr val="accent3">
                    <a:lumMod val="75000"/>
                  </a:schemeClr>
                </a:solidFill>
                <a:latin typeface="Trebuchet MS"/>
                <a:cs typeface="Trebuchet MS"/>
              </a:rPr>
              <a:t> </a:t>
            </a:r>
            <a:r>
              <a:rPr sz="5400" b="1" spc="-25" dirty="0">
                <a:solidFill>
                  <a:schemeClr val="accent3">
                    <a:lumMod val="75000"/>
                  </a:schemeClr>
                </a:solidFill>
                <a:latin typeface="Trebuchet MS"/>
                <a:cs typeface="Trebuchet MS"/>
              </a:rPr>
              <a:t>max.</a:t>
            </a:r>
            <a:r>
              <a:rPr sz="5400" b="1" spc="-630" dirty="0">
                <a:solidFill>
                  <a:schemeClr val="accent3">
                    <a:lumMod val="75000"/>
                  </a:schemeClr>
                </a:solidFill>
                <a:latin typeface="Trebuchet MS"/>
                <a:cs typeface="Trebuchet MS"/>
              </a:rPr>
              <a:t> </a:t>
            </a:r>
            <a:r>
              <a:rPr sz="5400" b="1" spc="-95" dirty="0">
                <a:solidFill>
                  <a:schemeClr val="accent3">
                    <a:lumMod val="75000"/>
                  </a:schemeClr>
                </a:solidFill>
                <a:latin typeface="Trebuchet MS"/>
                <a:cs typeface="Trebuchet MS"/>
              </a:rPr>
              <a:t>90</a:t>
            </a:r>
            <a:r>
              <a:rPr sz="5400" b="1" spc="-180" dirty="0">
                <a:solidFill>
                  <a:schemeClr val="accent3">
                    <a:lumMod val="75000"/>
                  </a:schemeClr>
                </a:solidFill>
                <a:latin typeface="Trebuchet MS"/>
                <a:cs typeface="Trebuchet MS"/>
              </a:rPr>
              <a:t> </a:t>
            </a:r>
            <a:r>
              <a:rPr sz="5400" b="1" spc="-200" dirty="0">
                <a:solidFill>
                  <a:schemeClr val="accent3">
                    <a:lumMod val="75000"/>
                  </a:schemeClr>
                </a:solidFill>
                <a:latin typeface="Trebuchet MS"/>
                <a:cs typeface="Trebuchet MS"/>
              </a:rPr>
              <a:t>ha,</a:t>
            </a:r>
            <a:r>
              <a:rPr sz="5400" b="1" spc="-625" dirty="0">
                <a:solidFill>
                  <a:schemeClr val="accent3">
                    <a:lumMod val="75000"/>
                  </a:schemeClr>
                </a:solidFill>
                <a:latin typeface="Trebuchet MS"/>
                <a:cs typeface="Trebuchet MS"/>
              </a:rPr>
              <a:t> </a:t>
            </a:r>
            <a:r>
              <a:rPr sz="5400" b="1" spc="-25" dirty="0">
                <a:solidFill>
                  <a:schemeClr val="accent3">
                    <a:lumMod val="75000"/>
                  </a:schemeClr>
                </a:solidFill>
                <a:latin typeface="Trebuchet MS"/>
                <a:cs typeface="Trebuchet MS"/>
              </a:rPr>
              <a:t>max.</a:t>
            </a:r>
            <a:r>
              <a:rPr sz="5400" b="1" spc="-630" dirty="0">
                <a:solidFill>
                  <a:schemeClr val="accent3">
                    <a:lumMod val="75000"/>
                  </a:schemeClr>
                </a:solidFill>
                <a:latin typeface="Trebuchet MS"/>
                <a:cs typeface="Trebuchet MS"/>
              </a:rPr>
              <a:t> </a:t>
            </a:r>
            <a:r>
              <a:rPr sz="5400" b="1" dirty="0">
                <a:solidFill>
                  <a:schemeClr val="accent3">
                    <a:lumMod val="75000"/>
                  </a:schemeClr>
                </a:solidFill>
                <a:latin typeface="Trebuchet MS"/>
                <a:cs typeface="Trebuchet MS"/>
              </a:rPr>
              <a:t>5</a:t>
            </a:r>
            <a:r>
              <a:rPr sz="5400" b="1" spc="-175" dirty="0">
                <a:solidFill>
                  <a:schemeClr val="accent3">
                    <a:lumMod val="75000"/>
                  </a:schemeClr>
                </a:solidFill>
                <a:latin typeface="Trebuchet MS"/>
                <a:cs typeface="Trebuchet MS"/>
              </a:rPr>
              <a:t> </a:t>
            </a:r>
            <a:r>
              <a:rPr sz="5400" b="1" spc="-25" dirty="0">
                <a:solidFill>
                  <a:schemeClr val="accent3">
                    <a:lumMod val="75000"/>
                  </a:schemeClr>
                </a:solidFill>
                <a:latin typeface="Trebuchet MS"/>
                <a:cs typeface="Trebuchet MS"/>
              </a:rPr>
              <a:t>let</a:t>
            </a:r>
            <a:endParaRPr sz="5400" dirty="0">
              <a:solidFill>
                <a:schemeClr val="accent3">
                  <a:lumMod val="75000"/>
                </a:schemeClr>
              </a:solidFill>
              <a:latin typeface="Trebuchet MS"/>
              <a:cs typeface="Trebuchet MS"/>
            </a:endParaRPr>
          </a:p>
          <a:p>
            <a:pPr>
              <a:lnSpc>
                <a:spcPct val="100000"/>
              </a:lnSpc>
              <a:spcBef>
                <a:spcPts val="5"/>
              </a:spcBef>
            </a:pPr>
            <a:endParaRPr sz="5400" dirty="0">
              <a:solidFill>
                <a:schemeClr val="accent3">
                  <a:lumMod val="75000"/>
                </a:schemeClr>
              </a:solidFill>
              <a:latin typeface="Trebuchet MS"/>
              <a:cs typeface="Trebuchet MS"/>
            </a:endParaRPr>
          </a:p>
          <a:p>
            <a:pPr marL="212090">
              <a:lnSpc>
                <a:spcPct val="100000"/>
              </a:lnSpc>
              <a:spcBef>
                <a:spcPts val="5"/>
              </a:spcBef>
            </a:pPr>
            <a:r>
              <a:rPr sz="5400" spc="-325" dirty="0">
                <a:solidFill>
                  <a:schemeClr val="accent3">
                    <a:lumMod val="75000"/>
                  </a:schemeClr>
                </a:solidFill>
                <a:latin typeface="Trebuchet MS"/>
                <a:cs typeface="Trebuchet MS"/>
              </a:rPr>
              <a:t>plánovaná</a:t>
            </a:r>
            <a:r>
              <a:rPr sz="5400" spc="-105" dirty="0">
                <a:solidFill>
                  <a:schemeClr val="accent3">
                    <a:lumMod val="75000"/>
                  </a:schemeClr>
                </a:solidFill>
                <a:latin typeface="Trebuchet MS"/>
                <a:cs typeface="Trebuchet MS"/>
              </a:rPr>
              <a:t> </a:t>
            </a:r>
            <a:r>
              <a:rPr sz="5400" spc="-350" dirty="0">
                <a:solidFill>
                  <a:schemeClr val="accent3">
                    <a:lumMod val="75000"/>
                  </a:schemeClr>
                </a:solidFill>
                <a:latin typeface="Trebuchet MS"/>
                <a:cs typeface="Trebuchet MS"/>
              </a:rPr>
              <a:t>sazba</a:t>
            </a:r>
            <a:r>
              <a:rPr sz="5400" spc="-105" dirty="0">
                <a:solidFill>
                  <a:schemeClr val="accent3">
                    <a:lumMod val="75000"/>
                  </a:schemeClr>
                </a:solidFill>
                <a:latin typeface="Trebuchet MS"/>
                <a:cs typeface="Trebuchet MS"/>
              </a:rPr>
              <a:t> </a:t>
            </a:r>
            <a:r>
              <a:rPr sz="5400" spc="-220" dirty="0">
                <a:solidFill>
                  <a:schemeClr val="accent3">
                    <a:lumMod val="75000"/>
                  </a:schemeClr>
                </a:solidFill>
                <a:latin typeface="Trebuchet MS"/>
                <a:cs typeface="Trebuchet MS"/>
              </a:rPr>
              <a:t>se</a:t>
            </a:r>
            <a:r>
              <a:rPr sz="5400" spc="-110" dirty="0">
                <a:solidFill>
                  <a:schemeClr val="accent3">
                    <a:lumMod val="75000"/>
                  </a:schemeClr>
                </a:solidFill>
                <a:latin typeface="Trebuchet MS"/>
                <a:cs typeface="Trebuchet MS"/>
              </a:rPr>
              <a:t> </a:t>
            </a:r>
            <a:r>
              <a:rPr sz="5400" spc="-245" dirty="0">
                <a:solidFill>
                  <a:schemeClr val="accent3">
                    <a:lumMod val="75000"/>
                  </a:schemeClr>
                </a:solidFill>
                <a:latin typeface="Trebuchet MS"/>
                <a:cs typeface="Trebuchet MS"/>
              </a:rPr>
              <a:t>meziročně</a:t>
            </a:r>
            <a:r>
              <a:rPr sz="5400" spc="-125" dirty="0">
                <a:solidFill>
                  <a:schemeClr val="accent3">
                    <a:lumMod val="75000"/>
                  </a:schemeClr>
                </a:solidFill>
                <a:latin typeface="Trebuchet MS"/>
                <a:cs typeface="Trebuchet MS"/>
              </a:rPr>
              <a:t> </a:t>
            </a:r>
            <a:r>
              <a:rPr sz="5400" spc="-385" dirty="0">
                <a:solidFill>
                  <a:schemeClr val="accent3">
                    <a:lumMod val="75000"/>
                  </a:schemeClr>
                </a:solidFill>
                <a:latin typeface="Trebuchet MS"/>
                <a:cs typeface="Trebuchet MS"/>
              </a:rPr>
              <a:t>liší,</a:t>
            </a:r>
            <a:r>
              <a:rPr sz="5400" spc="-620" dirty="0">
                <a:solidFill>
                  <a:schemeClr val="accent3">
                    <a:lumMod val="75000"/>
                  </a:schemeClr>
                </a:solidFill>
                <a:latin typeface="Trebuchet MS"/>
                <a:cs typeface="Trebuchet MS"/>
              </a:rPr>
              <a:t> </a:t>
            </a:r>
            <a:r>
              <a:rPr sz="5400" spc="-300" dirty="0">
                <a:solidFill>
                  <a:schemeClr val="accent3">
                    <a:lumMod val="75000"/>
                  </a:schemeClr>
                </a:solidFill>
                <a:latin typeface="Trebuchet MS"/>
                <a:cs typeface="Trebuchet MS"/>
              </a:rPr>
              <a:t>info</a:t>
            </a:r>
            <a:r>
              <a:rPr sz="5400" spc="-120" dirty="0">
                <a:solidFill>
                  <a:schemeClr val="accent3">
                    <a:lumMod val="75000"/>
                  </a:schemeClr>
                </a:solidFill>
                <a:latin typeface="Trebuchet MS"/>
                <a:cs typeface="Trebuchet MS"/>
              </a:rPr>
              <a:t> </a:t>
            </a:r>
            <a:r>
              <a:rPr sz="5400" spc="-360" dirty="0">
                <a:solidFill>
                  <a:schemeClr val="accent3">
                    <a:lumMod val="75000"/>
                  </a:schemeClr>
                </a:solidFill>
                <a:latin typeface="Trebuchet MS"/>
                <a:cs typeface="Trebuchet MS"/>
              </a:rPr>
              <a:t>ve</a:t>
            </a:r>
            <a:r>
              <a:rPr sz="5400" spc="-110" dirty="0">
                <a:solidFill>
                  <a:schemeClr val="accent3">
                    <a:lumMod val="75000"/>
                  </a:schemeClr>
                </a:solidFill>
                <a:latin typeface="Trebuchet MS"/>
                <a:cs typeface="Trebuchet MS"/>
              </a:rPr>
              <a:t> </a:t>
            </a:r>
            <a:r>
              <a:rPr sz="5400" spc="-285" dirty="0">
                <a:solidFill>
                  <a:schemeClr val="accent3">
                    <a:lumMod val="75000"/>
                  </a:schemeClr>
                </a:solidFill>
                <a:latin typeface="Trebuchet MS"/>
                <a:cs typeface="Trebuchet MS"/>
              </a:rPr>
              <a:t>Strategickém</a:t>
            </a:r>
            <a:r>
              <a:rPr sz="5400" spc="-110" dirty="0">
                <a:solidFill>
                  <a:schemeClr val="accent3">
                    <a:lumMod val="75000"/>
                  </a:schemeClr>
                </a:solidFill>
                <a:latin typeface="Trebuchet MS"/>
                <a:cs typeface="Trebuchet MS"/>
              </a:rPr>
              <a:t> </a:t>
            </a:r>
            <a:r>
              <a:rPr sz="5400" spc="-365" dirty="0">
                <a:solidFill>
                  <a:schemeClr val="accent3">
                    <a:lumMod val="75000"/>
                  </a:schemeClr>
                </a:solidFill>
                <a:latin typeface="Trebuchet MS"/>
                <a:cs typeface="Trebuchet MS"/>
              </a:rPr>
              <a:t>plánu</a:t>
            </a:r>
            <a:endParaRPr sz="5400" dirty="0">
              <a:solidFill>
                <a:schemeClr val="accent3">
                  <a:lumMod val="75000"/>
                </a:schemeClr>
              </a:solidFill>
              <a:latin typeface="Trebuchet MS"/>
              <a:cs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3635" y="2334105"/>
            <a:ext cx="382270" cy="401955"/>
          </a:xfrm>
          <a:custGeom>
            <a:avLst/>
            <a:gdLst/>
            <a:ahLst/>
            <a:cxnLst/>
            <a:rect l="l" t="t" r="r" b="b"/>
            <a:pathLst>
              <a:path w="382269" h="401955">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3" name="object 3"/>
          <p:cNvSpPr/>
          <p:nvPr/>
        </p:nvSpPr>
        <p:spPr>
          <a:xfrm>
            <a:off x="1173635" y="3244958"/>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4" name="object 4"/>
          <p:cNvSpPr/>
          <p:nvPr/>
        </p:nvSpPr>
        <p:spPr>
          <a:xfrm>
            <a:off x="2360885" y="4074148"/>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5"/>
                </a:lnTo>
                <a:lnTo>
                  <a:pt x="1940" y="371671"/>
                </a:lnTo>
                <a:lnTo>
                  <a:pt x="0" y="401747"/>
                </a:lnTo>
                <a:lnTo>
                  <a:pt x="28348" y="400315"/>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5" name="object 5"/>
          <p:cNvSpPr/>
          <p:nvPr/>
        </p:nvSpPr>
        <p:spPr>
          <a:xfrm>
            <a:off x="2360885" y="4903339"/>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5"/>
                </a:lnTo>
                <a:lnTo>
                  <a:pt x="1940" y="371671"/>
                </a:lnTo>
                <a:lnTo>
                  <a:pt x="0" y="401747"/>
                </a:lnTo>
                <a:lnTo>
                  <a:pt x="28348" y="400315"/>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2360885" y="5732528"/>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7" y="297166"/>
                </a:lnTo>
                <a:lnTo>
                  <a:pt x="1940" y="371672"/>
                </a:lnTo>
                <a:lnTo>
                  <a:pt x="0" y="401748"/>
                </a:lnTo>
                <a:lnTo>
                  <a:pt x="28348" y="400316"/>
                </a:lnTo>
                <a:lnTo>
                  <a:pt x="98719" y="388828"/>
                </a:lnTo>
                <a:lnTo>
                  <a:pt x="189101" y="356496"/>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7" name="object 7"/>
          <p:cNvSpPr txBox="1"/>
          <p:nvPr/>
        </p:nvSpPr>
        <p:spPr>
          <a:xfrm>
            <a:off x="1628824" y="909459"/>
            <a:ext cx="17489170" cy="6270625"/>
          </a:xfrm>
          <a:prstGeom prst="rect">
            <a:avLst/>
          </a:prstGeom>
        </p:spPr>
        <p:txBody>
          <a:bodyPr vert="horz" wrap="square" lIns="0" tIns="12065" rIns="0" bIns="0" rtlCol="0">
            <a:spAutoFit/>
          </a:bodyPr>
          <a:lstStyle/>
          <a:p>
            <a:pPr marL="12700">
              <a:lnSpc>
                <a:spcPct val="100000"/>
              </a:lnSpc>
              <a:spcBef>
                <a:spcPts val="95"/>
              </a:spcBef>
            </a:pPr>
            <a:r>
              <a:rPr sz="4950" b="1" spc="409" dirty="0">
                <a:solidFill>
                  <a:srgbClr val="804800"/>
                </a:solidFill>
                <a:latin typeface="Trebuchet MS"/>
                <a:cs typeface="Trebuchet MS"/>
              </a:rPr>
              <a:t>PLATBA</a:t>
            </a:r>
            <a:r>
              <a:rPr sz="4950" b="1" spc="-110" dirty="0">
                <a:solidFill>
                  <a:srgbClr val="804800"/>
                </a:solidFill>
                <a:latin typeface="Trebuchet MS"/>
                <a:cs typeface="Trebuchet MS"/>
              </a:rPr>
              <a:t> </a:t>
            </a:r>
            <a:r>
              <a:rPr sz="4950" b="1" spc="465" dirty="0">
                <a:solidFill>
                  <a:srgbClr val="804800"/>
                </a:solidFill>
                <a:latin typeface="Trebuchet MS"/>
                <a:cs typeface="Trebuchet MS"/>
              </a:rPr>
              <a:t>PRO</a:t>
            </a:r>
            <a:r>
              <a:rPr sz="4950" b="1" spc="-110" dirty="0">
                <a:solidFill>
                  <a:srgbClr val="804800"/>
                </a:solidFill>
                <a:latin typeface="Trebuchet MS"/>
                <a:cs typeface="Trebuchet MS"/>
              </a:rPr>
              <a:t> </a:t>
            </a:r>
            <a:r>
              <a:rPr sz="4950" b="1" spc="490" dirty="0">
                <a:solidFill>
                  <a:srgbClr val="804800"/>
                </a:solidFill>
                <a:latin typeface="Trebuchet MS"/>
                <a:cs typeface="Trebuchet MS"/>
              </a:rPr>
              <a:t>MALÉ</a:t>
            </a:r>
            <a:r>
              <a:rPr sz="4950" b="1" spc="-110" dirty="0">
                <a:solidFill>
                  <a:srgbClr val="804800"/>
                </a:solidFill>
                <a:latin typeface="Trebuchet MS"/>
                <a:cs typeface="Trebuchet MS"/>
              </a:rPr>
              <a:t> </a:t>
            </a:r>
            <a:r>
              <a:rPr sz="4950" b="1" spc="465" dirty="0">
                <a:solidFill>
                  <a:srgbClr val="804800"/>
                </a:solidFill>
                <a:latin typeface="Trebuchet MS"/>
                <a:cs typeface="Trebuchet MS"/>
              </a:rPr>
              <a:t>ZEMĚDĚLCE</a:t>
            </a:r>
            <a:endParaRPr sz="4950" dirty="0">
              <a:latin typeface="Trebuchet MS"/>
              <a:cs typeface="Trebuchet MS"/>
            </a:endParaRPr>
          </a:p>
          <a:p>
            <a:pPr marL="124460">
              <a:lnSpc>
                <a:spcPct val="100000"/>
              </a:lnSpc>
              <a:spcBef>
                <a:spcPts val="3560"/>
              </a:spcBef>
            </a:pPr>
            <a:r>
              <a:rPr sz="4950" b="1" spc="-80" dirty="0">
                <a:solidFill>
                  <a:schemeClr val="accent3">
                    <a:lumMod val="75000"/>
                  </a:schemeClr>
                </a:solidFill>
                <a:latin typeface="Trebuchet MS"/>
                <a:cs typeface="Trebuchet MS"/>
              </a:rPr>
              <a:t>nahrazuje</a:t>
            </a:r>
            <a:r>
              <a:rPr sz="4950" b="1" spc="-190" dirty="0">
                <a:solidFill>
                  <a:schemeClr val="accent3">
                    <a:lumMod val="75000"/>
                  </a:schemeClr>
                </a:solidFill>
                <a:latin typeface="Trebuchet MS"/>
                <a:cs typeface="Trebuchet MS"/>
              </a:rPr>
              <a:t> </a:t>
            </a:r>
            <a:r>
              <a:rPr sz="4950" b="1" spc="-70" dirty="0">
                <a:solidFill>
                  <a:schemeClr val="accent3">
                    <a:lumMod val="75000"/>
                  </a:schemeClr>
                </a:solidFill>
                <a:latin typeface="Trebuchet MS"/>
                <a:cs typeface="Trebuchet MS"/>
              </a:rPr>
              <a:t>všechny</a:t>
            </a:r>
            <a:r>
              <a:rPr sz="4950" b="1" spc="-190" dirty="0">
                <a:solidFill>
                  <a:schemeClr val="accent3">
                    <a:lumMod val="75000"/>
                  </a:schemeClr>
                </a:solidFill>
                <a:latin typeface="Trebuchet MS"/>
                <a:cs typeface="Trebuchet MS"/>
              </a:rPr>
              <a:t> </a:t>
            </a:r>
            <a:r>
              <a:rPr sz="4950" b="1" spc="55" dirty="0">
                <a:solidFill>
                  <a:schemeClr val="accent3">
                    <a:lumMod val="75000"/>
                  </a:schemeClr>
                </a:solidFill>
                <a:latin typeface="Trebuchet MS"/>
                <a:cs typeface="Trebuchet MS"/>
              </a:rPr>
              <a:t>přímé</a:t>
            </a:r>
            <a:r>
              <a:rPr sz="4950" b="1" spc="-185" dirty="0">
                <a:solidFill>
                  <a:schemeClr val="accent3">
                    <a:lumMod val="75000"/>
                  </a:schemeClr>
                </a:solidFill>
                <a:latin typeface="Trebuchet MS"/>
                <a:cs typeface="Trebuchet MS"/>
              </a:rPr>
              <a:t> </a:t>
            </a:r>
            <a:r>
              <a:rPr sz="4950" b="1" spc="-30" dirty="0">
                <a:solidFill>
                  <a:schemeClr val="accent3">
                    <a:lumMod val="75000"/>
                  </a:schemeClr>
                </a:solidFill>
                <a:latin typeface="Trebuchet MS"/>
                <a:cs typeface="Trebuchet MS"/>
              </a:rPr>
              <a:t>platby</a:t>
            </a:r>
            <a:r>
              <a:rPr sz="4950" b="1" spc="-185" dirty="0">
                <a:solidFill>
                  <a:schemeClr val="accent3">
                    <a:lumMod val="75000"/>
                  </a:schemeClr>
                </a:solidFill>
                <a:latin typeface="Trebuchet MS"/>
                <a:cs typeface="Trebuchet MS"/>
              </a:rPr>
              <a:t> </a:t>
            </a:r>
            <a:r>
              <a:rPr sz="4950" b="1" spc="650" dirty="0">
                <a:solidFill>
                  <a:schemeClr val="accent3">
                    <a:lumMod val="75000"/>
                  </a:schemeClr>
                </a:solidFill>
                <a:latin typeface="Trebuchet MS"/>
                <a:cs typeface="Trebuchet MS"/>
              </a:rPr>
              <a:t>–</a:t>
            </a:r>
            <a:r>
              <a:rPr sz="4950" b="1" spc="-200" dirty="0">
                <a:solidFill>
                  <a:schemeClr val="accent3">
                    <a:lumMod val="75000"/>
                  </a:schemeClr>
                </a:solidFill>
                <a:latin typeface="Trebuchet MS"/>
                <a:cs typeface="Trebuchet MS"/>
              </a:rPr>
              <a:t> </a:t>
            </a:r>
            <a:r>
              <a:rPr sz="4950" b="1" spc="-50" dirty="0">
                <a:solidFill>
                  <a:schemeClr val="accent3">
                    <a:lumMod val="75000"/>
                  </a:schemeClr>
                </a:solidFill>
                <a:latin typeface="Trebuchet MS"/>
                <a:cs typeface="Trebuchet MS"/>
              </a:rPr>
              <a:t>není</a:t>
            </a:r>
            <a:r>
              <a:rPr sz="4950" b="1" spc="-190" dirty="0">
                <a:solidFill>
                  <a:schemeClr val="accent3">
                    <a:lumMod val="75000"/>
                  </a:schemeClr>
                </a:solidFill>
                <a:latin typeface="Trebuchet MS"/>
                <a:cs typeface="Trebuchet MS"/>
              </a:rPr>
              <a:t> </a:t>
            </a:r>
            <a:r>
              <a:rPr sz="4950" b="1" spc="60" dirty="0">
                <a:solidFill>
                  <a:schemeClr val="accent3">
                    <a:lumMod val="75000"/>
                  </a:schemeClr>
                </a:solidFill>
                <a:latin typeface="Trebuchet MS"/>
                <a:cs typeface="Trebuchet MS"/>
              </a:rPr>
              <a:t>možné</a:t>
            </a:r>
            <a:r>
              <a:rPr sz="4950" b="1" spc="-185" dirty="0">
                <a:solidFill>
                  <a:schemeClr val="accent3">
                    <a:lumMod val="75000"/>
                  </a:schemeClr>
                </a:solidFill>
                <a:latin typeface="Trebuchet MS"/>
                <a:cs typeface="Trebuchet MS"/>
              </a:rPr>
              <a:t> </a:t>
            </a:r>
            <a:r>
              <a:rPr sz="4950" b="1" dirty="0">
                <a:solidFill>
                  <a:schemeClr val="accent3">
                    <a:lumMod val="75000"/>
                  </a:schemeClr>
                </a:solidFill>
                <a:latin typeface="Trebuchet MS"/>
                <a:cs typeface="Trebuchet MS"/>
              </a:rPr>
              <a:t>kombinovat</a:t>
            </a:r>
            <a:r>
              <a:rPr sz="4950" b="1" spc="-190" dirty="0">
                <a:solidFill>
                  <a:schemeClr val="accent3">
                    <a:lumMod val="75000"/>
                  </a:schemeClr>
                </a:solidFill>
                <a:latin typeface="Trebuchet MS"/>
                <a:cs typeface="Trebuchet MS"/>
              </a:rPr>
              <a:t> </a:t>
            </a:r>
            <a:r>
              <a:rPr sz="4950" b="1" spc="-545" dirty="0">
                <a:solidFill>
                  <a:schemeClr val="accent3">
                    <a:lumMod val="75000"/>
                  </a:schemeClr>
                </a:solidFill>
                <a:latin typeface="Trebuchet MS"/>
                <a:cs typeface="Trebuchet MS"/>
              </a:rPr>
              <a:t>!</a:t>
            </a:r>
            <a:endParaRPr sz="4950" dirty="0">
              <a:solidFill>
                <a:schemeClr val="accent3">
                  <a:lumMod val="75000"/>
                </a:schemeClr>
              </a:solidFill>
              <a:latin typeface="Trebuchet MS"/>
              <a:cs typeface="Trebuchet MS"/>
            </a:endParaRPr>
          </a:p>
          <a:p>
            <a:pPr marL="1311275" marR="10436225" indent="-1187450">
              <a:lnSpc>
                <a:spcPct val="109900"/>
              </a:lnSpc>
              <a:spcBef>
                <a:spcPts val="645"/>
              </a:spcBef>
            </a:pPr>
            <a:r>
              <a:rPr sz="4950" spc="-370" dirty="0">
                <a:solidFill>
                  <a:schemeClr val="accent3">
                    <a:lumMod val="75000"/>
                  </a:schemeClr>
                </a:solidFill>
                <a:latin typeface="Trebuchet MS"/>
                <a:cs typeface="Trebuchet MS"/>
              </a:rPr>
              <a:t>nastavena</a:t>
            </a:r>
            <a:r>
              <a:rPr sz="4950" spc="-85" dirty="0">
                <a:solidFill>
                  <a:schemeClr val="accent3">
                    <a:lumMod val="75000"/>
                  </a:schemeClr>
                </a:solidFill>
                <a:latin typeface="Trebuchet MS"/>
                <a:cs typeface="Trebuchet MS"/>
              </a:rPr>
              <a:t> </a:t>
            </a:r>
            <a:r>
              <a:rPr sz="4950" spc="-380" dirty="0">
                <a:solidFill>
                  <a:schemeClr val="accent3">
                    <a:lumMod val="75000"/>
                  </a:schemeClr>
                </a:solidFill>
                <a:latin typeface="Trebuchet MS"/>
                <a:cs typeface="Trebuchet MS"/>
              </a:rPr>
              <a:t>jako</a:t>
            </a:r>
            <a:r>
              <a:rPr sz="4950" spc="-85" dirty="0">
                <a:solidFill>
                  <a:schemeClr val="accent3">
                    <a:lumMod val="75000"/>
                  </a:schemeClr>
                </a:solidFill>
                <a:latin typeface="Trebuchet MS"/>
                <a:cs typeface="Trebuchet MS"/>
              </a:rPr>
              <a:t> </a:t>
            </a:r>
            <a:r>
              <a:rPr sz="4950" spc="-340" dirty="0">
                <a:solidFill>
                  <a:schemeClr val="accent3">
                    <a:lumMod val="75000"/>
                  </a:schemeClr>
                </a:solidFill>
                <a:latin typeface="Trebuchet MS"/>
                <a:cs typeface="Trebuchet MS"/>
              </a:rPr>
              <a:t>alternativa</a:t>
            </a:r>
            <a:r>
              <a:rPr sz="4950" spc="-90" dirty="0">
                <a:solidFill>
                  <a:schemeClr val="accent3">
                    <a:lumMod val="75000"/>
                  </a:schemeClr>
                </a:solidFill>
                <a:latin typeface="Trebuchet MS"/>
                <a:cs typeface="Trebuchet MS"/>
              </a:rPr>
              <a:t> </a:t>
            </a:r>
            <a:r>
              <a:rPr sz="4950" spc="-50" dirty="0">
                <a:solidFill>
                  <a:schemeClr val="accent3">
                    <a:lumMod val="75000"/>
                  </a:schemeClr>
                </a:solidFill>
                <a:latin typeface="Trebuchet MS"/>
                <a:cs typeface="Trebuchet MS"/>
              </a:rPr>
              <a:t>k </a:t>
            </a:r>
            <a:r>
              <a:rPr sz="4950" spc="-335" dirty="0">
                <a:solidFill>
                  <a:schemeClr val="accent3">
                    <a:lumMod val="75000"/>
                  </a:schemeClr>
                </a:solidFill>
                <a:latin typeface="Trebuchet MS"/>
                <a:cs typeface="Trebuchet MS"/>
              </a:rPr>
              <a:t>základní</a:t>
            </a:r>
            <a:r>
              <a:rPr sz="4950" spc="-130" dirty="0">
                <a:solidFill>
                  <a:schemeClr val="accent3">
                    <a:lumMod val="75000"/>
                  </a:schemeClr>
                </a:solidFill>
                <a:latin typeface="Trebuchet MS"/>
                <a:cs typeface="Trebuchet MS"/>
              </a:rPr>
              <a:t> </a:t>
            </a:r>
            <a:r>
              <a:rPr sz="4950" spc="-370" dirty="0">
                <a:solidFill>
                  <a:schemeClr val="accent3">
                    <a:lumMod val="75000"/>
                  </a:schemeClr>
                </a:solidFill>
                <a:latin typeface="Trebuchet MS"/>
                <a:cs typeface="Trebuchet MS"/>
              </a:rPr>
              <a:t>platbě </a:t>
            </a:r>
            <a:r>
              <a:rPr sz="4950" spc="-260" dirty="0">
                <a:solidFill>
                  <a:schemeClr val="accent3">
                    <a:lumMod val="75000"/>
                  </a:schemeClr>
                </a:solidFill>
                <a:latin typeface="Trebuchet MS"/>
                <a:cs typeface="Trebuchet MS"/>
              </a:rPr>
              <a:t>redistributivní</a:t>
            </a:r>
            <a:r>
              <a:rPr sz="4950" spc="-120" dirty="0">
                <a:solidFill>
                  <a:schemeClr val="accent3">
                    <a:lumMod val="75000"/>
                  </a:schemeClr>
                </a:solidFill>
                <a:latin typeface="Trebuchet MS"/>
                <a:cs typeface="Trebuchet MS"/>
              </a:rPr>
              <a:t> </a:t>
            </a:r>
            <a:r>
              <a:rPr sz="4950" spc="-370" dirty="0">
                <a:solidFill>
                  <a:schemeClr val="accent3">
                    <a:lumMod val="75000"/>
                  </a:schemeClr>
                </a:solidFill>
                <a:latin typeface="Trebuchet MS"/>
                <a:cs typeface="Trebuchet MS"/>
              </a:rPr>
              <a:t>platbě </a:t>
            </a:r>
            <a:r>
              <a:rPr sz="4950" spc="-315" dirty="0">
                <a:solidFill>
                  <a:schemeClr val="accent3">
                    <a:lumMod val="75000"/>
                  </a:schemeClr>
                </a:solidFill>
                <a:latin typeface="Trebuchet MS"/>
                <a:cs typeface="Trebuchet MS"/>
              </a:rPr>
              <a:t>celofaremní</a:t>
            </a:r>
            <a:r>
              <a:rPr sz="4950" spc="-80" dirty="0">
                <a:solidFill>
                  <a:schemeClr val="accent3">
                    <a:lumMod val="75000"/>
                  </a:schemeClr>
                </a:solidFill>
                <a:latin typeface="Trebuchet MS"/>
                <a:cs typeface="Trebuchet MS"/>
              </a:rPr>
              <a:t> </a:t>
            </a:r>
            <a:r>
              <a:rPr sz="4950" spc="-315" dirty="0">
                <a:solidFill>
                  <a:schemeClr val="accent3">
                    <a:lumMod val="75000"/>
                  </a:schemeClr>
                </a:solidFill>
                <a:latin typeface="Trebuchet MS"/>
                <a:cs typeface="Trebuchet MS"/>
              </a:rPr>
              <a:t>ekoplatbě</a:t>
            </a:r>
            <a:endParaRPr sz="4950" dirty="0">
              <a:solidFill>
                <a:schemeClr val="accent3">
                  <a:lumMod val="75000"/>
                </a:schemeClr>
              </a:solidFill>
              <a:latin typeface="Trebuchet MS"/>
              <a:cs typeface="Trebuchet MS"/>
            </a:endParaRPr>
          </a:p>
          <a:p>
            <a:pPr marL="124460">
              <a:lnSpc>
                <a:spcPct val="100000"/>
              </a:lnSpc>
              <a:spcBef>
                <a:spcPts val="1035"/>
              </a:spcBef>
            </a:pPr>
            <a:r>
              <a:rPr sz="4950" spc="-330" dirty="0">
                <a:solidFill>
                  <a:schemeClr val="accent3">
                    <a:lumMod val="75000"/>
                  </a:schemeClr>
                </a:solidFill>
                <a:latin typeface="Trebuchet MS"/>
                <a:cs typeface="Trebuchet MS"/>
              </a:rPr>
              <a:t>plánovaná</a:t>
            </a:r>
            <a:r>
              <a:rPr sz="4950" spc="-114" dirty="0">
                <a:solidFill>
                  <a:schemeClr val="accent3">
                    <a:lumMod val="75000"/>
                  </a:schemeClr>
                </a:solidFill>
                <a:latin typeface="Trebuchet MS"/>
                <a:cs typeface="Trebuchet MS"/>
              </a:rPr>
              <a:t> </a:t>
            </a:r>
            <a:r>
              <a:rPr sz="4950" spc="-345" dirty="0">
                <a:solidFill>
                  <a:schemeClr val="accent3">
                    <a:lumMod val="75000"/>
                  </a:schemeClr>
                </a:solidFill>
                <a:latin typeface="Trebuchet MS"/>
                <a:cs typeface="Trebuchet MS"/>
              </a:rPr>
              <a:t>sazba</a:t>
            </a:r>
            <a:r>
              <a:rPr sz="4950" spc="-114" dirty="0">
                <a:solidFill>
                  <a:schemeClr val="accent3">
                    <a:lumMod val="75000"/>
                  </a:schemeClr>
                </a:solidFill>
                <a:latin typeface="Trebuchet MS"/>
                <a:cs typeface="Trebuchet MS"/>
              </a:rPr>
              <a:t> </a:t>
            </a:r>
            <a:r>
              <a:rPr sz="4950" spc="650" dirty="0">
                <a:solidFill>
                  <a:schemeClr val="accent3">
                    <a:lumMod val="75000"/>
                  </a:schemeClr>
                </a:solidFill>
                <a:latin typeface="Trebuchet MS"/>
                <a:cs typeface="Trebuchet MS"/>
              </a:rPr>
              <a:t>–</a:t>
            </a:r>
            <a:r>
              <a:rPr sz="4950" spc="-229" dirty="0">
                <a:solidFill>
                  <a:schemeClr val="accent3">
                    <a:lumMod val="75000"/>
                  </a:schemeClr>
                </a:solidFill>
                <a:latin typeface="Trebuchet MS"/>
                <a:cs typeface="Trebuchet MS"/>
              </a:rPr>
              <a:t> </a:t>
            </a:r>
            <a:r>
              <a:rPr sz="4950" spc="-365" dirty="0">
                <a:solidFill>
                  <a:schemeClr val="accent3">
                    <a:lumMod val="75000"/>
                  </a:schemeClr>
                </a:solidFill>
                <a:latin typeface="Trebuchet MS"/>
                <a:cs typeface="Trebuchet MS"/>
              </a:rPr>
              <a:t>cca</a:t>
            </a:r>
            <a:r>
              <a:rPr sz="4950" spc="-114" dirty="0">
                <a:solidFill>
                  <a:schemeClr val="accent3">
                    <a:lumMod val="75000"/>
                  </a:schemeClr>
                </a:solidFill>
                <a:latin typeface="Trebuchet MS"/>
                <a:cs typeface="Trebuchet MS"/>
              </a:rPr>
              <a:t> </a:t>
            </a:r>
            <a:r>
              <a:rPr sz="4950" dirty="0">
                <a:solidFill>
                  <a:schemeClr val="accent3">
                    <a:lumMod val="75000"/>
                  </a:schemeClr>
                </a:solidFill>
                <a:latin typeface="Trebuchet MS"/>
                <a:cs typeface="Trebuchet MS"/>
              </a:rPr>
              <a:t>7</a:t>
            </a:r>
            <a:r>
              <a:rPr sz="4950" spc="-160" dirty="0">
                <a:solidFill>
                  <a:schemeClr val="accent3">
                    <a:lumMod val="75000"/>
                  </a:schemeClr>
                </a:solidFill>
                <a:latin typeface="Trebuchet MS"/>
                <a:cs typeface="Trebuchet MS"/>
              </a:rPr>
              <a:t> </a:t>
            </a:r>
            <a:r>
              <a:rPr sz="4950" spc="-70" dirty="0">
                <a:solidFill>
                  <a:schemeClr val="accent3">
                    <a:lumMod val="75000"/>
                  </a:schemeClr>
                </a:solidFill>
                <a:latin typeface="Trebuchet MS"/>
                <a:cs typeface="Trebuchet MS"/>
              </a:rPr>
              <a:t>825</a:t>
            </a:r>
            <a:r>
              <a:rPr sz="4950" spc="-140" dirty="0">
                <a:solidFill>
                  <a:schemeClr val="accent3">
                    <a:lumMod val="75000"/>
                  </a:schemeClr>
                </a:solidFill>
                <a:latin typeface="Trebuchet MS"/>
                <a:cs typeface="Trebuchet MS"/>
              </a:rPr>
              <a:t> </a:t>
            </a:r>
            <a:r>
              <a:rPr sz="4950" dirty="0">
                <a:solidFill>
                  <a:schemeClr val="accent3">
                    <a:lumMod val="75000"/>
                  </a:schemeClr>
                </a:solidFill>
                <a:latin typeface="Trebuchet MS"/>
                <a:cs typeface="Trebuchet MS"/>
              </a:rPr>
              <a:t>Kč</a:t>
            </a:r>
            <a:r>
              <a:rPr sz="4950" spc="-155" dirty="0">
                <a:solidFill>
                  <a:schemeClr val="accent3">
                    <a:lumMod val="75000"/>
                  </a:schemeClr>
                </a:solidFill>
                <a:latin typeface="Trebuchet MS"/>
                <a:cs typeface="Trebuchet MS"/>
              </a:rPr>
              <a:t> </a:t>
            </a:r>
            <a:r>
              <a:rPr sz="4950" spc="-1230" dirty="0">
                <a:solidFill>
                  <a:schemeClr val="accent3">
                    <a:lumMod val="75000"/>
                  </a:schemeClr>
                </a:solidFill>
                <a:latin typeface="Trebuchet MS"/>
                <a:cs typeface="Trebuchet MS"/>
              </a:rPr>
              <a:t>/</a:t>
            </a:r>
            <a:r>
              <a:rPr sz="4950" spc="-114" dirty="0">
                <a:solidFill>
                  <a:schemeClr val="accent3">
                    <a:lumMod val="75000"/>
                  </a:schemeClr>
                </a:solidFill>
                <a:latin typeface="Trebuchet MS"/>
                <a:cs typeface="Trebuchet MS"/>
              </a:rPr>
              <a:t> </a:t>
            </a:r>
            <a:r>
              <a:rPr sz="4950" spc="-395" dirty="0">
                <a:solidFill>
                  <a:schemeClr val="accent3">
                    <a:lumMod val="75000"/>
                  </a:schemeClr>
                </a:solidFill>
                <a:latin typeface="Trebuchet MS"/>
                <a:cs typeface="Trebuchet MS"/>
              </a:rPr>
              <a:t>ha</a:t>
            </a:r>
            <a:endParaRPr sz="4950" dirty="0">
              <a:solidFill>
                <a:schemeClr val="accent3">
                  <a:lumMod val="75000"/>
                </a:schemeClr>
              </a:solidFill>
              <a:latin typeface="Trebuchet MS"/>
              <a:cs typeface="Trebuchet MS"/>
            </a:endParaRPr>
          </a:p>
        </p:txBody>
      </p:sp>
      <p:sp>
        <p:nvSpPr>
          <p:cNvPr id="8" name="object 8"/>
          <p:cNvSpPr/>
          <p:nvPr/>
        </p:nvSpPr>
        <p:spPr>
          <a:xfrm>
            <a:off x="1173635" y="6618255"/>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9" name="object 9"/>
          <p:cNvSpPr/>
          <p:nvPr/>
        </p:nvSpPr>
        <p:spPr>
          <a:xfrm>
            <a:off x="1173635" y="7585643"/>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10" name="object 10"/>
          <p:cNvSpPr txBox="1"/>
          <p:nvPr/>
        </p:nvSpPr>
        <p:spPr>
          <a:xfrm>
            <a:off x="1740640" y="7154563"/>
            <a:ext cx="4412615" cy="2927985"/>
          </a:xfrm>
          <a:prstGeom prst="rect">
            <a:avLst/>
          </a:prstGeom>
        </p:spPr>
        <p:txBody>
          <a:bodyPr vert="horz" wrap="square" lIns="0" tIns="12700" rIns="0" bIns="0" rtlCol="0">
            <a:spAutoFit/>
          </a:bodyPr>
          <a:lstStyle/>
          <a:p>
            <a:pPr marL="12700" marR="5080">
              <a:lnSpc>
                <a:spcPct val="128200"/>
              </a:lnSpc>
              <a:spcBef>
                <a:spcPts val="100"/>
              </a:spcBef>
            </a:pPr>
            <a:r>
              <a:rPr sz="4950" spc="-400" dirty="0">
                <a:solidFill>
                  <a:schemeClr val="accent3">
                    <a:lumMod val="75000"/>
                  </a:schemeClr>
                </a:solidFill>
                <a:latin typeface="Trebuchet MS"/>
                <a:cs typeface="Trebuchet MS"/>
              </a:rPr>
              <a:t>max.</a:t>
            </a:r>
            <a:r>
              <a:rPr sz="4950" spc="-620" dirty="0">
                <a:solidFill>
                  <a:schemeClr val="accent3">
                    <a:lumMod val="75000"/>
                  </a:schemeClr>
                </a:solidFill>
                <a:latin typeface="Trebuchet MS"/>
                <a:cs typeface="Trebuchet MS"/>
              </a:rPr>
              <a:t> </a:t>
            </a:r>
            <a:r>
              <a:rPr sz="4950" spc="-90" dirty="0">
                <a:solidFill>
                  <a:schemeClr val="accent3">
                    <a:lumMod val="75000"/>
                  </a:schemeClr>
                </a:solidFill>
                <a:latin typeface="Trebuchet MS"/>
                <a:cs typeface="Trebuchet MS"/>
              </a:rPr>
              <a:t>1250</a:t>
            </a:r>
            <a:r>
              <a:rPr sz="4950" spc="-275" dirty="0">
                <a:solidFill>
                  <a:schemeClr val="accent3">
                    <a:lumMod val="75000"/>
                  </a:schemeClr>
                </a:solidFill>
                <a:latin typeface="Trebuchet MS"/>
                <a:cs typeface="Trebuchet MS"/>
              </a:rPr>
              <a:t> </a:t>
            </a:r>
            <a:r>
              <a:rPr sz="4950" spc="365" dirty="0">
                <a:solidFill>
                  <a:schemeClr val="accent3">
                    <a:lumMod val="75000"/>
                  </a:schemeClr>
                </a:solidFill>
                <a:latin typeface="Trebuchet MS"/>
                <a:cs typeface="Trebuchet MS"/>
              </a:rPr>
              <a:t>€ </a:t>
            </a:r>
            <a:r>
              <a:rPr sz="4950" spc="-204" dirty="0">
                <a:solidFill>
                  <a:schemeClr val="accent3">
                    <a:lumMod val="75000"/>
                  </a:schemeClr>
                </a:solidFill>
                <a:latin typeface="Trebuchet MS"/>
                <a:cs typeface="Trebuchet MS"/>
              </a:rPr>
              <a:t>dobrovolná</a:t>
            </a:r>
            <a:r>
              <a:rPr sz="4950" spc="-120" dirty="0">
                <a:solidFill>
                  <a:schemeClr val="accent3">
                    <a:lumMod val="75000"/>
                  </a:schemeClr>
                </a:solidFill>
                <a:latin typeface="Trebuchet MS"/>
                <a:cs typeface="Trebuchet MS"/>
              </a:rPr>
              <a:t> </a:t>
            </a:r>
            <a:r>
              <a:rPr sz="4950" spc="-325" dirty="0">
                <a:solidFill>
                  <a:schemeClr val="accent3">
                    <a:lumMod val="75000"/>
                  </a:schemeClr>
                </a:solidFill>
                <a:latin typeface="Trebuchet MS"/>
                <a:cs typeface="Trebuchet MS"/>
              </a:rPr>
              <a:t>volba </a:t>
            </a:r>
            <a:r>
              <a:rPr sz="4950" b="1" spc="-10" dirty="0">
                <a:solidFill>
                  <a:schemeClr val="accent3">
                    <a:lumMod val="75000"/>
                  </a:schemeClr>
                </a:solidFill>
                <a:latin typeface="Trebuchet MS"/>
                <a:cs typeface="Trebuchet MS"/>
              </a:rPr>
              <a:t>výhody:</a:t>
            </a:r>
            <a:endParaRPr sz="4950" dirty="0">
              <a:solidFill>
                <a:schemeClr val="accent3">
                  <a:lumMod val="75000"/>
                </a:schemeClr>
              </a:solidFill>
              <a:latin typeface="Trebuchet MS"/>
              <a:cs typeface="Trebuchet MS"/>
            </a:endParaRPr>
          </a:p>
        </p:txBody>
      </p:sp>
      <p:sp>
        <p:nvSpPr>
          <p:cNvPr id="11" name="object 11"/>
          <p:cNvSpPr txBox="1"/>
          <p:nvPr/>
        </p:nvSpPr>
        <p:spPr>
          <a:xfrm>
            <a:off x="7132977" y="7368142"/>
            <a:ext cx="10386673" cy="1535677"/>
          </a:xfrm>
          <a:prstGeom prst="rect">
            <a:avLst/>
          </a:prstGeom>
        </p:spPr>
        <p:txBody>
          <a:bodyPr vert="horz" wrap="square" lIns="0" tIns="12065" rIns="0" bIns="0" rtlCol="0">
            <a:spAutoFit/>
          </a:bodyPr>
          <a:lstStyle/>
          <a:p>
            <a:pPr marL="12700">
              <a:lnSpc>
                <a:spcPct val="100000"/>
              </a:lnSpc>
              <a:spcBef>
                <a:spcPts val="95"/>
              </a:spcBef>
            </a:pPr>
            <a:r>
              <a:rPr sz="4950" spc="-60" dirty="0">
                <a:solidFill>
                  <a:schemeClr val="accent3">
                    <a:lumMod val="75000"/>
                  </a:schemeClr>
                </a:solidFill>
                <a:latin typeface="Trebuchet MS"/>
                <a:cs typeface="Trebuchet MS"/>
              </a:rPr>
              <a:t>pro</a:t>
            </a:r>
            <a:r>
              <a:rPr sz="4950" spc="-315" dirty="0">
                <a:solidFill>
                  <a:schemeClr val="accent3">
                    <a:lumMod val="75000"/>
                  </a:schemeClr>
                </a:solidFill>
                <a:latin typeface="Trebuchet MS"/>
                <a:cs typeface="Trebuchet MS"/>
              </a:rPr>
              <a:t> subjekty</a:t>
            </a:r>
            <a:r>
              <a:rPr sz="4950" spc="-125" dirty="0">
                <a:solidFill>
                  <a:schemeClr val="accent3">
                    <a:lumMod val="75000"/>
                  </a:schemeClr>
                </a:solidFill>
                <a:latin typeface="Trebuchet MS"/>
                <a:cs typeface="Trebuchet MS"/>
              </a:rPr>
              <a:t> </a:t>
            </a:r>
            <a:r>
              <a:rPr sz="4950" b="1" spc="55" dirty="0">
                <a:solidFill>
                  <a:schemeClr val="accent3">
                    <a:lumMod val="75000"/>
                  </a:schemeClr>
                </a:solidFill>
                <a:latin typeface="Trebuchet MS"/>
                <a:cs typeface="Trebuchet MS"/>
              </a:rPr>
              <a:t>do</a:t>
            </a:r>
            <a:r>
              <a:rPr sz="4950" b="1" spc="-315" dirty="0">
                <a:solidFill>
                  <a:schemeClr val="accent3">
                    <a:lumMod val="75000"/>
                  </a:schemeClr>
                </a:solidFill>
                <a:latin typeface="Trebuchet MS"/>
                <a:cs typeface="Trebuchet MS"/>
              </a:rPr>
              <a:t> </a:t>
            </a:r>
            <a:r>
              <a:rPr sz="4950" b="1" dirty="0">
                <a:solidFill>
                  <a:schemeClr val="accent3">
                    <a:lumMod val="75000"/>
                  </a:schemeClr>
                </a:solidFill>
                <a:latin typeface="Trebuchet MS"/>
                <a:cs typeface="Trebuchet MS"/>
              </a:rPr>
              <a:t>4</a:t>
            </a:r>
            <a:r>
              <a:rPr sz="4950" b="1" spc="-190" dirty="0">
                <a:solidFill>
                  <a:schemeClr val="accent3">
                    <a:lumMod val="75000"/>
                  </a:schemeClr>
                </a:solidFill>
                <a:latin typeface="Trebuchet MS"/>
                <a:cs typeface="Trebuchet MS"/>
              </a:rPr>
              <a:t> </a:t>
            </a:r>
            <a:r>
              <a:rPr sz="4950" b="1" dirty="0">
                <a:solidFill>
                  <a:schemeClr val="accent3">
                    <a:lumMod val="75000"/>
                  </a:schemeClr>
                </a:solidFill>
                <a:latin typeface="Trebuchet MS"/>
                <a:cs typeface="Trebuchet MS"/>
              </a:rPr>
              <a:t>ha</a:t>
            </a:r>
            <a:r>
              <a:rPr sz="4950" b="1" spc="-190" dirty="0">
                <a:solidFill>
                  <a:schemeClr val="accent3">
                    <a:lumMod val="75000"/>
                  </a:schemeClr>
                </a:solidFill>
                <a:latin typeface="Trebuchet MS"/>
                <a:cs typeface="Trebuchet MS"/>
              </a:rPr>
              <a:t> </a:t>
            </a:r>
            <a:r>
              <a:rPr sz="4950" spc="-285" dirty="0">
                <a:solidFill>
                  <a:schemeClr val="accent3">
                    <a:lumMod val="75000"/>
                  </a:schemeClr>
                </a:solidFill>
                <a:latin typeface="Trebuchet MS"/>
                <a:cs typeface="Trebuchet MS"/>
              </a:rPr>
              <a:t>(není</a:t>
            </a:r>
            <a:r>
              <a:rPr sz="4950" spc="-120" dirty="0">
                <a:solidFill>
                  <a:schemeClr val="accent3">
                    <a:lumMod val="75000"/>
                  </a:schemeClr>
                </a:solidFill>
                <a:latin typeface="Trebuchet MS"/>
                <a:cs typeface="Trebuchet MS"/>
              </a:rPr>
              <a:t> </a:t>
            </a:r>
            <a:r>
              <a:rPr sz="4950" spc="-315" dirty="0">
                <a:solidFill>
                  <a:schemeClr val="accent3">
                    <a:lumMod val="75000"/>
                  </a:schemeClr>
                </a:solidFill>
                <a:latin typeface="Trebuchet MS"/>
                <a:cs typeface="Trebuchet MS"/>
              </a:rPr>
              <a:t>podmínka,</a:t>
            </a:r>
            <a:r>
              <a:rPr sz="4950" spc="-605" dirty="0">
                <a:solidFill>
                  <a:schemeClr val="accent3">
                    <a:lumMod val="75000"/>
                  </a:schemeClr>
                </a:solidFill>
                <a:latin typeface="Trebuchet MS"/>
                <a:cs typeface="Trebuchet MS"/>
              </a:rPr>
              <a:t> </a:t>
            </a:r>
            <a:r>
              <a:rPr sz="4950" spc="-400" dirty="0">
                <a:solidFill>
                  <a:schemeClr val="accent3">
                    <a:lumMod val="75000"/>
                  </a:schemeClr>
                </a:solidFill>
                <a:latin typeface="Trebuchet MS"/>
                <a:cs typeface="Trebuchet MS"/>
              </a:rPr>
              <a:t>max.</a:t>
            </a:r>
            <a:r>
              <a:rPr sz="4950" spc="-620" dirty="0">
                <a:solidFill>
                  <a:schemeClr val="accent3">
                    <a:lumMod val="75000"/>
                  </a:schemeClr>
                </a:solidFill>
                <a:latin typeface="Trebuchet MS"/>
                <a:cs typeface="Trebuchet MS"/>
              </a:rPr>
              <a:t> </a:t>
            </a:r>
            <a:r>
              <a:rPr sz="4950" spc="-10" dirty="0">
                <a:solidFill>
                  <a:schemeClr val="accent3">
                    <a:lumMod val="75000"/>
                  </a:schemeClr>
                </a:solidFill>
                <a:latin typeface="Trebuchet MS"/>
                <a:cs typeface="Trebuchet MS"/>
              </a:rPr>
              <a:t>10</a:t>
            </a:r>
            <a:r>
              <a:rPr sz="4950" spc="-195" dirty="0">
                <a:solidFill>
                  <a:schemeClr val="accent3">
                    <a:lumMod val="75000"/>
                  </a:schemeClr>
                </a:solidFill>
                <a:latin typeface="Trebuchet MS"/>
                <a:cs typeface="Trebuchet MS"/>
              </a:rPr>
              <a:t> </a:t>
            </a:r>
            <a:r>
              <a:rPr sz="4950" spc="-350" dirty="0">
                <a:solidFill>
                  <a:schemeClr val="accent3">
                    <a:lumMod val="75000"/>
                  </a:schemeClr>
                </a:solidFill>
                <a:latin typeface="Trebuchet MS"/>
                <a:cs typeface="Trebuchet MS"/>
              </a:rPr>
              <a:t>ha)</a:t>
            </a:r>
            <a:endParaRPr sz="4950" dirty="0">
              <a:solidFill>
                <a:schemeClr val="accent3">
                  <a:lumMod val="75000"/>
                </a:schemeClr>
              </a:solidFill>
              <a:latin typeface="Trebuchet MS"/>
              <a:cs typeface="Trebuchet MS"/>
            </a:endParaRPr>
          </a:p>
        </p:txBody>
      </p:sp>
      <p:sp>
        <p:nvSpPr>
          <p:cNvPr id="12" name="object 12"/>
          <p:cNvSpPr/>
          <p:nvPr/>
        </p:nvSpPr>
        <p:spPr>
          <a:xfrm>
            <a:off x="1173635" y="8553032"/>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13" name="object 13"/>
          <p:cNvSpPr/>
          <p:nvPr/>
        </p:nvSpPr>
        <p:spPr>
          <a:xfrm>
            <a:off x="1173635" y="9520421"/>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14" name="object 14"/>
          <p:cNvSpPr/>
          <p:nvPr/>
        </p:nvSpPr>
        <p:spPr>
          <a:xfrm>
            <a:off x="1965135" y="10487810"/>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7" y="297166"/>
                </a:lnTo>
                <a:lnTo>
                  <a:pt x="1940" y="371672"/>
                </a:lnTo>
                <a:lnTo>
                  <a:pt x="0" y="401748"/>
                </a:lnTo>
                <a:lnTo>
                  <a:pt x="28348" y="400316"/>
                </a:lnTo>
                <a:lnTo>
                  <a:pt x="98719" y="388828"/>
                </a:lnTo>
                <a:lnTo>
                  <a:pt x="189101" y="356496"/>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15" name="object 15"/>
          <p:cNvSpPr txBox="1"/>
          <p:nvPr/>
        </p:nvSpPr>
        <p:spPr>
          <a:xfrm>
            <a:off x="2532140" y="10056938"/>
            <a:ext cx="15444710" cy="4679358"/>
          </a:xfrm>
          <a:prstGeom prst="rect">
            <a:avLst/>
          </a:prstGeom>
        </p:spPr>
        <p:txBody>
          <a:bodyPr vert="horz" wrap="square" lIns="0" tIns="12700" rIns="0" bIns="0" rtlCol="0">
            <a:spAutoFit/>
          </a:bodyPr>
          <a:lstStyle/>
          <a:p>
            <a:pPr marL="12700" marR="5345430">
              <a:lnSpc>
                <a:spcPct val="128200"/>
              </a:lnSpc>
              <a:spcBef>
                <a:spcPts val="100"/>
              </a:spcBef>
            </a:pPr>
            <a:r>
              <a:rPr sz="4950" spc="-220" dirty="0">
                <a:solidFill>
                  <a:schemeClr val="accent3">
                    <a:lumMod val="75000"/>
                  </a:schemeClr>
                </a:solidFill>
                <a:latin typeface="Trebuchet MS"/>
                <a:cs typeface="Trebuchet MS"/>
              </a:rPr>
              <a:t>pouze</a:t>
            </a:r>
            <a:r>
              <a:rPr sz="4950" spc="-114" dirty="0">
                <a:solidFill>
                  <a:schemeClr val="accent3">
                    <a:lumMod val="75000"/>
                  </a:schemeClr>
                </a:solidFill>
                <a:latin typeface="Trebuchet MS"/>
                <a:cs typeface="Trebuchet MS"/>
              </a:rPr>
              <a:t> </a:t>
            </a:r>
            <a:r>
              <a:rPr sz="4950" spc="-420" dirty="0">
                <a:solidFill>
                  <a:schemeClr val="accent3">
                    <a:lumMod val="75000"/>
                  </a:schemeClr>
                </a:solidFill>
                <a:latin typeface="Trebuchet MS"/>
                <a:cs typeface="Trebuchet MS"/>
              </a:rPr>
              <a:t>jedna</a:t>
            </a:r>
            <a:r>
              <a:rPr sz="4950" spc="-110" dirty="0">
                <a:solidFill>
                  <a:schemeClr val="accent3">
                    <a:lumMod val="75000"/>
                  </a:schemeClr>
                </a:solidFill>
                <a:latin typeface="Trebuchet MS"/>
                <a:cs typeface="Trebuchet MS"/>
              </a:rPr>
              <a:t> </a:t>
            </a:r>
            <a:r>
              <a:rPr sz="4950" spc="-315" dirty="0">
                <a:solidFill>
                  <a:schemeClr val="accent3">
                    <a:lumMod val="75000"/>
                  </a:schemeClr>
                </a:solidFill>
                <a:latin typeface="Trebuchet MS"/>
                <a:cs typeface="Trebuchet MS"/>
              </a:rPr>
              <a:t>žádost,</a:t>
            </a:r>
            <a:r>
              <a:rPr sz="4950" spc="-615" dirty="0">
                <a:solidFill>
                  <a:schemeClr val="accent3">
                    <a:lumMod val="75000"/>
                  </a:schemeClr>
                </a:solidFill>
                <a:latin typeface="Trebuchet MS"/>
                <a:cs typeface="Trebuchet MS"/>
              </a:rPr>
              <a:t> </a:t>
            </a:r>
            <a:r>
              <a:rPr sz="4950" spc="-265" dirty="0">
                <a:solidFill>
                  <a:schemeClr val="accent3">
                    <a:lumMod val="75000"/>
                  </a:schemeClr>
                </a:solidFill>
                <a:latin typeface="Trebuchet MS"/>
                <a:cs typeface="Trebuchet MS"/>
              </a:rPr>
              <a:t>jednodušší</a:t>
            </a:r>
            <a:r>
              <a:rPr sz="4950" spc="-100" dirty="0">
                <a:solidFill>
                  <a:schemeClr val="accent3">
                    <a:lumMod val="75000"/>
                  </a:schemeClr>
                </a:solidFill>
                <a:latin typeface="Trebuchet MS"/>
                <a:cs typeface="Trebuchet MS"/>
              </a:rPr>
              <a:t> </a:t>
            </a:r>
            <a:r>
              <a:rPr sz="4950" spc="-325" dirty="0">
                <a:solidFill>
                  <a:schemeClr val="accent3">
                    <a:lumMod val="75000"/>
                  </a:schemeClr>
                </a:solidFill>
                <a:latin typeface="Trebuchet MS"/>
                <a:cs typeface="Trebuchet MS"/>
              </a:rPr>
              <a:t>administrativa </a:t>
            </a:r>
            <a:r>
              <a:rPr sz="4950" spc="-265" dirty="0">
                <a:solidFill>
                  <a:schemeClr val="accent3">
                    <a:lumMod val="75000"/>
                  </a:schemeClr>
                </a:solidFill>
                <a:latin typeface="Trebuchet MS"/>
                <a:cs typeface="Trebuchet MS"/>
              </a:rPr>
              <a:t>jednodušší</a:t>
            </a:r>
            <a:r>
              <a:rPr sz="4950" spc="-110" dirty="0">
                <a:solidFill>
                  <a:schemeClr val="accent3">
                    <a:lumMod val="75000"/>
                  </a:schemeClr>
                </a:solidFill>
                <a:latin typeface="Trebuchet MS"/>
                <a:cs typeface="Trebuchet MS"/>
              </a:rPr>
              <a:t> </a:t>
            </a:r>
            <a:r>
              <a:rPr sz="4950" spc="-235" dirty="0">
                <a:solidFill>
                  <a:schemeClr val="accent3">
                    <a:lumMod val="75000"/>
                  </a:schemeClr>
                </a:solidFill>
                <a:latin typeface="Trebuchet MS"/>
                <a:cs typeface="Trebuchet MS"/>
              </a:rPr>
              <a:t>podmínky</a:t>
            </a:r>
            <a:r>
              <a:rPr sz="4950" spc="-114" dirty="0">
                <a:solidFill>
                  <a:schemeClr val="accent3">
                    <a:lumMod val="75000"/>
                  </a:schemeClr>
                </a:solidFill>
                <a:latin typeface="Trebuchet MS"/>
                <a:cs typeface="Trebuchet MS"/>
              </a:rPr>
              <a:t> </a:t>
            </a:r>
            <a:r>
              <a:rPr sz="4950" spc="-105" dirty="0">
                <a:solidFill>
                  <a:schemeClr val="accent3">
                    <a:lumMod val="75000"/>
                  </a:schemeClr>
                </a:solidFill>
                <a:latin typeface="Trebuchet MS"/>
                <a:cs typeface="Trebuchet MS"/>
              </a:rPr>
              <a:t>podmíněnosti</a:t>
            </a:r>
            <a:endParaRPr sz="4950" dirty="0">
              <a:solidFill>
                <a:schemeClr val="accent3">
                  <a:lumMod val="75000"/>
                </a:schemeClr>
              </a:solidFill>
              <a:latin typeface="Trebuchet MS"/>
              <a:cs typeface="Trebuchet MS"/>
            </a:endParaRPr>
          </a:p>
          <a:p>
            <a:pPr marL="12700">
              <a:lnSpc>
                <a:spcPct val="100000"/>
              </a:lnSpc>
              <a:spcBef>
                <a:spcPts val="1680"/>
              </a:spcBef>
            </a:pPr>
            <a:r>
              <a:rPr sz="4950" spc="-385" dirty="0">
                <a:solidFill>
                  <a:schemeClr val="accent3">
                    <a:lumMod val="75000"/>
                  </a:schemeClr>
                </a:solidFill>
                <a:latin typeface="Trebuchet MS"/>
                <a:cs typeface="Trebuchet MS"/>
              </a:rPr>
              <a:t>platba</a:t>
            </a:r>
            <a:r>
              <a:rPr sz="4950" spc="-110" dirty="0">
                <a:solidFill>
                  <a:schemeClr val="accent3">
                    <a:lumMod val="75000"/>
                  </a:schemeClr>
                </a:solidFill>
                <a:latin typeface="Trebuchet MS"/>
                <a:cs typeface="Trebuchet MS"/>
              </a:rPr>
              <a:t> </a:t>
            </a:r>
            <a:r>
              <a:rPr sz="4950" spc="-335" dirty="0">
                <a:solidFill>
                  <a:schemeClr val="accent3">
                    <a:lumMod val="75000"/>
                  </a:schemeClr>
                </a:solidFill>
                <a:latin typeface="Trebuchet MS"/>
                <a:cs typeface="Trebuchet MS"/>
              </a:rPr>
              <a:t>zahrnuje</a:t>
            </a:r>
            <a:r>
              <a:rPr sz="4950" spc="-105" dirty="0">
                <a:solidFill>
                  <a:schemeClr val="accent3">
                    <a:lumMod val="75000"/>
                  </a:schemeClr>
                </a:solidFill>
                <a:latin typeface="Trebuchet MS"/>
                <a:cs typeface="Trebuchet MS"/>
              </a:rPr>
              <a:t> </a:t>
            </a:r>
            <a:r>
              <a:rPr sz="4950" spc="-295" dirty="0">
                <a:solidFill>
                  <a:schemeClr val="accent3">
                    <a:lumMod val="75000"/>
                  </a:schemeClr>
                </a:solidFill>
                <a:latin typeface="Trebuchet MS"/>
                <a:cs typeface="Trebuchet MS"/>
              </a:rPr>
              <a:t>sazbu</a:t>
            </a:r>
            <a:r>
              <a:rPr sz="4950" spc="-100" dirty="0">
                <a:solidFill>
                  <a:schemeClr val="accent3">
                    <a:lumMod val="75000"/>
                  </a:schemeClr>
                </a:solidFill>
                <a:latin typeface="Trebuchet MS"/>
                <a:cs typeface="Trebuchet MS"/>
              </a:rPr>
              <a:t> </a:t>
            </a:r>
            <a:r>
              <a:rPr sz="4950" spc="-390" dirty="0">
                <a:solidFill>
                  <a:schemeClr val="accent3">
                    <a:lumMod val="75000"/>
                  </a:schemeClr>
                </a:solidFill>
                <a:latin typeface="Trebuchet MS"/>
                <a:cs typeface="Trebuchet MS"/>
              </a:rPr>
              <a:t>ekoplatby,</a:t>
            </a:r>
            <a:r>
              <a:rPr sz="4950" spc="-635" dirty="0">
                <a:solidFill>
                  <a:schemeClr val="accent3">
                    <a:lumMod val="75000"/>
                  </a:schemeClr>
                </a:solidFill>
                <a:latin typeface="Trebuchet MS"/>
                <a:cs typeface="Trebuchet MS"/>
              </a:rPr>
              <a:t> </a:t>
            </a:r>
            <a:r>
              <a:rPr sz="4950" spc="-409" dirty="0">
                <a:solidFill>
                  <a:schemeClr val="accent3">
                    <a:lumMod val="75000"/>
                  </a:schemeClr>
                </a:solidFill>
                <a:latin typeface="Trebuchet MS"/>
                <a:cs typeface="Trebuchet MS"/>
              </a:rPr>
              <a:t>ale</a:t>
            </a:r>
            <a:r>
              <a:rPr sz="4950" spc="-95" dirty="0">
                <a:solidFill>
                  <a:schemeClr val="accent3">
                    <a:lumMod val="75000"/>
                  </a:schemeClr>
                </a:solidFill>
                <a:latin typeface="Trebuchet MS"/>
                <a:cs typeface="Trebuchet MS"/>
              </a:rPr>
              <a:t> </a:t>
            </a:r>
            <a:r>
              <a:rPr sz="4950" spc="-315" dirty="0">
                <a:solidFill>
                  <a:schemeClr val="accent3">
                    <a:lumMod val="75000"/>
                  </a:schemeClr>
                </a:solidFill>
                <a:latin typeface="Trebuchet MS"/>
                <a:cs typeface="Trebuchet MS"/>
              </a:rPr>
              <a:t>bez</a:t>
            </a:r>
            <a:r>
              <a:rPr sz="4950" spc="-105" dirty="0">
                <a:solidFill>
                  <a:schemeClr val="accent3">
                    <a:lumMod val="75000"/>
                  </a:schemeClr>
                </a:solidFill>
                <a:latin typeface="Trebuchet MS"/>
                <a:cs typeface="Trebuchet MS"/>
              </a:rPr>
              <a:t> </a:t>
            </a:r>
            <a:r>
              <a:rPr sz="4950" spc="-229" dirty="0">
                <a:solidFill>
                  <a:schemeClr val="accent3">
                    <a:lumMod val="75000"/>
                  </a:schemeClr>
                </a:solidFill>
                <a:latin typeface="Trebuchet MS"/>
                <a:cs typeface="Trebuchet MS"/>
              </a:rPr>
              <a:t>nutnosti</a:t>
            </a:r>
            <a:r>
              <a:rPr sz="4950" spc="-100" dirty="0">
                <a:solidFill>
                  <a:schemeClr val="accent3">
                    <a:lumMod val="75000"/>
                  </a:schemeClr>
                </a:solidFill>
                <a:latin typeface="Trebuchet MS"/>
                <a:cs typeface="Trebuchet MS"/>
              </a:rPr>
              <a:t> </a:t>
            </a:r>
            <a:r>
              <a:rPr sz="4950" spc="-325" dirty="0">
                <a:solidFill>
                  <a:schemeClr val="accent3">
                    <a:lumMod val="75000"/>
                  </a:schemeClr>
                </a:solidFill>
                <a:latin typeface="Trebuchet MS"/>
                <a:cs typeface="Trebuchet MS"/>
              </a:rPr>
              <a:t>plnit</a:t>
            </a:r>
            <a:r>
              <a:rPr sz="4950" spc="-120" dirty="0">
                <a:solidFill>
                  <a:schemeClr val="accent3">
                    <a:lumMod val="75000"/>
                  </a:schemeClr>
                </a:solidFill>
                <a:latin typeface="Trebuchet MS"/>
                <a:cs typeface="Trebuchet MS"/>
              </a:rPr>
              <a:t> </a:t>
            </a:r>
            <a:r>
              <a:rPr sz="4950" spc="-300" dirty="0">
                <a:solidFill>
                  <a:schemeClr val="accent3">
                    <a:lumMod val="75000"/>
                  </a:schemeClr>
                </a:solidFill>
                <a:latin typeface="Trebuchet MS"/>
                <a:cs typeface="Trebuchet MS"/>
              </a:rPr>
              <a:t>envi-</a:t>
            </a:r>
            <a:r>
              <a:rPr sz="4950" spc="-340" dirty="0">
                <a:solidFill>
                  <a:schemeClr val="accent3">
                    <a:lumMod val="75000"/>
                  </a:schemeClr>
                </a:solidFill>
                <a:latin typeface="Trebuchet MS"/>
                <a:cs typeface="Trebuchet MS"/>
              </a:rPr>
              <a:t>závazky</a:t>
            </a:r>
            <a:endParaRPr sz="4950" dirty="0">
              <a:solidFill>
                <a:schemeClr val="accent3">
                  <a:lumMod val="75000"/>
                </a:schemeClr>
              </a:solidFill>
              <a:latin typeface="Trebuchet MS"/>
              <a:cs typeface="Trebuchet MS"/>
            </a:endParaRPr>
          </a:p>
        </p:txBody>
      </p:sp>
      <p:sp>
        <p:nvSpPr>
          <p:cNvPr id="16" name="object 16"/>
          <p:cNvSpPr/>
          <p:nvPr/>
        </p:nvSpPr>
        <p:spPr>
          <a:xfrm>
            <a:off x="1965135" y="11455199"/>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7" y="297166"/>
                </a:lnTo>
                <a:lnTo>
                  <a:pt x="1940" y="371672"/>
                </a:lnTo>
                <a:lnTo>
                  <a:pt x="0" y="401748"/>
                </a:lnTo>
                <a:lnTo>
                  <a:pt x="28348" y="400316"/>
                </a:lnTo>
                <a:lnTo>
                  <a:pt x="98719" y="388828"/>
                </a:lnTo>
                <a:lnTo>
                  <a:pt x="189101" y="356496"/>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17" name="object 17"/>
          <p:cNvSpPr/>
          <p:nvPr/>
        </p:nvSpPr>
        <p:spPr>
          <a:xfrm>
            <a:off x="1965135" y="12422588"/>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7" y="297166"/>
                </a:lnTo>
                <a:lnTo>
                  <a:pt x="1940" y="371672"/>
                </a:lnTo>
                <a:lnTo>
                  <a:pt x="0" y="401748"/>
                </a:lnTo>
                <a:lnTo>
                  <a:pt x="28348" y="400316"/>
                </a:lnTo>
                <a:lnTo>
                  <a:pt x="98719" y="388828"/>
                </a:lnTo>
                <a:lnTo>
                  <a:pt x="189101" y="356496"/>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grpSp>
        <p:nvGrpSpPr>
          <p:cNvPr id="18" name="object 18"/>
          <p:cNvGrpSpPr/>
          <p:nvPr/>
        </p:nvGrpSpPr>
        <p:grpSpPr>
          <a:xfrm>
            <a:off x="5091773" y="7546680"/>
            <a:ext cx="1695450" cy="562610"/>
            <a:chOff x="5091773" y="7546680"/>
            <a:chExt cx="1695450" cy="562610"/>
          </a:xfrm>
        </p:grpSpPr>
        <p:sp>
          <p:nvSpPr>
            <p:cNvPr id="19" name="object 19"/>
            <p:cNvSpPr/>
            <p:nvPr/>
          </p:nvSpPr>
          <p:spPr>
            <a:xfrm>
              <a:off x="5097008" y="7551915"/>
              <a:ext cx="1685289" cy="551815"/>
            </a:xfrm>
            <a:custGeom>
              <a:avLst/>
              <a:gdLst/>
              <a:ahLst/>
              <a:cxnLst/>
              <a:rect l="l" t="t" r="r" b="b"/>
              <a:pathLst>
                <a:path w="1685290" h="551815">
                  <a:moveTo>
                    <a:pt x="1408995" y="0"/>
                  </a:moveTo>
                  <a:lnTo>
                    <a:pt x="1408995" y="137884"/>
                  </a:lnTo>
                  <a:lnTo>
                    <a:pt x="0" y="137884"/>
                  </a:lnTo>
                  <a:lnTo>
                    <a:pt x="0" y="413652"/>
                  </a:lnTo>
                  <a:lnTo>
                    <a:pt x="1408995" y="413652"/>
                  </a:lnTo>
                  <a:lnTo>
                    <a:pt x="1408995" y="551537"/>
                  </a:lnTo>
                  <a:lnTo>
                    <a:pt x="1684764" y="275768"/>
                  </a:lnTo>
                  <a:lnTo>
                    <a:pt x="1408995" y="0"/>
                  </a:lnTo>
                  <a:close/>
                </a:path>
              </a:pathLst>
            </a:custGeom>
            <a:solidFill>
              <a:srgbClr val="804800"/>
            </a:solidFill>
          </p:spPr>
          <p:txBody>
            <a:bodyPr wrap="square" lIns="0" tIns="0" rIns="0" bIns="0" rtlCol="0"/>
            <a:lstStyle/>
            <a:p>
              <a:endParaRPr/>
            </a:p>
          </p:txBody>
        </p:sp>
        <p:sp>
          <p:nvSpPr>
            <p:cNvPr id="20" name="object 20"/>
            <p:cNvSpPr/>
            <p:nvPr/>
          </p:nvSpPr>
          <p:spPr>
            <a:xfrm>
              <a:off x="5097008" y="7551915"/>
              <a:ext cx="1685289" cy="551815"/>
            </a:xfrm>
            <a:custGeom>
              <a:avLst/>
              <a:gdLst/>
              <a:ahLst/>
              <a:cxnLst/>
              <a:rect l="l" t="t" r="r" b="b"/>
              <a:pathLst>
                <a:path w="1685290" h="551815">
                  <a:moveTo>
                    <a:pt x="0" y="137884"/>
                  </a:moveTo>
                  <a:lnTo>
                    <a:pt x="1408995" y="137884"/>
                  </a:lnTo>
                  <a:lnTo>
                    <a:pt x="1408995" y="0"/>
                  </a:lnTo>
                  <a:lnTo>
                    <a:pt x="1684764" y="275768"/>
                  </a:lnTo>
                  <a:lnTo>
                    <a:pt x="1408995" y="551537"/>
                  </a:lnTo>
                  <a:lnTo>
                    <a:pt x="1408995" y="413652"/>
                  </a:lnTo>
                  <a:lnTo>
                    <a:pt x="0" y="413652"/>
                  </a:lnTo>
                  <a:lnTo>
                    <a:pt x="0" y="137884"/>
                  </a:lnTo>
                  <a:close/>
                </a:path>
              </a:pathLst>
            </a:custGeom>
            <a:ln w="10469">
              <a:solidFill>
                <a:srgbClr val="5C3300"/>
              </a:solidFill>
            </a:ln>
          </p:spPr>
          <p:txBody>
            <a:bodyPr wrap="square" lIns="0" tIns="0" rIns="0" bIns="0" rtlCol="0"/>
            <a:lstStyle/>
            <a:p>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4020944-8D2F-421A-A238-59FF9796CC74}"/>
              </a:ext>
            </a:extLst>
          </p:cNvPr>
          <p:cNvSpPr>
            <a:spLocks noGrp="1"/>
          </p:cNvSpPr>
          <p:nvPr>
            <p:ph type="title"/>
          </p:nvPr>
        </p:nvSpPr>
        <p:spPr>
          <a:xfrm>
            <a:off x="679450" y="1340556"/>
            <a:ext cx="14616974" cy="1704269"/>
          </a:xfrm>
        </p:spPr>
        <p:txBody>
          <a:bodyPr>
            <a:normAutofit fontScale="90000"/>
          </a:bodyPr>
          <a:lstStyle/>
          <a:p>
            <a:r>
              <a:rPr lang="cs-CZ" sz="8000" b="1" spc="409" dirty="0">
                <a:solidFill>
                  <a:srgbClr val="804800"/>
                </a:solidFill>
                <a:cs typeface="Trebuchet MS"/>
              </a:rPr>
              <a:t>PLATBA</a:t>
            </a:r>
            <a:r>
              <a:rPr lang="cs-CZ" sz="8000" b="1" spc="-110" dirty="0">
                <a:solidFill>
                  <a:srgbClr val="804800"/>
                </a:solidFill>
                <a:cs typeface="Trebuchet MS"/>
              </a:rPr>
              <a:t> </a:t>
            </a:r>
            <a:r>
              <a:rPr lang="cs-CZ" sz="8000" b="1" spc="465" dirty="0">
                <a:solidFill>
                  <a:srgbClr val="804800"/>
                </a:solidFill>
                <a:cs typeface="Trebuchet MS"/>
              </a:rPr>
              <a:t>PRO</a:t>
            </a:r>
            <a:r>
              <a:rPr lang="cs-CZ" sz="8000" b="1" spc="-110" dirty="0">
                <a:solidFill>
                  <a:srgbClr val="804800"/>
                </a:solidFill>
                <a:cs typeface="Trebuchet MS"/>
              </a:rPr>
              <a:t> </a:t>
            </a:r>
            <a:r>
              <a:rPr lang="cs-CZ" sz="8000" b="1" spc="490" dirty="0">
                <a:solidFill>
                  <a:srgbClr val="804800"/>
                </a:solidFill>
                <a:cs typeface="Trebuchet MS"/>
              </a:rPr>
              <a:t>MALÉ</a:t>
            </a:r>
            <a:r>
              <a:rPr lang="cs-CZ" sz="8000" b="1" spc="-110" dirty="0">
                <a:solidFill>
                  <a:srgbClr val="804800"/>
                </a:solidFill>
                <a:cs typeface="Trebuchet MS"/>
              </a:rPr>
              <a:t> </a:t>
            </a:r>
            <a:r>
              <a:rPr lang="cs-CZ" sz="8000" b="1" spc="465" dirty="0">
                <a:solidFill>
                  <a:srgbClr val="804800"/>
                </a:solidFill>
                <a:cs typeface="Trebuchet MS"/>
              </a:rPr>
              <a:t>ZEMĚDĚLCE</a:t>
            </a:r>
            <a:r>
              <a:rPr lang="cs-CZ" sz="8000" dirty="0">
                <a:cs typeface="Trebuchet MS"/>
              </a:rPr>
              <a:t/>
            </a:r>
            <a:br>
              <a:rPr lang="cs-CZ" sz="8000" dirty="0">
                <a:cs typeface="Trebuchet MS"/>
              </a:rPr>
            </a:br>
            <a:endParaRPr lang="cs-CZ" dirty="0"/>
          </a:p>
        </p:txBody>
      </p:sp>
      <p:sp>
        <p:nvSpPr>
          <p:cNvPr id="3" name="Zástupný symbol pro obsah 2">
            <a:extLst>
              <a:ext uri="{FF2B5EF4-FFF2-40B4-BE49-F238E27FC236}">
                <a16:creationId xmlns:a16="http://schemas.microsoft.com/office/drawing/2014/main" xmlns="" id="{3E46FF30-0353-4BF7-AFDF-52E5F56622F4}"/>
              </a:ext>
            </a:extLst>
          </p:cNvPr>
          <p:cNvSpPr>
            <a:spLocks noGrp="1"/>
          </p:cNvSpPr>
          <p:nvPr>
            <p:ph idx="1"/>
          </p:nvPr>
        </p:nvSpPr>
        <p:spPr>
          <a:xfrm>
            <a:off x="679450" y="3654425"/>
            <a:ext cx="16459199" cy="9630981"/>
          </a:xfrm>
        </p:spPr>
        <p:txBody>
          <a:bodyPr>
            <a:normAutofit/>
          </a:bodyPr>
          <a:lstStyle/>
          <a:p>
            <a:r>
              <a:rPr lang="cs-CZ" sz="5400" b="1" dirty="0">
                <a:solidFill>
                  <a:srgbClr val="FF0000"/>
                </a:solidFill>
              </a:rPr>
              <a:t>Dochází k úpravě obsahu žádosti</a:t>
            </a:r>
          </a:p>
          <a:p>
            <a:pPr marL="0" indent="0">
              <a:buNone/>
            </a:pPr>
            <a:endParaRPr lang="cs-CZ" sz="5400" dirty="0">
              <a:solidFill>
                <a:schemeClr val="accent6">
                  <a:lumMod val="75000"/>
                </a:schemeClr>
              </a:solidFill>
            </a:endParaRPr>
          </a:p>
          <a:p>
            <a:pPr marL="0" indent="0">
              <a:buNone/>
            </a:pPr>
            <a:r>
              <a:rPr lang="cs-CZ" sz="5400" dirty="0">
                <a:solidFill>
                  <a:schemeClr val="accent6">
                    <a:lumMod val="75000"/>
                  </a:schemeClr>
                </a:solidFill>
              </a:rPr>
              <a:t>Nově bude možné vymezit plochu, které se žádost týká, respektive „odkreslit“ dočasně nezpůsobilé plochy (např. hnojiště, skládky dřeva, stavby, plochy vydupané od zvířat apod.</a:t>
            </a:r>
          </a:p>
        </p:txBody>
      </p:sp>
    </p:spTree>
    <p:extLst>
      <p:ext uri="{BB962C8B-B14F-4D97-AF65-F5344CB8AC3E}">
        <p14:creationId xmlns:p14="http://schemas.microsoft.com/office/powerpoint/2010/main" val="4283677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1190614" y="3804282"/>
            <a:ext cx="19330805" cy="10514286"/>
          </a:xfrm>
          <a:prstGeom prst="rect">
            <a:avLst/>
          </a:prstGeom>
          <a:solidFill>
            <a:schemeClr val="bg1"/>
          </a:solidFill>
          <a:ln w="12600">
            <a:noFill/>
          </a:ln>
        </p:spPr>
        <p:style>
          <a:lnRef idx="2">
            <a:schemeClr val="accent1">
              <a:shade val="50000"/>
            </a:schemeClr>
          </a:lnRef>
          <a:fillRef idx="1">
            <a:schemeClr val="accent1"/>
          </a:fillRef>
          <a:effectRef idx="0">
            <a:schemeClr val="accent1"/>
          </a:effectRef>
          <a:fontRef idx="minor"/>
        </p:style>
      </p:sp>
      <p:sp>
        <p:nvSpPr>
          <p:cNvPr id="214" name="CustomShape 2"/>
          <p:cNvSpPr/>
          <p:nvPr/>
        </p:nvSpPr>
        <p:spPr>
          <a:xfrm>
            <a:off x="984250" y="530226"/>
            <a:ext cx="17928643" cy="1752600"/>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chor="ctr">
            <a:normAutofit/>
          </a:bodyPr>
          <a:lstStyle/>
          <a:p>
            <a:pPr>
              <a:lnSpc>
                <a:spcPct val="90000"/>
              </a:lnSpc>
            </a:pPr>
            <a:r>
              <a:rPr lang="cs-CZ" sz="5112" b="1" spc="-2" dirty="0">
                <a:solidFill>
                  <a:schemeClr val="accent3">
                    <a:lumMod val="75000"/>
                  </a:schemeClr>
                </a:solidFill>
                <a:latin typeface="Corbel"/>
                <a:ea typeface="DejaVu Sans"/>
              </a:rPr>
              <a:t>PODPORA PŘÍJMU VÁZANÁ NA PRODUKCI (CIS)</a:t>
            </a:r>
            <a:endParaRPr lang="cs-CZ" sz="5112" spc="-2" dirty="0">
              <a:solidFill>
                <a:schemeClr val="accent3">
                  <a:lumMod val="75000"/>
                </a:schemeClr>
              </a:solidFill>
              <a:latin typeface="Arial"/>
            </a:endParaRPr>
          </a:p>
        </p:txBody>
      </p:sp>
      <p:pic>
        <p:nvPicPr>
          <p:cNvPr id="215" name="Graphic 6"/>
          <p:cNvPicPr/>
          <p:nvPr/>
        </p:nvPicPr>
        <p:blipFill>
          <a:blip r:embed="rId2"/>
          <a:stretch/>
        </p:blipFill>
        <p:spPr>
          <a:xfrm>
            <a:off x="1437760" y="3751516"/>
            <a:ext cx="6516471" cy="7572281"/>
          </a:xfrm>
          <a:prstGeom prst="rect">
            <a:avLst/>
          </a:prstGeom>
          <a:ln>
            <a:noFill/>
          </a:ln>
          <a:effectLst>
            <a:outerShdw blurRad="292100" dist="139700" dir="2700000" algn="tl" rotWithShape="0">
              <a:srgbClr val="333333">
                <a:alpha val="65000"/>
              </a:srgbClr>
            </a:outerShdw>
          </a:effectLst>
        </p:spPr>
      </p:pic>
      <p:sp>
        <p:nvSpPr>
          <p:cNvPr id="216" name="CustomShape 3"/>
          <p:cNvSpPr/>
          <p:nvPr/>
        </p:nvSpPr>
        <p:spPr>
          <a:xfrm>
            <a:off x="6927851" y="2282826"/>
            <a:ext cx="12268200" cy="12035741"/>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oAutofit/>
          </a:bodyPr>
          <a:lstStyle/>
          <a:p>
            <a:pPr marL="75392">
              <a:lnSpc>
                <a:spcPct val="90000"/>
              </a:lnSpc>
              <a:spcBef>
                <a:spcPts val="2309"/>
              </a:spcBef>
            </a:pPr>
            <a:endParaRPr lang="cs-CZ" sz="3958" b="1" spc="-2" dirty="0">
              <a:latin typeface="Corbel"/>
              <a:ea typeface="DejaVu Sans"/>
            </a:endParaRPr>
          </a:p>
          <a:p>
            <a:pPr marL="75392">
              <a:lnSpc>
                <a:spcPct val="90000"/>
              </a:lnSpc>
              <a:spcBef>
                <a:spcPts val="2309"/>
              </a:spcBef>
            </a:pPr>
            <a:r>
              <a:rPr lang="cs-CZ" sz="4400" b="1" spc="-2" dirty="0">
                <a:solidFill>
                  <a:schemeClr val="accent3">
                    <a:lumMod val="75000"/>
                  </a:schemeClr>
                </a:solidFill>
                <a:latin typeface="Corbel"/>
                <a:ea typeface="DejaVu Sans"/>
              </a:rPr>
              <a:t>Týká se</a:t>
            </a:r>
            <a:endParaRPr lang="cs-CZ" sz="4400" spc="-2" dirty="0">
              <a:solidFill>
                <a:schemeClr val="accent3">
                  <a:lumMod val="75000"/>
                </a:schemeClr>
              </a:solidFill>
              <a:latin typeface="Arial"/>
            </a:endParaRPr>
          </a:p>
          <a:p>
            <a:pPr marL="75392">
              <a:lnSpc>
                <a:spcPct val="90000"/>
              </a:lnSpc>
              <a:spcBef>
                <a:spcPts val="2309"/>
              </a:spcBef>
            </a:pPr>
            <a:r>
              <a:rPr lang="cs-CZ" sz="4400" spc="-2" dirty="0">
                <a:solidFill>
                  <a:schemeClr val="accent3">
                    <a:lumMod val="75000"/>
                  </a:schemeClr>
                </a:solidFill>
                <a:latin typeface="Corbel"/>
                <a:ea typeface="DejaVu Sans"/>
              </a:rPr>
              <a:t>• </a:t>
            </a:r>
            <a:r>
              <a:rPr lang="cs-CZ" sz="5400" spc="-2" dirty="0">
                <a:solidFill>
                  <a:schemeClr val="accent3">
                    <a:lumMod val="75000"/>
                  </a:schemeClr>
                </a:solidFill>
                <a:latin typeface="Corbel"/>
                <a:ea typeface="DejaVu Sans"/>
              </a:rPr>
              <a:t>pěstování chmele,</a:t>
            </a:r>
            <a:endParaRPr lang="cs-CZ" sz="5400" spc="-2" dirty="0">
              <a:solidFill>
                <a:schemeClr val="accent3">
                  <a:lumMod val="75000"/>
                </a:schemeClr>
              </a:solidFill>
              <a:latin typeface="Arial"/>
            </a:endParaRPr>
          </a:p>
          <a:p>
            <a:pPr marL="75392">
              <a:lnSpc>
                <a:spcPct val="90000"/>
              </a:lnSpc>
              <a:spcBef>
                <a:spcPts val="2309"/>
              </a:spcBef>
            </a:pPr>
            <a:r>
              <a:rPr lang="cs-CZ" sz="5400" spc="-2" dirty="0">
                <a:solidFill>
                  <a:schemeClr val="accent3">
                    <a:lumMod val="75000"/>
                  </a:schemeClr>
                </a:solidFill>
                <a:latin typeface="Corbel"/>
                <a:ea typeface="DejaVu Sans"/>
              </a:rPr>
              <a:t>• zeleniny,</a:t>
            </a:r>
            <a:endParaRPr lang="cs-CZ" sz="5400" spc="-2" dirty="0">
              <a:solidFill>
                <a:schemeClr val="accent3">
                  <a:lumMod val="75000"/>
                </a:schemeClr>
              </a:solidFill>
              <a:latin typeface="Arial"/>
            </a:endParaRPr>
          </a:p>
          <a:p>
            <a:pPr marL="75392">
              <a:lnSpc>
                <a:spcPct val="90000"/>
              </a:lnSpc>
              <a:spcBef>
                <a:spcPts val="2309"/>
              </a:spcBef>
            </a:pPr>
            <a:r>
              <a:rPr lang="cs-CZ" sz="5400" spc="-2" dirty="0">
                <a:solidFill>
                  <a:schemeClr val="accent3">
                    <a:lumMod val="75000"/>
                  </a:schemeClr>
                </a:solidFill>
                <a:latin typeface="Corbel"/>
                <a:ea typeface="DejaVu Sans"/>
              </a:rPr>
              <a:t>• ovoce,</a:t>
            </a:r>
            <a:endParaRPr lang="cs-CZ" sz="5400" spc="-2" dirty="0">
              <a:solidFill>
                <a:schemeClr val="accent3">
                  <a:lumMod val="75000"/>
                </a:schemeClr>
              </a:solidFill>
              <a:latin typeface="Arial"/>
            </a:endParaRPr>
          </a:p>
          <a:p>
            <a:pPr marL="75392">
              <a:lnSpc>
                <a:spcPct val="90000"/>
              </a:lnSpc>
              <a:spcBef>
                <a:spcPts val="2309"/>
              </a:spcBef>
            </a:pPr>
            <a:r>
              <a:rPr lang="cs-CZ" sz="5400" spc="-2" dirty="0">
                <a:solidFill>
                  <a:schemeClr val="accent3">
                    <a:lumMod val="75000"/>
                  </a:schemeClr>
                </a:solidFill>
                <a:latin typeface="Corbel"/>
                <a:ea typeface="DejaVu Sans"/>
              </a:rPr>
              <a:t>• cukrové řepy,</a:t>
            </a:r>
            <a:endParaRPr lang="cs-CZ" sz="5400" spc="-2" dirty="0">
              <a:solidFill>
                <a:schemeClr val="accent3">
                  <a:lumMod val="75000"/>
                </a:schemeClr>
              </a:solidFill>
              <a:latin typeface="Arial"/>
            </a:endParaRPr>
          </a:p>
          <a:p>
            <a:pPr marL="75392">
              <a:lnSpc>
                <a:spcPct val="90000"/>
              </a:lnSpc>
              <a:spcBef>
                <a:spcPts val="2309"/>
              </a:spcBef>
            </a:pPr>
            <a:r>
              <a:rPr lang="cs-CZ" sz="5400" spc="-2" dirty="0">
                <a:solidFill>
                  <a:schemeClr val="accent3">
                    <a:lumMod val="75000"/>
                  </a:schemeClr>
                </a:solidFill>
                <a:latin typeface="Corbel"/>
                <a:ea typeface="DejaVu Sans"/>
              </a:rPr>
              <a:t>• bílkovinných plodin,</a:t>
            </a:r>
            <a:endParaRPr lang="cs-CZ" sz="5400" spc="-2" dirty="0">
              <a:solidFill>
                <a:schemeClr val="accent3">
                  <a:lumMod val="75000"/>
                </a:schemeClr>
              </a:solidFill>
              <a:latin typeface="Arial"/>
            </a:endParaRPr>
          </a:p>
          <a:p>
            <a:pPr marL="75392">
              <a:lnSpc>
                <a:spcPct val="90000"/>
              </a:lnSpc>
              <a:spcBef>
                <a:spcPts val="2309"/>
              </a:spcBef>
            </a:pPr>
            <a:r>
              <a:rPr lang="cs-CZ" sz="5400" spc="-2" dirty="0">
                <a:solidFill>
                  <a:schemeClr val="accent3">
                    <a:lumMod val="75000"/>
                  </a:schemeClr>
                </a:solidFill>
                <a:latin typeface="Corbel"/>
                <a:ea typeface="DejaVu Sans"/>
              </a:rPr>
              <a:t>• škrobových brambor, </a:t>
            </a:r>
            <a:endParaRPr lang="cs-CZ" sz="5400" spc="-2" dirty="0">
              <a:solidFill>
                <a:schemeClr val="accent3">
                  <a:lumMod val="75000"/>
                </a:schemeClr>
              </a:solidFill>
              <a:latin typeface="Arial"/>
            </a:endParaRPr>
          </a:p>
          <a:p>
            <a:pPr marL="75392">
              <a:lnSpc>
                <a:spcPct val="90000"/>
              </a:lnSpc>
              <a:spcBef>
                <a:spcPts val="2309"/>
              </a:spcBef>
            </a:pPr>
            <a:r>
              <a:rPr lang="cs-CZ" sz="5400" spc="-2" dirty="0">
                <a:solidFill>
                  <a:schemeClr val="accent3">
                    <a:lumMod val="75000"/>
                  </a:schemeClr>
                </a:solidFill>
                <a:latin typeface="Corbel"/>
                <a:ea typeface="DejaVu Sans"/>
              </a:rPr>
              <a:t>• chovu ovcí a koz,</a:t>
            </a:r>
            <a:endParaRPr lang="cs-CZ" sz="5400" spc="-2" dirty="0">
              <a:solidFill>
                <a:schemeClr val="accent3">
                  <a:lumMod val="75000"/>
                </a:schemeClr>
              </a:solidFill>
              <a:latin typeface="Arial"/>
            </a:endParaRPr>
          </a:p>
          <a:p>
            <a:pPr marL="75392">
              <a:lnSpc>
                <a:spcPct val="90000"/>
              </a:lnSpc>
              <a:spcBef>
                <a:spcPts val="2309"/>
              </a:spcBef>
            </a:pPr>
            <a:r>
              <a:rPr lang="cs-CZ" sz="5400" spc="-2" dirty="0">
                <a:solidFill>
                  <a:schemeClr val="accent3">
                    <a:lumMod val="75000"/>
                  </a:schemeClr>
                </a:solidFill>
                <a:latin typeface="Corbel"/>
                <a:ea typeface="DejaVu Sans"/>
              </a:rPr>
              <a:t>• masná telata</a:t>
            </a:r>
          </a:p>
          <a:p>
            <a:pPr marL="75392">
              <a:lnSpc>
                <a:spcPct val="90000"/>
              </a:lnSpc>
              <a:spcBef>
                <a:spcPts val="2309"/>
              </a:spcBef>
            </a:pPr>
            <a:r>
              <a:rPr lang="cs-CZ" sz="5400" spc="-2" dirty="0">
                <a:solidFill>
                  <a:schemeClr val="accent3">
                    <a:lumMod val="75000"/>
                  </a:schemeClr>
                </a:solidFill>
                <a:latin typeface="Corbel"/>
                <a:ea typeface="DejaVu Sans"/>
              </a:rPr>
              <a:t>• chov krav s tržní produkci mléka</a:t>
            </a:r>
            <a:r>
              <a:rPr lang="cs-CZ" sz="4400" spc="-2" dirty="0">
                <a:solidFill>
                  <a:schemeClr val="accent3">
                    <a:lumMod val="75000"/>
                  </a:schemeClr>
                </a:solidFill>
                <a:latin typeface="Corbel"/>
                <a:ea typeface="DejaVu Sans"/>
              </a:rPr>
              <a:t>.</a:t>
            </a:r>
            <a:endParaRPr lang="cs-CZ" sz="4400" spc="-2" dirty="0">
              <a:solidFill>
                <a:schemeClr val="accent3">
                  <a:lumMod val="75000"/>
                </a:schemeClr>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CCEE61E-EAD5-4D25-8837-21E0D217EA49}"/>
              </a:ext>
            </a:extLst>
          </p:cNvPr>
          <p:cNvSpPr>
            <a:spLocks noGrp="1"/>
          </p:cNvSpPr>
          <p:nvPr>
            <p:ph type="title"/>
          </p:nvPr>
        </p:nvSpPr>
        <p:spPr>
          <a:xfrm>
            <a:off x="1340272" y="1139826"/>
            <a:ext cx="16255578" cy="1447799"/>
          </a:xfrm>
        </p:spPr>
        <p:txBody>
          <a:bodyPr/>
          <a:lstStyle/>
          <a:p>
            <a:r>
              <a:rPr lang="cs-CZ" sz="8000" b="1" dirty="0"/>
              <a:t>Jednotná žádost 2024 zahrnuje</a:t>
            </a:r>
            <a:endParaRPr lang="cs-CZ" dirty="0"/>
          </a:p>
        </p:txBody>
      </p:sp>
      <p:sp>
        <p:nvSpPr>
          <p:cNvPr id="3" name="Zástupný symbol pro obsah 2">
            <a:extLst>
              <a:ext uri="{FF2B5EF4-FFF2-40B4-BE49-F238E27FC236}">
                <a16:creationId xmlns:a16="http://schemas.microsoft.com/office/drawing/2014/main" xmlns="" id="{F1BEF3D2-9A46-4BB0-B2AB-83064A30293C}"/>
              </a:ext>
            </a:extLst>
          </p:cNvPr>
          <p:cNvSpPr>
            <a:spLocks noGrp="1"/>
          </p:cNvSpPr>
          <p:nvPr>
            <p:ph idx="1"/>
          </p:nvPr>
        </p:nvSpPr>
        <p:spPr>
          <a:xfrm>
            <a:off x="1340271" y="2968625"/>
            <a:ext cx="16255578" cy="11353800"/>
          </a:xfrm>
        </p:spPr>
        <p:txBody>
          <a:bodyPr>
            <a:normAutofit/>
          </a:bodyPr>
          <a:lstStyle/>
          <a:p>
            <a:pPr>
              <a:buFont typeface="Wingdings" panose="05000000000000000000" pitchFamily="2" charset="2"/>
              <a:buChar char="q"/>
            </a:pPr>
            <a:r>
              <a:rPr lang="cs-CZ" sz="6000" dirty="0">
                <a:solidFill>
                  <a:schemeClr val="accent4">
                    <a:lumMod val="50000"/>
                  </a:schemeClr>
                </a:solidFill>
              </a:rPr>
              <a:t>Produkce cukrové řepy</a:t>
            </a:r>
          </a:p>
          <a:p>
            <a:pPr>
              <a:buFont typeface="Wingdings" panose="05000000000000000000" pitchFamily="2" charset="2"/>
              <a:buChar char="q"/>
            </a:pPr>
            <a:r>
              <a:rPr lang="cs-CZ" sz="6000" dirty="0">
                <a:solidFill>
                  <a:schemeClr val="accent4">
                    <a:lumMod val="50000"/>
                  </a:schemeClr>
                </a:solidFill>
              </a:rPr>
              <a:t>Produkce chmele</a:t>
            </a:r>
          </a:p>
          <a:p>
            <a:pPr>
              <a:buFont typeface="Wingdings" panose="05000000000000000000" pitchFamily="2" charset="2"/>
              <a:buChar char="q"/>
            </a:pPr>
            <a:r>
              <a:rPr lang="cs-CZ" sz="6000" dirty="0">
                <a:solidFill>
                  <a:schemeClr val="accent4">
                    <a:lumMod val="50000"/>
                  </a:schemeClr>
                </a:solidFill>
              </a:rPr>
              <a:t>Produkce bílkovinných plodin</a:t>
            </a:r>
          </a:p>
          <a:p>
            <a:pPr>
              <a:buFont typeface="Wingdings" panose="05000000000000000000" pitchFamily="2" charset="2"/>
              <a:buChar char="q"/>
            </a:pPr>
            <a:r>
              <a:rPr lang="cs-CZ" sz="6000" dirty="0">
                <a:solidFill>
                  <a:schemeClr val="accent4">
                    <a:lumMod val="50000"/>
                  </a:schemeClr>
                </a:solidFill>
              </a:rPr>
              <a:t>Chov telete masného typu</a:t>
            </a:r>
          </a:p>
          <a:p>
            <a:pPr>
              <a:buFont typeface="Wingdings" panose="05000000000000000000" pitchFamily="2" charset="2"/>
              <a:buChar char="q"/>
            </a:pPr>
            <a:r>
              <a:rPr lang="cs-CZ" sz="6000" dirty="0">
                <a:solidFill>
                  <a:schemeClr val="accent4">
                    <a:lumMod val="50000"/>
                  </a:schemeClr>
                </a:solidFill>
              </a:rPr>
              <a:t>Chov krávy chované v systému chovu s TPM (Dojnice)</a:t>
            </a:r>
          </a:p>
          <a:p>
            <a:pPr>
              <a:buFont typeface="Wingdings" panose="05000000000000000000" pitchFamily="2" charset="2"/>
              <a:buChar char="q"/>
            </a:pPr>
            <a:r>
              <a:rPr lang="cs-CZ" sz="6000" dirty="0">
                <a:solidFill>
                  <a:schemeClr val="accent4">
                    <a:lumMod val="50000"/>
                  </a:schemeClr>
                </a:solidFill>
              </a:rPr>
              <a:t>Chov bahnice nebo chov kozy</a:t>
            </a:r>
          </a:p>
        </p:txBody>
      </p:sp>
    </p:spTree>
    <p:extLst>
      <p:ext uri="{BB962C8B-B14F-4D97-AF65-F5344CB8AC3E}">
        <p14:creationId xmlns:p14="http://schemas.microsoft.com/office/powerpoint/2010/main" val="3074106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08D909D-F888-463E-AE38-FA0982C40CFC}"/>
              </a:ext>
            </a:extLst>
          </p:cNvPr>
          <p:cNvSpPr>
            <a:spLocks noGrp="1"/>
          </p:cNvSpPr>
          <p:nvPr>
            <p:ph type="title"/>
          </p:nvPr>
        </p:nvSpPr>
        <p:spPr>
          <a:xfrm>
            <a:off x="1340272" y="530226"/>
            <a:ext cx="15874578" cy="1371599"/>
          </a:xfrm>
        </p:spPr>
        <p:txBody>
          <a:bodyPr/>
          <a:lstStyle/>
          <a:p>
            <a:pPr algn="ctr"/>
            <a:r>
              <a:rPr lang="cs-CZ" b="1" dirty="0"/>
              <a:t>Platby vázané na produkci</a:t>
            </a:r>
          </a:p>
        </p:txBody>
      </p:sp>
      <p:sp>
        <p:nvSpPr>
          <p:cNvPr id="3" name="Zástupný symbol pro obsah 2">
            <a:extLst>
              <a:ext uri="{FF2B5EF4-FFF2-40B4-BE49-F238E27FC236}">
                <a16:creationId xmlns:a16="http://schemas.microsoft.com/office/drawing/2014/main" xmlns="" id="{99046F30-8EF9-4C07-B94F-2445AE31CBA9}"/>
              </a:ext>
            </a:extLst>
          </p:cNvPr>
          <p:cNvSpPr>
            <a:spLocks noGrp="1"/>
          </p:cNvSpPr>
          <p:nvPr>
            <p:ph idx="1"/>
          </p:nvPr>
        </p:nvSpPr>
        <p:spPr>
          <a:xfrm>
            <a:off x="374651" y="2282825"/>
            <a:ext cx="17449799" cy="12798425"/>
          </a:xfrm>
        </p:spPr>
        <p:txBody>
          <a:bodyPr>
            <a:normAutofit/>
          </a:bodyPr>
          <a:lstStyle/>
          <a:p>
            <a:pPr marL="0" indent="0">
              <a:lnSpc>
                <a:spcPct val="100000"/>
              </a:lnSpc>
              <a:spcBef>
                <a:spcPts val="45"/>
              </a:spcBef>
              <a:buNone/>
            </a:pPr>
            <a:endParaRPr lang="cs-CZ" sz="3200" dirty="0">
              <a:cs typeface="Trebuchet MS"/>
            </a:endParaRPr>
          </a:p>
          <a:p>
            <a:pPr marL="187325">
              <a:lnSpc>
                <a:spcPct val="100000"/>
              </a:lnSpc>
            </a:pPr>
            <a:r>
              <a:rPr lang="cs-CZ" sz="5400" b="1" spc="-55" dirty="0">
                <a:solidFill>
                  <a:schemeClr val="accent3">
                    <a:lumMod val="75000"/>
                  </a:schemeClr>
                </a:solidFill>
                <a:cs typeface="Trebuchet MS"/>
              </a:rPr>
              <a:t>nepokračuje</a:t>
            </a:r>
            <a:r>
              <a:rPr lang="cs-CZ" sz="5400" b="1" spc="-110" dirty="0">
                <a:solidFill>
                  <a:schemeClr val="accent3">
                    <a:lumMod val="75000"/>
                  </a:schemeClr>
                </a:solidFill>
                <a:cs typeface="Trebuchet MS"/>
              </a:rPr>
              <a:t> </a:t>
            </a:r>
            <a:r>
              <a:rPr lang="cs-CZ" sz="5400" b="1" dirty="0">
                <a:solidFill>
                  <a:schemeClr val="accent3">
                    <a:lumMod val="75000"/>
                  </a:schemeClr>
                </a:solidFill>
                <a:cs typeface="Trebuchet MS"/>
              </a:rPr>
              <a:t>podpora</a:t>
            </a:r>
            <a:r>
              <a:rPr lang="cs-CZ" sz="5400" b="1" spc="-105" dirty="0">
                <a:solidFill>
                  <a:schemeClr val="accent3">
                    <a:lumMod val="75000"/>
                  </a:schemeClr>
                </a:solidFill>
                <a:cs typeface="Trebuchet MS"/>
              </a:rPr>
              <a:t> </a:t>
            </a:r>
            <a:r>
              <a:rPr lang="cs-CZ" sz="5400" b="1" dirty="0">
                <a:solidFill>
                  <a:schemeClr val="accent3">
                    <a:lumMod val="75000"/>
                  </a:schemeClr>
                </a:solidFill>
                <a:cs typeface="Trebuchet MS"/>
              </a:rPr>
              <a:t>konzumních</a:t>
            </a:r>
            <a:r>
              <a:rPr lang="cs-CZ" sz="5400" b="1" spc="-114" dirty="0">
                <a:solidFill>
                  <a:schemeClr val="accent3">
                    <a:lumMod val="75000"/>
                  </a:schemeClr>
                </a:solidFill>
                <a:cs typeface="Trebuchet MS"/>
              </a:rPr>
              <a:t> </a:t>
            </a:r>
            <a:r>
              <a:rPr lang="cs-CZ" sz="5400" b="1" spc="85" dirty="0">
                <a:solidFill>
                  <a:schemeClr val="accent3">
                    <a:lumMod val="75000"/>
                  </a:schemeClr>
                </a:solidFill>
                <a:cs typeface="Trebuchet MS"/>
              </a:rPr>
              <a:t>brambor od   	roku 2023</a:t>
            </a:r>
            <a:endParaRPr lang="cs-CZ" sz="5400" dirty="0">
              <a:solidFill>
                <a:schemeClr val="accent3">
                  <a:lumMod val="75000"/>
                </a:schemeClr>
              </a:solidFill>
              <a:cs typeface="Trebuchet MS"/>
            </a:endParaRPr>
          </a:p>
          <a:p>
            <a:pPr marL="187325">
              <a:lnSpc>
                <a:spcPct val="100000"/>
              </a:lnSpc>
              <a:spcBef>
                <a:spcPts val="1085"/>
              </a:spcBef>
            </a:pPr>
            <a:r>
              <a:rPr lang="cs-CZ" sz="5400" spc="-240" dirty="0">
                <a:solidFill>
                  <a:schemeClr val="accent3">
                    <a:lumMod val="75000"/>
                  </a:schemeClr>
                </a:solidFill>
                <a:cs typeface="Trebuchet MS"/>
              </a:rPr>
              <a:t>obecně</a:t>
            </a:r>
            <a:r>
              <a:rPr lang="cs-CZ" sz="5400" spc="-90" dirty="0">
                <a:solidFill>
                  <a:schemeClr val="accent3">
                    <a:lumMod val="75000"/>
                  </a:schemeClr>
                </a:solidFill>
                <a:cs typeface="Trebuchet MS"/>
              </a:rPr>
              <a:t> </a:t>
            </a:r>
            <a:r>
              <a:rPr lang="cs-CZ" sz="5400" spc="-300" dirty="0">
                <a:solidFill>
                  <a:schemeClr val="accent3">
                    <a:lumMod val="75000"/>
                  </a:schemeClr>
                </a:solidFill>
                <a:cs typeface="Trebuchet MS"/>
              </a:rPr>
              <a:t>převzaty</a:t>
            </a:r>
            <a:r>
              <a:rPr lang="cs-CZ" sz="5400" spc="-90" dirty="0">
                <a:solidFill>
                  <a:schemeClr val="accent3">
                    <a:lumMod val="75000"/>
                  </a:schemeClr>
                </a:solidFill>
                <a:cs typeface="Trebuchet MS"/>
              </a:rPr>
              <a:t> </a:t>
            </a:r>
            <a:r>
              <a:rPr lang="cs-CZ" sz="5400" spc="-290" dirty="0">
                <a:solidFill>
                  <a:schemeClr val="accent3">
                    <a:lumMod val="75000"/>
                  </a:schemeClr>
                </a:solidFill>
                <a:cs typeface="Trebuchet MS"/>
              </a:rPr>
              <a:t>dosavadní</a:t>
            </a:r>
            <a:r>
              <a:rPr lang="cs-CZ" sz="5400" spc="-95" dirty="0">
                <a:solidFill>
                  <a:schemeClr val="accent3">
                    <a:lumMod val="75000"/>
                  </a:schemeClr>
                </a:solidFill>
                <a:cs typeface="Trebuchet MS"/>
              </a:rPr>
              <a:t> </a:t>
            </a:r>
            <a:r>
              <a:rPr lang="cs-CZ" sz="5400" spc="-80" dirty="0">
                <a:solidFill>
                  <a:schemeClr val="accent3">
                    <a:lumMod val="75000"/>
                  </a:schemeClr>
                </a:solidFill>
                <a:cs typeface="Trebuchet MS"/>
              </a:rPr>
              <a:t>podmínky</a:t>
            </a:r>
            <a:endParaRPr lang="cs-CZ" sz="5400" dirty="0">
              <a:solidFill>
                <a:schemeClr val="accent3">
                  <a:lumMod val="75000"/>
                </a:schemeClr>
              </a:solidFill>
              <a:cs typeface="Trebuchet MS"/>
            </a:endParaRPr>
          </a:p>
          <a:p>
            <a:pPr>
              <a:lnSpc>
                <a:spcPct val="100000"/>
              </a:lnSpc>
              <a:spcBef>
                <a:spcPts val="35"/>
              </a:spcBef>
            </a:pPr>
            <a:endParaRPr lang="cs-CZ" sz="5400" dirty="0">
              <a:solidFill>
                <a:schemeClr val="accent3">
                  <a:lumMod val="75000"/>
                </a:schemeClr>
              </a:solidFill>
              <a:cs typeface="Trebuchet MS"/>
            </a:endParaRPr>
          </a:p>
          <a:p>
            <a:pPr marL="0" indent="0">
              <a:lnSpc>
                <a:spcPct val="100000"/>
              </a:lnSpc>
              <a:buNone/>
            </a:pPr>
            <a:r>
              <a:rPr lang="cs-CZ" sz="5400" b="1" spc="-10" dirty="0">
                <a:solidFill>
                  <a:schemeClr val="accent3">
                    <a:lumMod val="75000"/>
                  </a:schemeClr>
                </a:solidFill>
                <a:cs typeface="Trebuchet MS"/>
              </a:rPr>
              <a:t>změny:</a:t>
            </a:r>
            <a:endParaRPr lang="cs-CZ" sz="5400" dirty="0">
              <a:solidFill>
                <a:schemeClr val="accent3">
                  <a:lumMod val="75000"/>
                </a:schemeClr>
              </a:solidFill>
              <a:cs typeface="Trebuchet MS"/>
            </a:endParaRPr>
          </a:p>
          <a:p>
            <a:pPr marL="978535">
              <a:lnSpc>
                <a:spcPct val="100000"/>
              </a:lnSpc>
              <a:spcBef>
                <a:spcPts val="1085"/>
              </a:spcBef>
              <a:buFont typeface="Wingdings" panose="05000000000000000000" pitchFamily="2" charset="2"/>
              <a:buChar char="Ø"/>
            </a:pPr>
            <a:r>
              <a:rPr lang="cs-CZ" sz="5400" b="1" dirty="0">
                <a:solidFill>
                  <a:schemeClr val="accent3">
                    <a:lumMod val="75000"/>
                  </a:schemeClr>
                </a:solidFill>
                <a:cs typeface="Trebuchet MS"/>
              </a:rPr>
              <a:t>u</a:t>
            </a:r>
            <a:r>
              <a:rPr lang="cs-CZ" sz="5400" b="1" spc="-375" dirty="0">
                <a:solidFill>
                  <a:schemeClr val="accent3">
                    <a:lumMod val="75000"/>
                  </a:schemeClr>
                </a:solidFill>
                <a:cs typeface="Trebuchet MS"/>
              </a:rPr>
              <a:t> </a:t>
            </a:r>
            <a:r>
              <a:rPr lang="cs-CZ" sz="5400" b="1" spc="-270" dirty="0">
                <a:solidFill>
                  <a:schemeClr val="accent3">
                    <a:lumMod val="75000"/>
                  </a:schemeClr>
                </a:solidFill>
                <a:cs typeface="Trebuchet MS"/>
              </a:rPr>
              <a:t>bílkovinných</a:t>
            </a:r>
            <a:r>
              <a:rPr lang="cs-CZ" sz="5400" b="1" spc="-145" dirty="0">
                <a:solidFill>
                  <a:schemeClr val="accent3">
                    <a:lumMod val="75000"/>
                  </a:schemeClr>
                </a:solidFill>
                <a:cs typeface="Trebuchet MS"/>
              </a:rPr>
              <a:t> </a:t>
            </a:r>
            <a:r>
              <a:rPr lang="cs-CZ" sz="5400" b="1" spc="-250" dirty="0">
                <a:solidFill>
                  <a:schemeClr val="accent3">
                    <a:lumMod val="75000"/>
                  </a:schemeClr>
                </a:solidFill>
                <a:cs typeface="Trebuchet MS"/>
              </a:rPr>
              <a:t>plodin</a:t>
            </a:r>
            <a:r>
              <a:rPr lang="cs-CZ" sz="5400" b="1" spc="-120" dirty="0">
                <a:solidFill>
                  <a:schemeClr val="accent3">
                    <a:lumMod val="75000"/>
                  </a:schemeClr>
                </a:solidFill>
                <a:cs typeface="Trebuchet MS"/>
              </a:rPr>
              <a:t> </a:t>
            </a:r>
            <a:r>
              <a:rPr lang="cs-CZ" sz="5400" spc="-260" dirty="0">
                <a:solidFill>
                  <a:schemeClr val="accent3">
                    <a:lumMod val="75000"/>
                  </a:schemeClr>
                </a:solidFill>
                <a:cs typeface="Trebuchet MS"/>
              </a:rPr>
              <a:t>směsi</a:t>
            </a:r>
            <a:r>
              <a:rPr lang="cs-CZ" sz="5400" spc="-114" dirty="0">
                <a:solidFill>
                  <a:schemeClr val="accent3">
                    <a:lumMod val="75000"/>
                  </a:schemeClr>
                </a:solidFill>
                <a:cs typeface="Trebuchet MS"/>
              </a:rPr>
              <a:t> </a:t>
            </a:r>
            <a:r>
              <a:rPr lang="cs-CZ" sz="5400" dirty="0">
                <a:solidFill>
                  <a:schemeClr val="accent3">
                    <a:lumMod val="75000"/>
                  </a:schemeClr>
                </a:solidFill>
                <a:cs typeface="Trebuchet MS"/>
              </a:rPr>
              <a:t>s</a:t>
            </a:r>
            <a:r>
              <a:rPr lang="cs-CZ" sz="5400" spc="-190" dirty="0">
                <a:solidFill>
                  <a:schemeClr val="accent3">
                    <a:lumMod val="75000"/>
                  </a:schemeClr>
                </a:solidFill>
                <a:cs typeface="Trebuchet MS"/>
              </a:rPr>
              <a:t> </a:t>
            </a:r>
            <a:r>
              <a:rPr lang="cs-CZ" sz="5400" spc="-270" dirty="0">
                <a:solidFill>
                  <a:schemeClr val="accent3">
                    <a:lumMod val="75000"/>
                  </a:schemeClr>
                </a:solidFill>
                <a:cs typeface="Trebuchet MS"/>
              </a:rPr>
              <a:t>trávou a doplněny plodiny štírovník, tolice, komonice, vikev</a:t>
            </a:r>
          </a:p>
          <a:p>
            <a:pPr marL="978535">
              <a:spcBef>
                <a:spcPts val="1085"/>
              </a:spcBef>
              <a:buFont typeface="Wingdings" panose="05000000000000000000" pitchFamily="2" charset="2"/>
              <a:buChar char="Ø"/>
            </a:pPr>
            <a:r>
              <a:rPr lang="cs-CZ" sz="5400" spc="-260" dirty="0">
                <a:solidFill>
                  <a:schemeClr val="accent3">
                    <a:lumMod val="75000"/>
                  </a:schemeClr>
                </a:solidFill>
                <a:cs typeface="Trebuchet MS"/>
              </a:rPr>
              <a:t>doplnění</a:t>
            </a:r>
            <a:r>
              <a:rPr lang="cs-CZ" sz="5400" spc="-120" dirty="0">
                <a:solidFill>
                  <a:schemeClr val="accent3">
                    <a:lumMod val="75000"/>
                  </a:schemeClr>
                </a:solidFill>
                <a:cs typeface="Trebuchet MS"/>
              </a:rPr>
              <a:t> </a:t>
            </a:r>
            <a:r>
              <a:rPr lang="cs-CZ" sz="5400" spc="-250" dirty="0">
                <a:solidFill>
                  <a:schemeClr val="accent3">
                    <a:lumMod val="75000"/>
                  </a:schemeClr>
                </a:solidFill>
                <a:cs typeface="Trebuchet MS"/>
              </a:rPr>
              <a:t>některých</a:t>
            </a:r>
            <a:r>
              <a:rPr lang="cs-CZ" sz="5400" spc="-125" dirty="0">
                <a:solidFill>
                  <a:schemeClr val="accent3">
                    <a:lumMod val="75000"/>
                  </a:schemeClr>
                </a:solidFill>
                <a:cs typeface="Trebuchet MS"/>
              </a:rPr>
              <a:t> </a:t>
            </a:r>
            <a:r>
              <a:rPr lang="cs-CZ" sz="5400" spc="-180" dirty="0">
                <a:solidFill>
                  <a:schemeClr val="accent3">
                    <a:lumMod val="75000"/>
                  </a:schemeClr>
                </a:solidFill>
                <a:cs typeface="Trebuchet MS"/>
              </a:rPr>
              <a:t>druhů</a:t>
            </a:r>
            <a:r>
              <a:rPr lang="cs-CZ" sz="5400" spc="-170" dirty="0">
                <a:solidFill>
                  <a:schemeClr val="accent3">
                    <a:lumMod val="75000"/>
                  </a:schemeClr>
                </a:solidFill>
                <a:cs typeface="Trebuchet MS"/>
              </a:rPr>
              <a:t> ovoce</a:t>
            </a:r>
            <a:r>
              <a:rPr lang="cs-CZ" sz="5400" spc="-130" dirty="0">
                <a:solidFill>
                  <a:schemeClr val="accent3">
                    <a:lumMod val="75000"/>
                  </a:schemeClr>
                </a:solidFill>
                <a:cs typeface="Trebuchet MS"/>
              </a:rPr>
              <a:t> </a:t>
            </a:r>
            <a:r>
              <a:rPr lang="cs-CZ" sz="5400" spc="-495" dirty="0">
                <a:solidFill>
                  <a:schemeClr val="accent3">
                    <a:lumMod val="75000"/>
                  </a:schemeClr>
                </a:solidFill>
                <a:cs typeface="Trebuchet MS"/>
              </a:rPr>
              <a:t>a</a:t>
            </a:r>
            <a:r>
              <a:rPr lang="cs-CZ" sz="5400" spc="-114" dirty="0">
                <a:solidFill>
                  <a:schemeClr val="accent3">
                    <a:lumMod val="75000"/>
                  </a:schemeClr>
                </a:solidFill>
                <a:cs typeface="Trebuchet MS"/>
              </a:rPr>
              <a:t> </a:t>
            </a:r>
            <a:r>
              <a:rPr lang="cs-CZ" sz="5400" spc="-420" dirty="0">
                <a:solidFill>
                  <a:schemeClr val="accent3">
                    <a:lumMod val="75000"/>
                  </a:schemeClr>
                </a:solidFill>
                <a:cs typeface="Trebuchet MS"/>
              </a:rPr>
              <a:t>zeleniny,</a:t>
            </a:r>
            <a:r>
              <a:rPr lang="cs-CZ" sz="5400" spc="-640" dirty="0">
                <a:solidFill>
                  <a:schemeClr val="accent3">
                    <a:lumMod val="75000"/>
                  </a:schemeClr>
                </a:solidFill>
                <a:cs typeface="Trebuchet MS"/>
              </a:rPr>
              <a:t> </a:t>
            </a:r>
            <a:r>
              <a:rPr lang="cs-CZ" sz="5400" spc="-215" dirty="0">
                <a:solidFill>
                  <a:schemeClr val="accent3">
                    <a:lumMod val="75000"/>
                  </a:schemeClr>
                </a:solidFill>
                <a:cs typeface="Trebuchet MS"/>
              </a:rPr>
              <a:t>kontrola</a:t>
            </a:r>
            <a:r>
              <a:rPr lang="cs-CZ" sz="5400" spc="-140" dirty="0">
                <a:solidFill>
                  <a:schemeClr val="accent3">
                    <a:lumMod val="75000"/>
                  </a:schemeClr>
                </a:solidFill>
                <a:cs typeface="Trebuchet MS"/>
              </a:rPr>
              <a:t> </a:t>
            </a:r>
            <a:r>
              <a:rPr lang="cs-CZ" sz="5400" spc="-204" dirty="0">
                <a:solidFill>
                  <a:schemeClr val="accent3">
                    <a:lumMod val="75000"/>
                  </a:schemeClr>
                </a:solidFill>
                <a:cs typeface="Trebuchet MS"/>
              </a:rPr>
              <a:t>produkce</a:t>
            </a:r>
            <a:r>
              <a:rPr lang="cs-CZ" sz="5400" spc="-135" dirty="0">
                <a:solidFill>
                  <a:schemeClr val="accent3">
                    <a:lumMod val="75000"/>
                  </a:schemeClr>
                </a:solidFill>
                <a:cs typeface="Trebuchet MS"/>
              </a:rPr>
              <a:t> </a:t>
            </a:r>
            <a:r>
              <a:rPr lang="cs-CZ" sz="5400" spc="-50" dirty="0">
                <a:solidFill>
                  <a:schemeClr val="accent3">
                    <a:lumMod val="75000"/>
                  </a:schemeClr>
                </a:solidFill>
                <a:cs typeface="Trebuchet MS"/>
              </a:rPr>
              <a:t>u </a:t>
            </a:r>
            <a:r>
              <a:rPr lang="cs-CZ" sz="5400" spc="-245" dirty="0">
                <a:solidFill>
                  <a:schemeClr val="accent3">
                    <a:lumMod val="75000"/>
                  </a:schemeClr>
                </a:solidFill>
                <a:cs typeface="Trebuchet MS"/>
              </a:rPr>
              <a:t>některých</a:t>
            </a:r>
            <a:r>
              <a:rPr lang="cs-CZ" sz="5400" spc="-110" dirty="0">
                <a:solidFill>
                  <a:schemeClr val="accent3">
                    <a:lumMod val="75000"/>
                  </a:schemeClr>
                </a:solidFill>
                <a:cs typeface="Trebuchet MS"/>
              </a:rPr>
              <a:t> </a:t>
            </a:r>
            <a:r>
              <a:rPr lang="cs-CZ" sz="5400" spc="-280" dirty="0">
                <a:solidFill>
                  <a:schemeClr val="accent3">
                    <a:lumMod val="75000"/>
                  </a:schemeClr>
                </a:solidFill>
                <a:cs typeface="Trebuchet MS"/>
              </a:rPr>
              <a:t>zeleninových</a:t>
            </a:r>
            <a:r>
              <a:rPr lang="cs-CZ" sz="5400" spc="-85" dirty="0">
                <a:solidFill>
                  <a:schemeClr val="accent3">
                    <a:lumMod val="75000"/>
                  </a:schemeClr>
                </a:solidFill>
                <a:cs typeface="Trebuchet MS"/>
              </a:rPr>
              <a:t> </a:t>
            </a:r>
            <a:r>
              <a:rPr lang="cs-CZ" sz="5400" spc="-295" dirty="0">
                <a:solidFill>
                  <a:schemeClr val="accent3">
                    <a:lumMod val="75000"/>
                  </a:schemeClr>
                </a:solidFill>
                <a:cs typeface="Trebuchet MS"/>
              </a:rPr>
              <a:t>druhů,</a:t>
            </a:r>
            <a:endParaRPr lang="cs-CZ" sz="5400" dirty="0">
              <a:solidFill>
                <a:schemeClr val="accent3">
                  <a:lumMod val="75000"/>
                </a:schemeClr>
              </a:solidFill>
              <a:cs typeface="Trebuchet MS"/>
            </a:endParaRPr>
          </a:p>
          <a:p>
            <a:pPr marL="978535">
              <a:lnSpc>
                <a:spcPct val="100000"/>
              </a:lnSpc>
              <a:spcBef>
                <a:spcPts val="1085"/>
              </a:spcBef>
              <a:buFont typeface="Wingdings" panose="05000000000000000000" pitchFamily="2" charset="2"/>
              <a:buChar char="Ø"/>
            </a:pPr>
            <a:endParaRPr lang="cs-CZ" sz="5400" spc="-270" dirty="0">
              <a:solidFill>
                <a:schemeClr val="accent3">
                  <a:lumMod val="75000"/>
                </a:schemeClr>
              </a:solidFill>
              <a:cs typeface="Trebuchet MS"/>
            </a:endParaRPr>
          </a:p>
        </p:txBody>
      </p:sp>
    </p:spTree>
    <p:extLst>
      <p:ext uri="{BB962C8B-B14F-4D97-AF65-F5344CB8AC3E}">
        <p14:creationId xmlns:p14="http://schemas.microsoft.com/office/powerpoint/2010/main" val="3810280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08D909D-F888-463E-AE38-FA0982C40CFC}"/>
              </a:ext>
            </a:extLst>
          </p:cNvPr>
          <p:cNvSpPr>
            <a:spLocks noGrp="1"/>
          </p:cNvSpPr>
          <p:nvPr>
            <p:ph type="title"/>
          </p:nvPr>
        </p:nvSpPr>
        <p:spPr>
          <a:xfrm>
            <a:off x="1340272" y="530226"/>
            <a:ext cx="15874578" cy="1371599"/>
          </a:xfrm>
        </p:spPr>
        <p:txBody>
          <a:bodyPr/>
          <a:lstStyle/>
          <a:p>
            <a:pPr algn="ctr"/>
            <a:r>
              <a:rPr lang="cs-CZ" b="1" dirty="0"/>
              <a:t>Platby vázané na produkci</a:t>
            </a:r>
          </a:p>
        </p:txBody>
      </p:sp>
      <p:sp>
        <p:nvSpPr>
          <p:cNvPr id="3" name="Zástupný symbol pro obsah 2">
            <a:extLst>
              <a:ext uri="{FF2B5EF4-FFF2-40B4-BE49-F238E27FC236}">
                <a16:creationId xmlns:a16="http://schemas.microsoft.com/office/drawing/2014/main" xmlns="" id="{99046F30-8EF9-4C07-B94F-2445AE31CBA9}"/>
              </a:ext>
            </a:extLst>
          </p:cNvPr>
          <p:cNvSpPr>
            <a:spLocks noGrp="1"/>
          </p:cNvSpPr>
          <p:nvPr>
            <p:ph idx="1"/>
          </p:nvPr>
        </p:nvSpPr>
        <p:spPr>
          <a:xfrm>
            <a:off x="374651" y="2282825"/>
            <a:ext cx="17449799" cy="12798425"/>
          </a:xfrm>
        </p:spPr>
        <p:txBody>
          <a:bodyPr>
            <a:normAutofit/>
          </a:bodyPr>
          <a:lstStyle/>
          <a:p>
            <a:pPr marL="978535">
              <a:lnSpc>
                <a:spcPct val="100000"/>
              </a:lnSpc>
              <a:spcBef>
                <a:spcPts val="1085"/>
              </a:spcBef>
              <a:buFont typeface="Wingdings" panose="05000000000000000000" pitchFamily="2" charset="2"/>
              <a:buChar char="Ø"/>
            </a:pPr>
            <a:endParaRPr lang="cs-CZ" sz="5400" spc="-270" dirty="0">
              <a:solidFill>
                <a:schemeClr val="accent3">
                  <a:lumMod val="75000"/>
                </a:schemeClr>
              </a:solidFill>
              <a:cs typeface="Trebuchet MS"/>
            </a:endParaRPr>
          </a:p>
          <a:p>
            <a:pPr marL="978535">
              <a:lnSpc>
                <a:spcPct val="100000"/>
              </a:lnSpc>
              <a:spcBef>
                <a:spcPts val="1085"/>
              </a:spcBef>
              <a:buFont typeface="Wingdings" panose="05000000000000000000" pitchFamily="2" charset="2"/>
              <a:buChar char="Ø"/>
            </a:pPr>
            <a:r>
              <a:rPr lang="cs-CZ" sz="5400" spc="-270" dirty="0">
                <a:solidFill>
                  <a:schemeClr val="accent3">
                    <a:lumMod val="75000"/>
                  </a:schemeClr>
                </a:solidFill>
                <a:cs typeface="Trebuchet MS"/>
              </a:rPr>
              <a:t>platba na zeleninu – </a:t>
            </a:r>
            <a:r>
              <a:rPr lang="cs-CZ" sz="5400" b="1" spc="-270" dirty="0">
                <a:solidFill>
                  <a:schemeClr val="accent3">
                    <a:lumMod val="75000"/>
                  </a:schemeClr>
                </a:solidFill>
                <a:cs typeface="Trebuchet MS"/>
              </a:rPr>
              <a:t>zavedení požadavku </a:t>
            </a:r>
            <a:r>
              <a:rPr lang="cs-CZ" sz="5400" spc="-270" dirty="0">
                <a:solidFill>
                  <a:schemeClr val="accent3">
                    <a:lumMod val="75000"/>
                  </a:schemeClr>
                </a:solidFill>
                <a:cs typeface="Trebuchet MS"/>
              </a:rPr>
              <a:t>na prokázání produkce </a:t>
            </a:r>
            <a:r>
              <a:rPr lang="cs-CZ" sz="5400" b="1" spc="-270" dirty="0">
                <a:solidFill>
                  <a:srgbClr val="C00000"/>
                </a:solidFill>
                <a:cs typeface="Trebuchet MS"/>
              </a:rPr>
              <a:t>u ředkve</a:t>
            </a:r>
          </a:p>
          <a:p>
            <a:pPr marL="978535">
              <a:lnSpc>
                <a:spcPct val="100000"/>
              </a:lnSpc>
              <a:spcBef>
                <a:spcPts val="1085"/>
              </a:spcBef>
              <a:buFont typeface="Wingdings" panose="05000000000000000000" pitchFamily="2" charset="2"/>
              <a:buChar char="Ø"/>
            </a:pPr>
            <a:r>
              <a:rPr lang="cs-CZ" sz="5400" spc="-270" dirty="0">
                <a:solidFill>
                  <a:schemeClr val="accent3">
                    <a:lumMod val="75000"/>
                  </a:schemeClr>
                </a:solidFill>
                <a:cs typeface="Trebuchet MS"/>
              </a:rPr>
              <a:t>aktuálně platí pro hrách a kukuřice  prokazování nejen minimálních výsevků (předkládá se se žádostí), ale také úrovně tržní produkce – fakturami do 31.1.</a:t>
            </a:r>
          </a:p>
          <a:p>
            <a:pPr marL="978535">
              <a:lnSpc>
                <a:spcPct val="100000"/>
              </a:lnSpc>
              <a:spcBef>
                <a:spcPts val="1085"/>
              </a:spcBef>
              <a:buFont typeface="Wingdings" panose="05000000000000000000" pitchFamily="2" charset="2"/>
              <a:buChar char="Ø"/>
            </a:pPr>
            <a:r>
              <a:rPr lang="cs-CZ" sz="5400" b="1" spc="-270" dirty="0">
                <a:solidFill>
                  <a:srgbClr val="C00000"/>
                </a:solidFill>
                <a:cs typeface="Trebuchet MS"/>
              </a:rPr>
              <a:t>Zjednodušení</a:t>
            </a:r>
            <a:r>
              <a:rPr lang="cs-CZ" sz="5400" spc="-270" dirty="0">
                <a:solidFill>
                  <a:schemeClr val="accent3">
                    <a:lumMod val="75000"/>
                  </a:schemeClr>
                </a:solidFill>
                <a:cs typeface="Trebuchet MS"/>
              </a:rPr>
              <a:t> postupu prokazování produkce:</a:t>
            </a:r>
          </a:p>
          <a:p>
            <a:pPr marL="224635" indent="0">
              <a:lnSpc>
                <a:spcPct val="100000"/>
              </a:lnSpc>
              <a:spcBef>
                <a:spcPts val="1085"/>
              </a:spcBef>
              <a:buNone/>
            </a:pPr>
            <a:r>
              <a:rPr lang="cs-CZ" sz="5400" spc="-270" dirty="0">
                <a:solidFill>
                  <a:schemeClr val="accent3">
                    <a:lumMod val="75000"/>
                  </a:schemeClr>
                </a:solidFill>
                <a:cs typeface="Trebuchet MS"/>
              </a:rPr>
              <a:t>     - doložení faktur nebo soupisky</a:t>
            </a:r>
          </a:p>
          <a:p>
            <a:pPr marL="224635" indent="0">
              <a:lnSpc>
                <a:spcPct val="100000"/>
              </a:lnSpc>
              <a:spcBef>
                <a:spcPts val="1085"/>
              </a:spcBef>
              <a:buNone/>
            </a:pPr>
            <a:r>
              <a:rPr lang="cs-CZ" sz="5400" spc="-270" dirty="0">
                <a:solidFill>
                  <a:schemeClr val="accent3">
                    <a:lumMod val="75000"/>
                  </a:schemeClr>
                </a:solidFill>
                <a:cs typeface="Trebuchet MS"/>
              </a:rPr>
              <a:t>     - platí pro zeleninu i ovoce</a:t>
            </a:r>
          </a:p>
        </p:txBody>
      </p:sp>
    </p:spTree>
    <p:extLst>
      <p:ext uri="{BB962C8B-B14F-4D97-AF65-F5344CB8AC3E}">
        <p14:creationId xmlns:p14="http://schemas.microsoft.com/office/powerpoint/2010/main" val="1453316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08D909D-F888-463E-AE38-FA0982C40CFC}"/>
              </a:ext>
            </a:extLst>
          </p:cNvPr>
          <p:cNvSpPr>
            <a:spLocks noGrp="1"/>
          </p:cNvSpPr>
          <p:nvPr>
            <p:ph type="title"/>
          </p:nvPr>
        </p:nvSpPr>
        <p:spPr>
          <a:xfrm>
            <a:off x="1340272" y="530226"/>
            <a:ext cx="15874578" cy="1371599"/>
          </a:xfrm>
        </p:spPr>
        <p:txBody>
          <a:bodyPr/>
          <a:lstStyle/>
          <a:p>
            <a:pPr algn="ctr"/>
            <a:r>
              <a:rPr lang="cs-CZ" b="1" dirty="0"/>
              <a:t>Platby vázané na produkci</a:t>
            </a:r>
          </a:p>
        </p:txBody>
      </p:sp>
      <p:sp>
        <p:nvSpPr>
          <p:cNvPr id="3" name="Zástupný symbol pro obsah 2">
            <a:extLst>
              <a:ext uri="{FF2B5EF4-FFF2-40B4-BE49-F238E27FC236}">
                <a16:creationId xmlns:a16="http://schemas.microsoft.com/office/drawing/2014/main" xmlns="" id="{99046F30-8EF9-4C07-B94F-2445AE31CBA9}"/>
              </a:ext>
            </a:extLst>
          </p:cNvPr>
          <p:cNvSpPr>
            <a:spLocks noGrp="1"/>
          </p:cNvSpPr>
          <p:nvPr>
            <p:ph idx="1"/>
          </p:nvPr>
        </p:nvSpPr>
        <p:spPr>
          <a:xfrm>
            <a:off x="374651" y="2282825"/>
            <a:ext cx="17449799" cy="12798425"/>
          </a:xfrm>
        </p:spPr>
        <p:txBody>
          <a:bodyPr>
            <a:normAutofit lnSpcReduction="10000"/>
          </a:bodyPr>
          <a:lstStyle/>
          <a:p>
            <a:pPr marL="978535">
              <a:lnSpc>
                <a:spcPct val="100000"/>
              </a:lnSpc>
              <a:spcBef>
                <a:spcPts val="1085"/>
              </a:spcBef>
            </a:pPr>
            <a:endParaRPr lang="cs-CZ" sz="5400" spc="-200" dirty="0">
              <a:solidFill>
                <a:schemeClr val="accent3">
                  <a:lumMod val="75000"/>
                </a:schemeClr>
              </a:solidFill>
              <a:cs typeface="Trebuchet MS"/>
            </a:endParaRPr>
          </a:p>
          <a:p>
            <a:pPr marL="978535">
              <a:lnSpc>
                <a:spcPct val="100000"/>
              </a:lnSpc>
              <a:spcBef>
                <a:spcPts val="1085"/>
              </a:spcBef>
            </a:pPr>
            <a:r>
              <a:rPr lang="cs-CZ" sz="5400" spc="-200" dirty="0">
                <a:solidFill>
                  <a:schemeClr val="accent3">
                    <a:lumMod val="75000"/>
                  </a:schemeClr>
                </a:solidFill>
                <a:cs typeface="Trebuchet MS"/>
              </a:rPr>
              <a:t>kontrolní</a:t>
            </a:r>
            <a:r>
              <a:rPr lang="cs-CZ" sz="5400" spc="-175" dirty="0">
                <a:solidFill>
                  <a:schemeClr val="accent3">
                    <a:lumMod val="75000"/>
                  </a:schemeClr>
                </a:solidFill>
                <a:cs typeface="Trebuchet MS"/>
              </a:rPr>
              <a:t> období</a:t>
            </a:r>
            <a:r>
              <a:rPr lang="cs-CZ" sz="5400" spc="-200" dirty="0">
                <a:solidFill>
                  <a:schemeClr val="accent3">
                    <a:lumMod val="75000"/>
                  </a:schemeClr>
                </a:solidFill>
                <a:cs typeface="Trebuchet MS"/>
              </a:rPr>
              <a:t> </a:t>
            </a:r>
            <a:r>
              <a:rPr lang="cs-CZ" sz="5400" spc="-50" dirty="0">
                <a:solidFill>
                  <a:schemeClr val="accent3">
                    <a:lumMod val="75000"/>
                  </a:schemeClr>
                </a:solidFill>
                <a:cs typeface="Trebuchet MS"/>
              </a:rPr>
              <a:t>pro</a:t>
            </a:r>
            <a:r>
              <a:rPr lang="cs-CZ" sz="5400" spc="-300" dirty="0">
                <a:solidFill>
                  <a:schemeClr val="accent3">
                    <a:lumMod val="75000"/>
                  </a:schemeClr>
                </a:solidFill>
                <a:cs typeface="Trebuchet MS"/>
              </a:rPr>
              <a:t> </a:t>
            </a:r>
            <a:r>
              <a:rPr lang="cs-CZ" sz="5400" spc="-345" dirty="0">
                <a:solidFill>
                  <a:schemeClr val="accent3">
                    <a:lumMod val="75000"/>
                  </a:schemeClr>
                </a:solidFill>
                <a:cs typeface="Trebuchet MS"/>
              </a:rPr>
              <a:t>masná</a:t>
            </a:r>
            <a:r>
              <a:rPr lang="cs-CZ" sz="5400" spc="-114" dirty="0">
                <a:solidFill>
                  <a:schemeClr val="accent3">
                    <a:lumMod val="75000"/>
                  </a:schemeClr>
                </a:solidFill>
                <a:cs typeface="Trebuchet MS"/>
              </a:rPr>
              <a:t> </a:t>
            </a:r>
            <a:r>
              <a:rPr lang="cs-CZ" sz="5400" spc="-395" dirty="0">
                <a:solidFill>
                  <a:schemeClr val="accent3">
                    <a:lumMod val="75000"/>
                  </a:schemeClr>
                </a:solidFill>
                <a:cs typeface="Trebuchet MS"/>
              </a:rPr>
              <a:t>telata</a:t>
            </a:r>
            <a:r>
              <a:rPr lang="cs-CZ" sz="5400" spc="-114" dirty="0">
                <a:solidFill>
                  <a:schemeClr val="accent3">
                    <a:lumMod val="75000"/>
                  </a:schemeClr>
                </a:solidFill>
                <a:cs typeface="Trebuchet MS"/>
              </a:rPr>
              <a:t> </a:t>
            </a:r>
            <a:r>
              <a:rPr lang="cs-CZ" sz="5400" spc="-265" dirty="0">
                <a:solidFill>
                  <a:schemeClr val="accent3">
                    <a:lumMod val="75000"/>
                  </a:schemeClr>
                </a:solidFill>
                <a:cs typeface="Trebuchet MS"/>
              </a:rPr>
              <a:t>alespoň</a:t>
            </a:r>
            <a:r>
              <a:rPr lang="cs-CZ" sz="5400" spc="-140" dirty="0">
                <a:solidFill>
                  <a:schemeClr val="accent3">
                    <a:lumMod val="75000"/>
                  </a:schemeClr>
                </a:solidFill>
                <a:cs typeface="Trebuchet MS"/>
              </a:rPr>
              <a:t> </a:t>
            </a:r>
            <a:r>
              <a:rPr lang="cs-CZ" sz="5400" dirty="0">
                <a:solidFill>
                  <a:schemeClr val="accent3">
                    <a:lumMod val="75000"/>
                  </a:schemeClr>
                </a:solidFill>
                <a:cs typeface="Trebuchet MS"/>
              </a:rPr>
              <a:t>1</a:t>
            </a:r>
            <a:r>
              <a:rPr lang="cs-CZ" sz="5400" spc="-170" dirty="0">
                <a:solidFill>
                  <a:schemeClr val="accent3">
                    <a:lumMod val="75000"/>
                  </a:schemeClr>
                </a:solidFill>
                <a:cs typeface="Trebuchet MS"/>
              </a:rPr>
              <a:t> </a:t>
            </a:r>
            <a:r>
              <a:rPr lang="cs-CZ" sz="5400" spc="-300" dirty="0">
                <a:solidFill>
                  <a:schemeClr val="accent3">
                    <a:lumMod val="75000"/>
                  </a:schemeClr>
                </a:solidFill>
                <a:cs typeface="Trebuchet MS"/>
              </a:rPr>
              <a:t>měsíc </a:t>
            </a:r>
            <a:r>
              <a:rPr lang="cs-CZ" sz="5400" b="1" spc="-300" dirty="0">
                <a:solidFill>
                  <a:schemeClr val="accent3">
                    <a:lumMod val="75000"/>
                  </a:schemeClr>
                </a:solidFill>
                <a:cs typeface="Trebuchet MS"/>
              </a:rPr>
              <a:t>na hospodářství žadatele</a:t>
            </a:r>
          </a:p>
          <a:p>
            <a:pPr marL="978535">
              <a:lnSpc>
                <a:spcPct val="100000"/>
              </a:lnSpc>
              <a:spcBef>
                <a:spcPts val="1085"/>
              </a:spcBef>
            </a:pPr>
            <a:r>
              <a:rPr lang="cs-CZ" sz="5400" spc="-300" dirty="0">
                <a:solidFill>
                  <a:schemeClr val="accent3">
                    <a:lumMod val="75000"/>
                  </a:schemeClr>
                </a:solidFill>
                <a:cs typeface="Trebuchet MS"/>
              </a:rPr>
              <a:t>Období pro žádost od 1. 3. 2023 – 28. 2. 2024</a:t>
            </a:r>
            <a:endParaRPr lang="cs-CZ" sz="5400" dirty="0">
              <a:solidFill>
                <a:schemeClr val="accent3">
                  <a:lumMod val="75000"/>
                </a:schemeClr>
              </a:solidFill>
              <a:cs typeface="Trebuchet MS"/>
            </a:endParaRPr>
          </a:p>
          <a:p>
            <a:pPr marL="978535">
              <a:lnSpc>
                <a:spcPct val="100000"/>
              </a:lnSpc>
              <a:spcBef>
                <a:spcPts val="1085"/>
              </a:spcBef>
            </a:pPr>
            <a:r>
              <a:rPr lang="cs-CZ" sz="5400" spc="-220" dirty="0">
                <a:solidFill>
                  <a:schemeClr val="accent3">
                    <a:lumMod val="75000"/>
                  </a:schemeClr>
                </a:solidFill>
                <a:cs typeface="Trebuchet MS"/>
              </a:rPr>
              <a:t>původ</a:t>
            </a:r>
            <a:r>
              <a:rPr lang="cs-CZ" sz="5400" spc="-114" dirty="0">
                <a:solidFill>
                  <a:schemeClr val="accent3">
                    <a:lumMod val="75000"/>
                  </a:schemeClr>
                </a:solidFill>
                <a:cs typeface="Trebuchet MS"/>
              </a:rPr>
              <a:t> </a:t>
            </a:r>
            <a:r>
              <a:rPr lang="cs-CZ" sz="5400" spc="-325" dirty="0">
                <a:solidFill>
                  <a:schemeClr val="accent3">
                    <a:lumMod val="75000"/>
                  </a:schemeClr>
                </a:solidFill>
                <a:cs typeface="Trebuchet MS"/>
              </a:rPr>
              <a:t>matky</a:t>
            </a:r>
            <a:r>
              <a:rPr lang="cs-CZ" sz="5400" spc="-120" dirty="0">
                <a:solidFill>
                  <a:schemeClr val="accent3">
                    <a:lumMod val="75000"/>
                  </a:schemeClr>
                </a:solidFill>
                <a:cs typeface="Trebuchet MS"/>
              </a:rPr>
              <a:t> </a:t>
            </a:r>
            <a:r>
              <a:rPr lang="cs-CZ" sz="5400" spc="-240" dirty="0">
                <a:solidFill>
                  <a:schemeClr val="accent3">
                    <a:lumMod val="75000"/>
                  </a:schemeClr>
                </a:solidFill>
                <a:cs typeface="Trebuchet MS"/>
              </a:rPr>
              <a:t>masného</a:t>
            </a:r>
            <a:r>
              <a:rPr lang="cs-CZ" sz="5400" spc="-114" dirty="0">
                <a:solidFill>
                  <a:schemeClr val="accent3">
                    <a:lumMod val="75000"/>
                  </a:schemeClr>
                </a:solidFill>
                <a:cs typeface="Trebuchet MS"/>
              </a:rPr>
              <a:t> </a:t>
            </a:r>
            <a:r>
              <a:rPr lang="cs-CZ" sz="5400" spc="-345" dirty="0">
                <a:solidFill>
                  <a:schemeClr val="accent3">
                    <a:lumMod val="75000"/>
                  </a:schemeClr>
                </a:solidFill>
                <a:cs typeface="Trebuchet MS"/>
              </a:rPr>
              <a:t>telete</a:t>
            </a:r>
            <a:r>
              <a:rPr lang="cs-CZ" sz="5400" spc="-140" dirty="0">
                <a:solidFill>
                  <a:schemeClr val="accent3">
                    <a:lumMod val="75000"/>
                  </a:schemeClr>
                </a:solidFill>
                <a:cs typeface="Trebuchet MS"/>
              </a:rPr>
              <a:t> </a:t>
            </a:r>
            <a:r>
              <a:rPr lang="cs-CZ" sz="5400" spc="-254" dirty="0">
                <a:solidFill>
                  <a:schemeClr val="accent3">
                    <a:lumMod val="75000"/>
                  </a:schemeClr>
                </a:solidFill>
                <a:cs typeface="Trebuchet MS"/>
              </a:rPr>
              <a:t>(podíl</a:t>
            </a:r>
            <a:r>
              <a:rPr lang="cs-CZ" sz="5400" spc="-120" dirty="0">
                <a:solidFill>
                  <a:schemeClr val="accent3">
                    <a:lumMod val="75000"/>
                  </a:schemeClr>
                </a:solidFill>
                <a:cs typeface="Trebuchet MS"/>
              </a:rPr>
              <a:t> </a:t>
            </a:r>
            <a:r>
              <a:rPr lang="cs-CZ" sz="5400" spc="-160" dirty="0">
                <a:solidFill>
                  <a:schemeClr val="accent3">
                    <a:lumMod val="75000"/>
                  </a:schemeClr>
                </a:solidFill>
                <a:cs typeface="Trebuchet MS"/>
              </a:rPr>
              <a:t>krve</a:t>
            </a:r>
            <a:r>
              <a:rPr lang="cs-CZ" sz="5400" spc="-120" dirty="0">
                <a:solidFill>
                  <a:schemeClr val="accent3">
                    <a:lumMod val="75000"/>
                  </a:schemeClr>
                </a:solidFill>
                <a:cs typeface="Trebuchet MS"/>
              </a:rPr>
              <a:t> </a:t>
            </a:r>
            <a:r>
              <a:rPr lang="cs-CZ" sz="5400" spc="-245" dirty="0">
                <a:solidFill>
                  <a:schemeClr val="accent3">
                    <a:lumMod val="75000"/>
                  </a:schemeClr>
                </a:solidFill>
                <a:cs typeface="Trebuchet MS"/>
              </a:rPr>
              <a:t>masného</a:t>
            </a:r>
            <a:r>
              <a:rPr lang="cs-CZ" sz="5400" spc="-110" dirty="0">
                <a:solidFill>
                  <a:schemeClr val="accent3">
                    <a:lumMod val="75000"/>
                  </a:schemeClr>
                </a:solidFill>
                <a:cs typeface="Trebuchet MS"/>
              </a:rPr>
              <a:t> </a:t>
            </a:r>
            <a:r>
              <a:rPr lang="cs-CZ" sz="5400" spc="-330" dirty="0">
                <a:solidFill>
                  <a:schemeClr val="accent3">
                    <a:lumMod val="75000"/>
                  </a:schemeClr>
                </a:solidFill>
                <a:cs typeface="Trebuchet MS"/>
              </a:rPr>
              <a:t>plemene)</a:t>
            </a:r>
          </a:p>
          <a:p>
            <a:pPr marL="978535">
              <a:lnSpc>
                <a:spcPct val="100000"/>
              </a:lnSpc>
              <a:spcBef>
                <a:spcPts val="1085"/>
              </a:spcBef>
            </a:pPr>
            <a:r>
              <a:rPr lang="cs-CZ" sz="5400" spc="-330" dirty="0">
                <a:solidFill>
                  <a:srgbClr val="C00000"/>
                </a:solidFill>
                <a:cs typeface="Trebuchet MS"/>
              </a:rPr>
              <a:t>Snížení vstupní hranice ze 3 na 1 tele</a:t>
            </a:r>
          </a:p>
          <a:p>
            <a:pPr marL="224635" indent="0">
              <a:lnSpc>
                <a:spcPct val="100000"/>
              </a:lnSpc>
              <a:spcBef>
                <a:spcPts val="1085"/>
              </a:spcBef>
              <a:buNone/>
            </a:pPr>
            <a:endParaRPr lang="cs-CZ" sz="5400" spc="-330" dirty="0">
              <a:solidFill>
                <a:srgbClr val="C00000"/>
              </a:solidFill>
              <a:cs typeface="Trebuchet MS"/>
            </a:endParaRPr>
          </a:p>
          <a:p>
            <a:pPr marL="224635" indent="0">
              <a:lnSpc>
                <a:spcPct val="100000"/>
              </a:lnSpc>
              <a:spcBef>
                <a:spcPts val="1085"/>
              </a:spcBef>
              <a:buNone/>
            </a:pPr>
            <a:r>
              <a:rPr lang="cs-CZ" sz="5400" spc="-330" dirty="0">
                <a:solidFill>
                  <a:schemeClr val="accent3">
                    <a:lumMod val="50000"/>
                  </a:schemeClr>
                </a:solidFill>
                <a:cs typeface="Trebuchet MS"/>
              </a:rPr>
              <a:t>Platba na dojnice</a:t>
            </a:r>
          </a:p>
          <a:p>
            <a:pPr marL="910435" indent="-685800">
              <a:lnSpc>
                <a:spcPct val="100000"/>
              </a:lnSpc>
              <a:spcBef>
                <a:spcPts val="1085"/>
              </a:spcBef>
              <a:buFontTx/>
              <a:buChar char="-"/>
            </a:pPr>
            <a:r>
              <a:rPr lang="cs-CZ" sz="5400" spc="-330" dirty="0">
                <a:solidFill>
                  <a:srgbClr val="C00000"/>
                </a:solidFill>
                <a:cs typeface="Trebuchet MS"/>
              </a:rPr>
              <a:t>Zaveden požadavek </a:t>
            </a:r>
            <a:r>
              <a:rPr lang="cs-CZ" sz="5400" spc="-330" dirty="0">
                <a:solidFill>
                  <a:schemeClr val="accent3">
                    <a:lumMod val="75000"/>
                  </a:schemeClr>
                </a:solidFill>
                <a:cs typeface="Trebuchet MS"/>
              </a:rPr>
              <a:t>na zapojení hospodářství do některého ze 	schémat kvality (EZ, kontroly mléčné užitkovosti, registrace 	ke zpracování mléka na SVS, Q CZ)</a:t>
            </a:r>
          </a:p>
          <a:p>
            <a:pPr marL="910435" indent="-685800">
              <a:lnSpc>
                <a:spcPct val="100000"/>
              </a:lnSpc>
              <a:spcBef>
                <a:spcPts val="1085"/>
              </a:spcBef>
              <a:buFontTx/>
              <a:buChar char="-"/>
            </a:pPr>
            <a:r>
              <a:rPr lang="cs-CZ" sz="5400" spc="-330" dirty="0">
                <a:solidFill>
                  <a:schemeClr val="accent3">
                    <a:lumMod val="75000"/>
                  </a:schemeClr>
                </a:solidFill>
                <a:cs typeface="Trebuchet MS"/>
              </a:rPr>
              <a:t>Není nutné dokládat </a:t>
            </a:r>
            <a:r>
              <a:rPr lang="cs-CZ" sz="5400" spc="-330" dirty="0" err="1">
                <a:solidFill>
                  <a:schemeClr val="accent3">
                    <a:lumMod val="75000"/>
                  </a:schemeClr>
                </a:solidFill>
                <a:cs typeface="Trebuchet MS"/>
              </a:rPr>
              <a:t>kontklroly</a:t>
            </a:r>
            <a:r>
              <a:rPr lang="cs-CZ" sz="5400" spc="-330" dirty="0">
                <a:solidFill>
                  <a:schemeClr val="accent3">
                    <a:lumMod val="75000"/>
                  </a:schemeClr>
                </a:solidFill>
                <a:cs typeface="Trebuchet MS"/>
              </a:rPr>
              <a:t> z registrů v rámci předtisku</a:t>
            </a:r>
          </a:p>
          <a:p>
            <a:pPr marL="910435" indent="-685800">
              <a:lnSpc>
                <a:spcPct val="100000"/>
              </a:lnSpc>
              <a:spcBef>
                <a:spcPts val="1085"/>
              </a:spcBef>
              <a:buFontTx/>
              <a:buChar char="-"/>
            </a:pPr>
            <a:r>
              <a:rPr lang="cs-CZ" sz="5400" spc="-330" dirty="0">
                <a:solidFill>
                  <a:srgbClr val="C00000"/>
                </a:solidFill>
                <a:cs typeface="Trebuchet MS"/>
              </a:rPr>
              <a:t>Výjimka</a:t>
            </a:r>
            <a:r>
              <a:rPr lang="cs-CZ" sz="5400" spc="-330" dirty="0">
                <a:solidFill>
                  <a:schemeClr val="accent3">
                    <a:lumMod val="75000"/>
                  </a:schemeClr>
                </a:solidFill>
                <a:cs typeface="Trebuchet MS"/>
              </a:rPr>
              <a:t> pro hospodářství do 10 dojnic</a:t>
            </a:r>
            <a:endParaRPr lang="cs-CZ" sz="5400" dirty="0">
              <a:solidFill>
                <a:schemeClr val="accent3">
                  <a:lumMod val="75000"/>
                </a:schemeClr>
              </a:solidFill>
              <a:cs typeface="Trebuchet MS"/>
            </a:endParaRPr>
          </a:p>
          <a:p>
            <a:pPr>
              <a:lnSpc>
                <a:spcPct val="100000"/>
              </a:lnSpc>
              <a:spcBef>
                <a:spcPts val="40"/>
              </a:spcBef>
            </a:pPr>
            <a:endParaRPr lang="cs-CZ" sz="5400" dirty="0">
              <a:solidFill>
                <a:srgbClr val="C00000"/>
              </a:solidFill>
              <a:cs typeface="Trebuchet MS"/>
            </a:endParaRPr>
          </a:p>
          <a:p>
            <a:pPr marL="0" indent="0">
              <a:buNone/>
            </a:pPr>
            <a:endParaRPr lang="cs-CZ" dirty="0"/>
          </a:p>
        </p:txBody>
      </p:sp>
    </p:spTree>
    <p:extLst>
      <p:ext uri="{BB962C8B-B14F-4D97-AF65-F5344CB8AC3E}">
        <p14:creationId xmlns:p14="http://schemas.microsoft.com/office/powerpoint/2010/main" val="1412382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298451" y="454026"/>
            <a:ext cx="17868256" cy="1752599"/>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chor="ctr">
            <a:normAutofit fontScale="98500"/>
          </a:bodyPr>
          <a:lstStyle/>
          <a:p>
            <a:pPr algn="ctr">
              <a:lnSpc>
                <a:spcPct val="90000"/>
              </a:lnSpc>
            </a:pPr>
            <a:r>
              <a:rPr lang="cs-CZ" sz="7256" b="1" spc="-2" dirty="0">
                <a:solidFill>
                  <a:schemeClr val="accent1">
                    <a:lumMod val="75000"/>
                  </a:schemeClr>
                </a:solidFill>
                <a:latin typeface="Corbel"/>
                <a:ea typeface="DejaVu Sans"/>
              </a:rPr>
              <a:t>Plánované sazby přímých plateb </a:t>
            </a:r>
            <a:endParaRPr lang="cs-CZ" sz="7256" b="1" spc="-2" dirty="0">
              <a:solidFill>
                <a:schemeClr val="accent1">
                  <a:lumMod val="75000"/>
                </a:schemeClr>
              </a:solidFill>
              <a:latin typeface="Arial"/>
            </a:endParaRPr>
          </a:p>
        </p:txBody>
      </p:sp>
      <p:sp>
        <p:nvSpPr>
          <p:cNvPr id="220" name="CustomShape 2"/>
          <p:cNvSpPr/>
          <p:nvPr/>
        </p:nvSpPr>
        <p:spPr>
          <a:xfrm>
            <a:off x="0" y="2968625"/>
            <a:ext cx="18728869" cy="10515600"/>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ormAutofit/>
          </a:bodyPr>
          <a:lstStyle/>
          <a:p>
            <a:pPr>
              <a:lnSpc>
                <a:spcPct val="90000"/>
              </a:lnSpc>
              <a:spcBef>
                <a:spcPts val="2309"/>
              </a:spcBef>
            </a:pPr>
            <a:endParaRPr lang="cs-CZ" sz="2968" spc="-2" dirty="0">
              <a:latin typeface="Arial"/>
            </a:endParaRPr>
          </a:p>
          <a:p>
            <a:pPr marL="376961" indent="-299195">
              <a:lnSpc>
                <a:spcPct val="90000"/>
              </a:lnSpc>
              <a:spcBef>
                <a:spcPts val="2309"/>
              </a:spcBef>
              <a:buClr>
                <a:srgbClr val="A6B727"/>
              </a:buClr>
              <a:buSzPct val="80000"/>
              <a:buFont typeface="Corbel"/>
              <a:buChar char="•"/>
            </a:pPr>
            <a:r>
              <a:rPr lang="cs-CZ" sz="4800" b="1" spc="-2" dirty="0">
                <a:solidFill>
                  <a:schemeClr val="accent3">
                    <a:lumMod val="75000"/>
                  </a:schemeClr>
                </a:solidFill>
                <a:latin typeface="Corbel"/>
                <a:ea typeface="DejaVu Sans"/>
              </a:rPr>
              <a:t>Sazba BISS – základní podpora							72,48 EUR/ha</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Corbel"/>
              <a:buChar char="•"/>
            </a:pPr>
            <a:r>
              <a:rPr lang="cs-CZ" sz="4800" b="1" spc="-2" dirty="0">
                <a:solidFill>
                  <a:schemeClr val="accent3">
                    <a:lumMod val="75000"/>
                  </a:schemeClr>
                </a:solidFill>
                <a:latin typeface="Corbel"/>
                <a:ea typeface="DejaVu Sans"/>
              </a:rPr>
              <a:t>Sazba pro malé zemědělce (do 4 ha)		      312,50 EUR/ha</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Corbel"/>
              <a:buChar char="•"/>
            </a:pPr>
            <a:r>
              <a:rPr lang="cs-CZ" sz="4800" b="1" spc="-2" dirty="0" err="1">
                <a:solidFill>
                  <a:schemeClr val="accent3">
                    <a:lumMod val="75000"/>
                  </a:schemeClr>
                </a:solidFill>
                <a:latin typeface="Corbel"/>
                <a:ea typeface="DejaVu Sans"/>
              </a:rPr>
              <a:t>Redistributivní</a:t>
            </a:r>
            <a:r>
              <a:rPr lang="cs-CZ" sz="4800" b="1" spc="-2" dirty="0">
                <a:solidFill>
                  <a:schemeClr val="accent3">
                    <a:lumMod val="75000"/>
                  </a:schemeClr>
                </a:solidFill>
                <a:latin typeface="Corbel"/>
                <a:ea typeface="DejaVu Sans"/>
              </a:rPr>
              <a:t> platba (do 150 ha)		          	    153,90 EUR/ha</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Corbel"/>
              <a:buChar char="•"/>
            </a:pPr>
            <a:r>
              <a:rPr lang="cs-CZ" sz="4800" b="1" spc="-2" dirty="0">
                <a:solidFill>
                  <a:schemeClr val="accent3">
                    <a:lumMod val="75000"/>
                  </a:schemeClr>
                </a:solidFill>
                <a:latin typeface="Corbel"/>
                <a:ea typeface="DejaVu Sans"/>
              </a:rPr>
              <a:t>Doplňková platba – mladý zemědělec	      109 – 140 EUR /ha</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Corbel"/>
              <a:buChar char="•"/>
            </a:pPr>
            <a:r>
              <a:rPr lang="cs-CZ" sz="4800" b="1" spc="-2" dirty="0">
                <a:solidFill>
                  <a:schemeClr val="accent3">
                    <a:lumMod val="75000"/>
                  </a:schemeClr>
                </a:solidFill>
                <a:latin typeface="Corbel"/>
                <a:ea typeface="DejaVu Sans"/>
              </a:rPr>
              <a:t>Podpora příjmu vázaná na produkci chmele	    589,25 EUR/ha</a:t>
            </a:r>
            <a:endParaRPr lang="cs-CZ" sz="4800" spc="-2" dirty="0">
              <a:solidFill>
                <a:schemeClr val="accent3">
                  <a:lumMod val="75000"/>
                </a:schemeClr>
              </a:solidFill>
              <a:latin typeface="Arial"/>
            </a:endParaRPr>
          </a:p>
          <a:p>
            <a:pPr marL="75392">
              <a:lnSpc>
                <a:spcPct val="90000"/>
              </a:lnSpc>
              <a:spcBef>
                <a:spcPts val="2309"/>
              </a:spcBef>
            </a:pPr>
            <a:r>
              <a:rPr lang="cs-CZ" sz="4800" b="1" spc="-2" dirty="0">
                <a:solidFill>
                  <a:schemeClr val="accent3">
                    <a:lumMod val="75000"/>
                  </a:schemeClr>
                </a:solidFill>
                <a:latin typeface="Corbel"/>
                <a:ea typeface="DejaVu Sans"/>
              </a:rPr>
              <a:t>Podpora příjmu vázaná na produkci zeleniny	</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Corbel"/>
              <a:buChar char="•"/>
            </a:pPr>
            <a:r>
              <a:rPr lang="cs-CZ" sz="4800" b="1" spc="-2" dirty="0">
                <a:solidFill>
                  <a:schemeClr val="accent3">
                    <a:lumMod val="75000"/>
                  </a:schemeClr>
                </a:solidFill>
                <a:latin typeface="Corbel"/>
                <a:ea typeface="DejaVu Sans"/>
              </a:rPr>
              <a:t>Zelenina s vysokou pracností									187,09 EUR/ha</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Corbel"/>
              <a:buChar char="•"/>
            </a:pPr>
            <a:r>
              <a:rPr lang="cs-CZ" sz="4800" b="1" spc="-2" dirty="0">
                <a:solidFill>
                  <a:schemeClr val="accent3">
                    <a:lumMod val="75000"/>
                  </a:schemeClr>
                </a:solidFill>
                <a:latin typeface="Corbel"/>
                <a:ea typeface="DejaVu Sans"/>
              </a:rPr>
              <a:t>Zelenina s velmi vysokou pracností						551,79 EUR/h</a:t>
            </a:r>
            <a:endParaRPr lang="cs-CZ" sz="4800" spc="-2" dirty="0">
              <a:solidFill>
                <a:schemeClr val="accent3">
                  <a:lumMod val="75000"/>
                </a:schemeClr>
              </a:solidFill>
              <a:latin typeface="Arial"/>
            </a:endParaRPr>
          </a:p>
          <a:p>
            <a:pPr>
              <a:lnSpc>
                <a:spcPct val="90000"/>
              </a:lnSpc>
              <a:spcBef>
                <a:spcPts val="2309"/>
              </a:spcBef>
            </a:pPr>
            <a:endParaRPr lang="cs-CZ" sz="3628" spc="-2" dirty="0">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1" name="CustomShape 1"/>
          <p:cNvSpPr/>
          <p:nvPr/>
        </p:nvSpPr>
        <p:spPr>
          <a:xfrm>
            <a:off x="679451" y="606426"/>
            <a:ext cx="17487256" cy="1989303"/>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chor="ctr">
            <a:normAutofit fontScale="98500"/>
          </a:bodyPr>
          <a:lstStyle/>
          <a:p>
            <a:pPr algn="ctr">
              <a:lnSpc>
                <a:spcPct val="90000"/>
              </a:lnSpc>
            </a:pPr>
            <a:r>
              <a:rPr lang="cs-CZ" sz="7256" b="1" spc="-2" dirty="0">
                <a:solidFill>
                  <a:schemeClr val="accent1">
                    <a:lumMod val="75000"/>
                  </a:schemeClr>
                </a:solidFill>
                <a:latin typeface="Corbel"/>
                <a:ea typeface="DejaVu Sans"/>
              </a:rPr>
              <a:t>Plánované sazby přímých plateb </a:t>
            </a:r>
            <a:endParaRPr lang="cs-CZ" sz="7256" b="1" spc="-2" dirty="0">
              <a:solidFill>
                <a:schemeClr val="accent1">
                  <a:lumMod val="75000"/>
                </a:schemeClr>
              </a:solidFill>
              <a:latin typeface="Arial"/>
            </a:endParaRPr>
          </a:p>
        </p:txBody>
      </p:sp>
      <p:sp>
        <p:nvSpPr>
          <p:cNvPr id="222" name="CustomShape 2"/>
          <p:cNvSpPr/>
          <p:nvPr/>
        </p:nvSpPr>
        <p:spPr>
          <a:xfrm>
            <a:off x="0" y="2968626"/>
            <a:ext cx="18728869" cy="11506198"/>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ormAutofit/>
          </a:bodyPr>
          <a:lstStyle/>
          <a:p>
            <a:pPr marL="75392">
              <a:lnSpc>
                <a:spcPct val="90000"/>
              </a:lnSpc>
              <a:spcBef>
                <a:spcPts val="2309"/>
              </a:spcBef>
            </a:pPr>
            <a:r>
              <a:rPr lang="cs-CZ" sz="4800" b="1" spc="-2" dirty="0">
                <a:solidFill>
                  <a:schemeClr val="accent3">
                    <a:lumMod val="75000"/>
                  </a:schemeClr>
                </a:solidFill>
                <a:latin typeface="Corbel"/>
                <a:ea typeface="DejaVu Sans"/>
              </a:rPr>
              <a:t>Podpora příjmu vázaná na produkci ovoce</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Arial"/>
              <a:buChar char="•"/>
            </a:pPr>
            <a:r>
              <a:rPr lang="cs-CZ" sz="4800" b="1" spc="-2" dirty="0">
                <a:solidFill>
                  <a:schemeClr val="accent3">
                    <a:lumMod val="75000"/>
                  </a:schemeClr>
                </a:solidFill>
                <a:latin typeface="Corbel"/>
                <a:ea typeface="DejaVu Sans"/>
              </a:rPr>
              <a:t>Ovoce s vysokou pracností														403,98 EUR/ha</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Arial"/>
              <a:buChar char="•"/>
            </a:pPr>
            <a:r>
              <a:rPr lang="cs-CZ" sz="4800" b="1" spc="-2" dirty="0">
                <a:solidFill>
                  <a:schemeClr val="accent3">
                    <a:lumMod val="75000"/>
                  </a:schemeClr>
                </a:solidFill>
                <a:latin typeface="Corbel"/>
                <a:ea typeface="DejaVu Sans"/>
              </a:rPr>
              <a:t>Ovoce s velmi vysokou pracností											627,95 EUR/ha</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Arial"/>
              <a:buChar char="•"/>
            </a:pPr>
            <a:r>
              <a:rPr lang="cs-CZ" sz="4800" b="1" spc="-2" dirty="0">
                <a:solidFill>
                  <a:schemeClr val="accent3">
                    <a:lumMod val="75000"/>
                  </a:schemeClr>
                </a:solidFill>
                <a:latin typeface="Corbel"/>
                <a:ea typeface="DejaVu Sans"/>
              </a:rPr>
              <a:t>Podpora příjmu vázaná na produkci mléka							136,65 EUR/ks</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Arial"/>
              <a:buChar char="•"/>
            </a:pPr>
            <a:r>
              <a:rPr lang="cs-CZ" sz="4800" b="1" spc="-2" dirty="0">
                <a:solidFill>
                  <a:schemeClr val="accent3">
                    <a:lumMod val="75000"/>
                  </a:schemeClr>
                </a:solidFill>
                <a:latin typeface="Corbel"/>
                <a:ea typeface="DejaVu Sans"/>
              </a:rPr>
              <a:t>Podpora příjmu vázaná na chov ovcí a koz		        				 20,83 EUR/ks</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Arial"/>
              <a:buChar char="•"/>
            </a:pPr>
            <a:r>
              <a:rPr lang="cs-CZ" sz="4800" b="1" spc="-2" dirty="0">
                <a:solidFill>
                  <a:schemeClr val="accent3">
                    <a:lumMod val="75000"/>
                  </a:schemeClr>
                </a:solidFill>
                <a:latin typeface="Corbel"/>
                <a:ea typeface="DejaVu Sans"/>
              </a:rPr>
              <a:t>Podpora příjmu vázaná na produkci cukrové řepy			259,12 EUR/ha</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Arial"/>
              <a:buChar char="•"/>
            </a:pPr>
            <a:r>
              <a:rPr lang="cs-CZ" sz="4800" b="1" spc="-2" dirty="0">
                <a:solidFill>
                  <a:schemeClr val="accent3">
                    <a:lumMod val="75000"/>
                  </a:schemeClr>
                </a:solidFill>
                <a:latin typeface="Corbel"/>
                <a:ea typeface="DejaVu Sans"/>
              </a:rPr>
              <a:t>Podpora příjmu vázaná na produkci hovězího masa 		 128,52 EUR/ks</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Arial"/>
              <a:buChar char="•"/>
            </a:pPr>
            <a:r>
              <a:rPr lang="cs-CZ" sz="4800" b="1" spc="-2" dirty="0">
                <a:solidFill>
                  <a:schemeClr val="accent3">
                    <a:lumMod val="75000"/>
                  </a:schemeClr>
                </a:solidFill>
                <a:latin typeface="Corbel"/>
                <a:ea typeface="DejaVu Sans"/>
              </a:rPr>
              <a:t>Podpora příjmu vázaná na produkci bílkovinných plodin	61,68 EUR/ha</a:t>
            </a:r>
            <a:endParaRPr lang="cs-CZ" sz="4800" spc="-2" dirty="0">
              <a:solidFill>
                <a:schemeClr val="accent3">
                  <a:lumMod val="75000"/>
                </a:schemeClr>
              </a:solidFill>
              <a:latin typeface="Arial"/>
            </a:endParaRPr>
          </a:p>
          <a:p>
            <a:pPr marL="376961" indent="-299195">
              <a:lnSpc>
                <a:spcPct val="90000"/>
              </a:lnSpc>
              <a:spcBef>
                <a:spcPts val="2309"/>
              </a:spcBef>
              <a:buClr>
                <a:srgbClr val="A6B727"/>
              </a:buClr>
              <a:buSzPct val="80000"/>
              <a:buFont typeface="Arial"/>
              <a:buChar char="•"/>
            </a:pPr>
            <a:r>
              <a:rPr lang="cs-CZ" sz="4800" b="1" spc="-2" dirty="0">
                <a:solidFill>
                  <a:schemeClr val="accent3">
                    <a:lumMod val="75000"/>
                  </a:schemeClr>
                </a:solidFill>
                <a:latin typeface="Corbel"/>
                <a:ea typeface="DejaVu Sans"/>
              </a:rPr>
              <a:t>Podpora příjmu vázaná na produkci škrobových brambor	538,33 EUR/ha</a:t>
            </a:r>
            <a:endParaRPr lang="cs-CZ" sz="4800" spc="-2" dirty="0">
              <a:solidFill>
                <a:schemeClr val="accent3">
                  <a:lumMod val="75000"/>
                </a:schemeClr>
              </a:solidFill>
              <a:latin typeface="Arial"/>
            </a:endParaRPr>
          </a:p>
          <a:p>
            <a:pPr>
              <a:lnSpc>
                <a:spcPct val="90000"/>
              </a:lnSpc>
              <a:spcBef>
                <a:spcPts val="2309"/>
              </a:spcBef>
            </a:pPr>
            <a:endParaRPr lang="cs-CZ" sz="3628" spc="-2" dirty="0">
              <a:latin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2584" y="970955"/>
            <a:ext cx="14274958" cy="698255"/>
          </a:xfrm>
          <a:prstGeom prst="rect">
            <a:avLst/>
          </a:prstGeom>
        </p:spPr>
        <p:txBody>
          <a:bodyPr vert="horz" wrap="square" lIns="0" tIns="20942" rIns="0" bIns="0" rtlCol="0">
            <a:spAutoFit/>
          </a:bodyPr>
          <a:lstStyle/>
          <a:p>
            <a:pPr marL="20942" algn="ctr">
              <a:spcBef>
                <a:spcPts val="165"/>
              </a:spcBef>
            </a:pPr>
            <a:r>
              <a:rPr sz="4400" b="1" dirty="0">
                <a:solidFill>
                  <a:schemeClr val="accent3">
                    <a:lumMod val="50000"/>
                  </a:schemeClr>
                </a:solidFill>
                <a:latin typeface="Verdana"/>
                <a:cs typeface="Verdana"/>
              </a:rPr>
              <a:t>EKOSCHÉMATA</a:t>
            </a:r>
            <a:endParaRPr sz="4400" dirty="0">
              <a:solidFill>
                <a:schemeClr val="accent3">
                  <a:lumMod val="50000"/>
                </a:schemeClr>
              </a:solidFill>
              <a:latin typeface="Verdana"/>
              <a:cs typeface="Verdana"/>
            </a:endParaRPr>
          </a:p>
        </p:txBody>
      </p:sp>
      <p:sp>
        <p:nvSpPr>
          <p:cNvPr id="7" name="object 7"/>
          <p:cNvSpPr txBox="1"/>
          <p:nvPr/>
        </p:nvSpPr>
        <p:spPr>
          <a:xfrm>
            <a:off x="10378322" y="12123504"/>
            <a:ext cx="2664840" cy="479989"/>
          </a:xfrm>
          <a:prstGeom prst="rect">
            <a:avLst/>
          </a:prstGeom>
        </p:spPr>
        <p:txBody>
          <a:bodyPr vert="horz" wrap="square" lIns="0" tIns="23036" rIns="0" bIns="0" rtlCol="0">
            <a:spAutoFit/>
          </a:bodyPr>
          <a:lstStyle/>
          <a:p>
            <a:pPr marL="20942">
              <a:spcBef>
                <a:spcPts val="181"/>
              </a:spcBef>
            </a:pPr>
            <a:r>
              <a:rPr sz="2968" b="1" spc="-33" dirty="0">
                <a:solidFill>
                  <a:srgbClr val="A6A6A6"/>
                </a:solidFill>
                <a:latin typeface="Verdana"/>
                <a:cs typeface="Verdana"/>
              </a:rPr>
              <a:t>.</a:t>
            </a:r>
            <a:endParaRPr sz="2968" dirty="0">
              <a:latin typeface="Verdana"/>
              <a:cs typeface="Verdana"/>
            </a:endParaRPr>
          </a:p>
        </p:txBody>
      </p:sp>
      <p:sp>
        <p:nvSpPr>
          <p:cNvPr id="8" name="object 8"/>
          <p:cNvSpPr txBox="1"/>
          <p:nvPr/>
        </p:nvSpPr>
        <p:spPr>
          <a:xfrm>
            <a:off x="14626990" y="12123504"/>
            <a:ext cx="790552" cy="479989"/>
          </a:xfrm>
          <a:prstGeom prst="rect">
            <a:avLst/>
          </a:prstGeom>
        </p:spPr>
        <p:txBody>
          <a:bodyPr vert="horz" wrap="square" lIns="0" tIns="23036" rIns="0" bIns="0" rtlCol="0">
            <a:spAutoFit/>
          </a:bodyPr>
          <a:lstStyle/>
          <a:p>
            <a:pPr marL="20942">
              <a:spcBef>
                <a:spcPts val="181"/>
              </a:spcBef>
            </a:pPr>
            <a:r>
              <a:rPr lang="cs-CZ" sz="2968" dirty="0">
                <a:latin typeface="Verdana"/>
                <a:cs typeface="Verdana"/>
              </a:rPr>
              <a:t>	</a:t>
            </a:r>
            <a:endParaRPr sz="2968" dirty="0">
              <a:latin typeface="Verdana"/>
              <a:cs typeface="Verdana"/>
            </a:endParaRPr>
          </a:p>
        </p:txBody>
      </p:sp>
      <p:sp>
        <p:nvSpPr>
          <p:cNvPr id="9" name="object 9"/>
          <p:cNvSpPr txBox="1"/>
          <p:nvPr/>
        </p:nvSpPr>
        <p:spPr>
          <a:xfrm>
            <a:off x="6859269" y="12151377"/>
            <a:ext cx="3043886" cy="428149"/>
          </a:xfrm>
          <a:prstGeom prst="rect">
            <a:avLst/>
          </a:prstGeom>
        </p:spPr>
        <p:txBody>
          <a:bodyPr vert="horz" wrap="square" lIns="0" tIns="21989" rIns="0" bIns="0" rtlCol="0">
            <a:spAutoFit/>
          </a:bodyPr>
          <a:lstStyle/>
          <a:p>
            <a:pPr marL="20942">
              <a:spcBef>
                <a:spcPts val="173"/>
              </a:spcBef>
            </a:pPr>
            <a:r>
              <a:rPr lang="cs-CZ" sz="2638" dirty="0">
                <a:latin typeface="Verdana"/>
                <a:cs typeface="Verdana"/>
              </a:rPr>
              <a:t>		</a:t>
            </a:r>
            <a:endParaRPr sz="2638" dirty="0">
              <a:latin typeface="Verdana"/>
              <a:cs typeface="Verdana"/>
            </a:endParaRPr>
          </a:p>
        </p:txBody>
      </p:sp>
      <p:sp>
        <p:nvSpPr>
          <p:cNvPr id="10" name="object 10"/>
          <p:cNvSpPr txBox="1"/>
          <p:nvPr/>
        </p:nvSpPr>
        <p:spPr>
          <a:xfrm>
            <a:off x="16926397" y="12151377"/>
            <a:ext cx="2862738" cy="859741"/>
          </a:xfrm>
          <a:prstGeom prst="rect">
            <a:avLst/>
          </a:prstGeom>
        </p:spPr>
        <p:txBody>
          <a:bodyPr vert="horz" wrap="square" lIns="0" tIns="21989" rIns="0" bIns="0" rtlCol="0">
            <a:spAutoFit/>
          </a:bodyPr>
          <a:lstStyle/>
          <a:p>
            <a:pPr marL="20942">
              <a:spcBef>
                <a:spcPts val="173"/>
              </a:spcBef>
            </a:pPr>
            <a:endParaRPr lang="cs-CZ" sz="2638" b="1" spc="-16" dirty="0">
              <a:solidFill>
                <a:srgbClr val="FF0000"/>
              </a:solidFill>
              <a:latin typeface="Verdana"/>
              <a:cs typeface="Verdana"/>
            </a:endParaRPr>
          </a:p>
          <a:p>
            <a:pPr marL="20942">
              <a:spcBef>
                <a:spcPts val="173"/>
              </a:spcBef>
            </a:pPr>
            <a:endParaRPr sz="2638" dirty="0">
              <a:latin typeface="Verdana"/>
              <a:cs typeface="Verdana"/>
            </a:endParaRPr>
          </a:p>
        </p:txBody>
      </p:sp>
      <p:sp>
        <p:nvSpPr>
          <p:cNvPr id="3" name="object 3"/>
          <p:cNvSpPr txBox="1">
            <a:spLocks noGrp="1"/>
          </p:cNvSpPr>
          <p:nvPr>
            <p:ph type="title"/>
          </p:nvPr>
        </p:nvSpPr>
        <p:spPr>
          <a:xfrm>
            <a:off x="1142584" y="2206625"/>
            <a:ext cx="16072266" cy="852143"/>
          </a:xfrm>
          <a:prstGeom prst="rect">
            <a:avLst/>
          </a:prstGeom>
        </p:spPr>
        <p:txBody>
          <a:bodyPr vert="horz" wrap="square" lIns="0" tIns="20942" rIns="0" bIns="0" rtlCol="0" anchor="t">
            <a:spAutoFit/>
          </a:bodyPr>
          <a:lstStyle/>
          <a:p>
            <a:pPr marL="20942">
              <a:spcBef>
                <a:spcPts val="165"/>
              </a:spcBef>
            </a:pPr>
            <a:r>
              <a:rPr sz="5400" i="1" spc="-74" dirty="0">
                <a:latin typeface="Calibri"/>
                <a:cs typeface="Calibri"/>
              </a:rPr>
              <a:t>Tato </a:t>
            </a:r>
            <a:r>
              <a:rPr sz="5400" i="1" dirty="0">
                <a:latin typeface="Calibri"/>
                <a:cs typeface="Calibri"/>
              </a:rPr>
              <a:t>intervence</a:t>
            </a:r>
            <a:r>
              <a:rPr sz="5400" i="1" spc="-58" dirty="0">
                <a:latin typeface="Calibri"/>
                <a:cs typeface="Calibri"/>
              </a:rPr>
              <a:t> </a:t>
            </a:r>
            <a:r>
              <a:rPr sz="5400" i="1" dirty="0">
                <a:latin typeface="Calibri"/>
                <a:cs typeface="Calibri"/>
              </a:rPr>
              <a:t>je</a:t>
            </a:r>
            <a:r>
              <a:rPr sz="5400" i="1" spc="-58" dirty="0">
                <a:latin typeface="Calibri"/>
                <a:cs typeface="Calibri"/>
              </a:rPr>
              <a:t> </a:t>
            </a:r>
            <a:r>
              <a:rPr sz="5400" i="1" dirty="0">
                <a:solidFill>
                  <a:srgbClr val="FF0000"/>
                </a:solidFill>
                <a:latin typeface="Calibri"/>
                <a:cs typeface="Calibri"/>
              </a:rPr>
              <a:t>dobrovolná</a:t>
            </a:r>
            <a:r>
              <a:rPr sz="5400" i="1" dirty="0">
                <a:latin typeface="Calibri"/>
                <a:cs typeface="Calibri"/>
              </a:rPr>
              <a:t>,</a:t>
            </a:r>
            <a:r>
              <a:rPr sz="5400" i="1" spc="-41" dirty="0">
                <a:latin typeface="Calibri"/>
                <a:cs typeface="Calibri"/>
              </a:rPr>
              <a:t> </a:t>
            </a:r>
            <a:r>
              <a:rPr sz="5400" i="1" dirty="0">
                <a:latin typeface="Calibri"/>
                <a:cs typeface="Calibri"/>
              </a:rPr>
              <a:t>uživatel</a:t>
            </a:r>
            <a:r>
              <a:rPr sz="5400" i="1" spc="-41" dirty="0">
                <a:latin typeface="Calibri"/>
                <a:cs typeface="Calibri"/>
              </a:rPr>
              <a:t> </a:t>
            </a:r>
            <a:r>
              <a:rPr sz="5400" i="1" dirty="0">
                <a:latin typeface="Calibri"/>
                <a:cs typeface="Calibri"/>
              </a:rPr>
              <a:t>ji</a:t>
            </a:r>
            <a:r>
              <a:rPr sz="5400" i="1" spc="-66" dirty="0">
                <a:latin typeface="Calibri"/>
                <a:cs typeface="Calibri"/>
              </a:rPr>
              <a:t> </a:t>
            </a:r>
            <a:r>
              <a:rPr sz="5400" i="1" dirty="0" err="1">
                <a:latin typeface="Calibri"/>
                <a:cs typeface="Calibri"/>
              </a:rPr>
              <a:t>nemusí</a:t>
            </a:r>
            <a:r>
              <a:rPr sz="5400" i="1" spc="-25" dirty="0">
                <a:latin typeface="Calibri"/>
                <a:cs typeface="Calibri"/>
              </a:rPr>
              <a:t> </a:t>
            </a:r>
            <a:r>
              <a:rPr sz="5400" i="1" spc="-16" dirty="0" err="1">
                <a:latin typeface="Calibri"/>
                <a:cs typeface="Calibri"/>
              </a:rPr>
              <a:t>chtít</a:t>
            </a:r>
            <a:endParaRPr sz="5400" dirty="0">
              <a:latin typeface="Calibri"/>
              <a:cs typeface="Calibri"/>
            </a:endParaRPr>
          </a:p>
        </p:txBody>
      </p:sp>
      <p:sp>
        <p:nvSpPr>
          <p:cNvPr id="4" name="object 4"/>
          <p:cNvSpPr txBox="1"/>
          <p:nvPr/>
        </p:nvSpPr>
        <p:spPr>
          <a:xfrm>
            <a:off x="264836" y="4993681"/>
            <a:ext cx="16989012" cy="8527096"/>
          </a:xfrm>
          <a:prstGeom prst="rect">
            <a:avLst/>
          </a:prstGeom>
        </p:spPr>
        <p:txBody>
          <a:bodyPr vert="horz" wrap="square" lIns="0" tIns="21989" rIns="0" bIns="0" rtlCol="0">
            <a:spAutoFit/>
          </a:bodyPr>
          <a:lstStyle/>
          <a:p>
            <a:pPr marL="20942">
              <a:spcBef>
                <a:spcPts val="173"/>
              </a:spcBef>
            </a:pPr>
            <a:r>
              <a:rPr sz="5400" dirty="0">
                <a:solidFill>
                  <a:schemeClr val="accent3">
                    <a:lumMod val="75000"/>
                  </a:schemeClr>
                </a:solidFill>
                <a:latin typeface="Calibri"/>
                <a:cs typeface="Calibri"/>
              </a:rPr>
              <a:t>I</a:t>
            </a:r>
            <a:r>
              <a:rPr sz="5400" spc="-66"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přes</a:t>
            </a:r>
            <a:r>
              <a:rPr sz="5400" spc="-33" dirty="0">
                <a:solidFill>
                  <a:schemeClr val="accent3">
                    <a:lumMod val="75000"/>
                  </a:schemeClr>
                </a:solidFill>
                <a:latin typeface="Calibri"/>
                <a:cs typeface="Calibri"/>
              </a:rPr>
              <a:t> </a:t>
            </a:r>
            <a:r>
              <a:rPr sz="5400" spc="-16" dirty="0">
                <a:solidFill>
                  <a:schemeClr val="accent3">
                    <a:lumMod val="75000"/>
                  </a:schemeClr>
                </a:solidFill>
                <a:latin typeface="Calibri"/>
                <a:cs typeface="Calibri"/>
              </a:rPr>
              <a:t>dobrovolnost</a:t>
            </a:r>
            <a:r>
              <a:rPr sz="5400" spc="-41"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však</a:t>
            </a:r>
            <a:r>
              <a:rPr sz="5400" spc="-16"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v</a:t>
            </a:r>
            <a:r>
              <a:rPr sz="5400" spc="-58"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případě</a:t>
            </a:r>
            <a:r>
              <a:rPr sz="5400" spc="-33"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žádosti</a:t>
            </a:r>
            <a:r>
              <a:rPr sz="5400" spc="-33"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musím</a:t>
            </a:r>
            <a:r>
              <a:rPr sz="5400" spc="-16"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plnit</a:t>
            </a:r>
            <a:r>
              <a:rPr sz="5400" spc="-33"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podmínky</a:t>
            </a:r>
            <a:r>
              <a:rPr sz="5400" spc="-74" dirty="0">
                <a:solidFill>
                  <a:schemeClr val="accent3">
                    <a:lumMod val="75000"/>
                  </a:schemeClr>
                </a:solidFill>
                <a:latin typeface="Calibri"/>
                <a:cs typeface="Calibri"/>
              </a:rPr>
              <a:t> </a:t>
            </a:r>
            <a:r>
              <a:rPr sz="5400" spc="-16" dirty="0">
                <a:solidFill>
                  <a:schemeClr val="accent3">
                    <a:lumMod val="75000"/>
                  </a:schemeClr>
                </a:solidFill>
                <a:latin typeface="Calibri"/>
                <a:cs typeface="Calibri"/>
              </a:rPr>
              <a:t>„Ekoschémat“</a:t>
            </a:r>
            <a:r>
              <a:rPr sz="5400" spc="-41"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na</a:t>
            </a:r>
            <a:r>
              <a:rPr sz="5400" spc="-41"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všech</a:t>
            </a:r>
            <a:r>
              <a:rPr sz="5400" spc="-33"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DPB,</a:t>
            </a:r>
            <a:r>
              <a:rPr sz="5400" spc="-58" dirty="0">
                <a:solidFill>
                  <a:schemeClr val="accent3">
                    <a:lumMod val="75000"/>
                  </a:schemeClr>
                </a:solidFill>
                <a:latin typeface="Calibri"/>
                <a:cs typeface="Calibri"/>
              </a:rPr>
              <a:t> </a:t>
            </a:r>
            <a:r>
              <a:rPr sz="5400" spc="-16" dirty="0" err="1">
                <a:solidFill>
                  <a:schemeClr val="accent3">
                    <a:lumMod val="75000"/>
                  </a:schemeClr>
                </a:solidFill>
                <a:latin typeface="Calibri"/>
                <a:cs typeface="Calibri"/>
              </a:rPr>
              <a:t>které</a:t>
            </a:r>
            <a:r>
              <a:rPr lang="cs-CZ" sz="5400" spc="-16" dirty="0">
                <a:solidFill>
                  <a:schemeClr val="accent3">
                    <a:lumMod val="75000"/>
                  </a:schemeClr>
                </a:solidFill>
                <a:latin typeface="Calibri"/>
                <a:cs typeface="Calibri"/>
              </a:rPr>
              <a:t> </a:t>
            </a:r>
            <a:r>
              <a:rPr sz="5400" dirty="0" err="1">
                <a:solidFill>
                  <a:schemeClr val="accent3">
                    <a:lumMod val="75000"/>
                  </a:schemeClr>
                </a:solidFill>
                <a:latin typeface="Calibri"/>
                <a:cs typeface="Calibri"/>
              </a:rPr>
              <a:t>mám</a:t>
            </a:r>
            <a:r>
              <a:rPr sz="5400" spc="-25"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v</a:t>
            </a:r>
            <a:r>
              <a:rPr sz="5400" spc="-8"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LPIS</a:t>
            </a:r>
            <a:r>
              <a:rPr sz="5400" spc="-25"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a:t>
            </a:r>
            <a:r>
              <a:rPr sz="5400" spc="-16" dirty="0">
                <a:solidFill>
                  <a:schemeClr val="accent3">
                    <a:lumMod val="75000"/>
                  </a:schemeClr>
                </a:solidFill>
                <a:latin typeface="Calibri"/>
                <a:cs typeface="Calibri"/>
              </a:rPr>
              <a:t> </a:t>
            </a:r>
            <a:r>
              <a:rPr sz="5400" b="1" spc="-16" dirty="0">
                <a:solidFill>
                  <a:schemeClr val="accent3">
                    <a:lumMod val="75000"/>
                  </a:schemeClr>
                </a:solidFill>
                <a:latin typeface="Calibri"/>
                <a:cs typeface="Calibri"/>
              </a:rPr>
              <a:t>celofaremnost</a:t>
            </a:r>
            <a:r>
              <a:rPr sz="5400" spc="-16" dirty="0">
                <a:solidFill>
                  <a:schemeClr val="accent3">
                    <a:lumMod val="75000"/>
                  </a:schemeClr>
                </a:solidFill>
                <a:latin typeface="Calibri"/>
                <a:cs typeface="Calibri"/>
              </a:rPr>
              <a:t>.</a:t>
            </a:r>
            <a:endParaRPr sz="5400" dirty="0">
              <a:solidFill>
                <a:schemeClr val="accent3">
                  <a:lumMod val="75000"/>
                </a:schemeClr>
              </a:solidFill>
              <a:latin typeface="Calibri"/>
              <a:cs typeface="Calibri"/>
            </a:endParaRPr>
          </a:p>
          <a:p>
            <a:pPr marL="20942">
              <a:spcBef>
                <a:spcPts val="2902"/>
              </a:spcBef>
            </a:pPr>
            <a:r>
              <a:rPr sz="5400" i="1" spc="-16" dirty="0">
                <a:solidFill>
                  <a:schemeClr val="accent3">
                    <a:lumMod val="75000"/>
                  </a:schemeClr>
                </a:solidFill>
                <a:latin typeface="Verdana"/>
                <a:cs typeface="Verdana"/>
              </a:rPr>
              <a:t>Podmínky</a:t>
            </a:r>
            <a:endParaRPr sz="5400" dirty="0">
              <a:solidFill>
                <a:schemeClr val="accent3">
                  <a:lumMod val="75000"/>
                </a:schemeClr>
              </a:solidFill>
              <a:latin typeface="Verdana"/>
              <a:cs typeface="Verdana"/>
            </a:endParaRPr>
          </a:p>
          <a:p>
            <a:pPr marL="1245020" indent="-471202">
              <a:spcBef>
                <a:spcPts val="1534"/>
              </a:spcBef>
              <a:buFont typeface="Wingdings"/>
              <a:buChar char=""/>
              <a:tabLst>
                <a:tab pos="1246067" algn="l"/>
              </a:tabLst>
            </a:pPr>
            <a:r>
              <a:rPr sz="5400" dirty="0">
                <a:solidFill>
                  <a:schemeClr val="accent3">
                    <a:lumMod val="75000"/>
                  </a:schemeClr>
                </a:solidFill>
                <a:latin typeface="Calibri"/>
                <a:cs typeface="Calibri"/>
              </a:rPr>
              <a:t>aktivní</a:t>
            </a:r>
            <a:r>
              <a:rPr sz="5400" spc="-33" dirty="0">
                <a:solidFill>
                  <a:schemeClr val="accent3">
                    <a:lumMod val="75000"/>
                  </a:schemeClr>
                </a:solidFill>
                <a:latin typeface="Calibri"/>
                <a:cs typeface="Calibri"/>
              </a:rPr>
              <a:t> </a:t>
            </a:r>
            <a:r>
              <a:rPr sz="5400" spc="-16" dirty="0">
                <a:solidFill>
                  <a:schemeClr val="accent3">
                    <a:lumMod val="75000"/>
                  </a:schemeClr>
                </a:solidFill>
                <a:latin typeface="Calibri"/>
                <a:cs typeface="Calibri"/>
              </a:rPr>
              <a:t>zemědělec</a:t>
            </a:r>
            <a:endParaRPr sz="5400" dirty="0">
              <a:solidFill>
                <a:schemeClr val="accent3">
                  <a:lumMod val="75000"/>
                </a:schemeClr>
              </a:solidFill>
              <a:latin typeface="Calibri"/>
              <a:cs typeface="Calibri"/>
            </a:endParaRPr>
          </a:p>
          <a:p>
            <a:pPr marL="1245020" indent="-471202">
              <a:spcBef>
                <a:spcPts val="1229"/>
              </a:spcBef>
              <a:buFont typeface="Wingdings"/>
              <a:buChar char=""/>
              <a:tabLst>
                <a:tab pos="1246067" algn="l"/>
              </a:tabLst>
            </a:pPr>
            <a:r>
              <a:rPr sz="5400" dirty="0">
                <a:solidFill>
                  <a:schemeClr val="accent3">
                    <a:lumMod val="75000"/>
                  </a:schemeClr>
                </a:solidFill>
                <a:latin typeface="Calibri"/>
                <a:cs typeface="Calibri"/>
              </a:rPr>
              <a:t>min</a:t>
            </a:r>
            <a:r>
              <a:rPr sz="5400" spc="-25"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1</a:t>
            </a:r>
            <a:r>
              <a:rPr sz="5400" spc="-8"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ha</a:t>
            </a:r>
            <a:r>
              <a:rPr sz="5400" spc="-33"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v </a:t>
            </a:r>
            <a:r>
              <a:rPr sz="5400" spc="-33" dirty="0">
                <a:solidFill>
                  <a:schemeClr val="accent3">
                    <a:lumMod val="75000"/>
                  </a:schemeClr>
                </a:solidFill>
                <a:latin typeface="Calibri"/>
                <a:cs typeface="Calibri"/>
              </a:rPr>
              <a:t>LPIS</a:t>
            </a:r>
            <a:endParaRPr sz="5400" dirty="0">
              <a:solidFill>
                <a:schemeClr val="accent3">
                  <a:lumMod val="75000"/>
                </a:schemeClr>
              </a:solidFill>
              <a:latin typeface="Calibri"/>
              <a:cs typeface="Calibri"/>
            </a:endParaRPr>
          </a:p>
          <a:p>
            <a:pPr marL="1151827" indent="-378009">
              <a:spcBef>
                <a:spcPts val="1204"/>
              </a:spcBef>
              <a:buFont typeface="Wingdings"/>
              <a:buChar char=""/>
              <a:tabLst>
                <a:tab pos="1152874" algn="l"/>
              </a:tabLst>
            </a:pPr>
            <a:r>
              <a:rPr sz="5400" dirty="0">
                <a:solidFill>
                  <a:schemeClr val="accent3">
                    <a:lumMod val="75000"/>
                  </a:schemeClr>
                </a:solidFill>
                <a:latin typeface="Calibri"/>
                <a:cs typeface="Calibri"/>
              </a:rPr>
              <a:t>deklarovaná</a:t>
            </a:r>
            <a:r>
              <a:rPr sz="5400" spc="-41"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výměra</a:t>
            </a:r>
            <a:r>
              <a:rPr sz="5400" spc="-66"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musí</a:t>
            </a:r>
            <a:r>
              <a:rPr sz="5400" spc="-33"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být</a:t>
            </a:r>
            <a:r>
              <a:rPr sz="5400" spc="-82"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v</a:t>
            </a:r>
            <a:r>
              <a:rPr sz="5400" spc="-41" dirty="0">
                <a:solidFill>
                  <a:schemeClr val="accent3">
                    <a:lumMod val="75000"/>
                  </a:schemeClr>
                </a:solidFill>
                <a:latin typeface="Calibri"/>
                <a:cs typeface="Calibri"/>
              </a:rPr>
              <a:t> </a:t>
            </a:r>
            <a:r>
              <a:rPr sz="5400" spc="-33" dirty="0">
                <a:solidFill>
                  <a:schemeClr val="accent3">
                    <a:lumMod val="75000"/>
                  </a:schemeClr>
                </a:solidFill>
                <a:latin typeface="Calibri"/>
                <a:cs typeface="Calibri"/>
              </a:rPr>
              <a:t>LPIS</a:t>
            </a:r>
            <a:endParaRPr sz="5400" dirty="0">
              <a:solidFill>
                <a:schemeClr val="accent3">
                  <a:lumMod val="75000"/>
                </a:schemeClr>
              </a:solidFill>
              <a:latin typeface="Calibri"/>
              <a:cs typeface="Calibri"/>
            </a:endParaRPr>
          </a:p>
          <a:p>
            <a:pPr marL="1151827" indent="-378009">
              <a:spcBef>
                <a:spcPts val="1229"/>
              </a:spcBef>
              <a:buFont typeface="Wingdings"/>
              <a:buChar char=""/>
              <a:tabLst>
                <a:tab pos="1152874" algn="l"/>
              </a:tabLst>
            </a:pPr>
            <a:r>
              <a:rPr sz="5400" dirty="0">
                <a:solidFill>
                  <a:schemeClr val="accent3">
                    <a:lumMod val="75000"/>
                  </a:schemeClr>
                </a:solidFill>
                <a:latin typeface="Calibri"/>
                <a:cs typeface="Calibri"/>
              </a:rPr>
              <a:t>plní</a:t>
            </a:r>
            <a:r>
              <a:rPr sz="5400" spc="-58"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minimální</a:t>
            </a:r>
            <a:r>
              <a:rPr sz="5400" spc="-49" dirty="0">
                <a:solidFill>
                  <a:schemeClr val="accent3">
                    <a:lumMod val="75000"/>
                  </a:schemeClr>
                </a:solidFill>
                <a:latin typeface="Calibri"/>
                <a:cs typeface="Calibri"/>
              </a:rPr>
              <a:t> </a:t>
            </a:r>
            <a:r>
              <a:rPr sz="5400" spc="-16" dirty="0">
                <a:solidFill>
                  <a:schemeClr val="accent3">
                    <a:lumMod val="75000"/>
                  </a:schemeClr>
                </a:solidFill>
                <a:latin typeface="Calibri"/>
                <a:cs typeface="Calibri"/>
              </a:rPr>
              <a:t>požadavky</a:t>
            </a:r>
            <a:r>
              <a:rPr sz="5400" spc="-82"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pro</a:t>
            </a:r>
            <a:r>
              <a:rPr sz="5400" spc="-66"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použití</a:t>
            </a:r>
            <a:r>
              <a:rPr sz="5400" spc="-82"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hnojiv</a:t>
            </a:r>
            <a:r>
              <a:rPr sz="5400" spc="-99"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a</a:t>
            </a:r>
            <a:r>
              <a:rPr sz="5400" spc="-66"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přípravků</a:t>
            </a:r>
            <a:r>
              <a:rPr sz="5400" spc="-58"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na</a:t>
            </a:r>
            <a:r>
              <a:rPr sz="5400" spc="-58"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ochranu</a:t>
            </a:r>
            <a:r>
              <a:rPr sz="5400" spc="-107" dirty="0">
                <a:solidFill>
                  <a:schemeClr val="accent3">
                    <a:lumMod val="75000"/>
                  </a:schemeClr>
                </a:solidFill>
                <a:latin typeface="Calibri"/>
                <a:cs typeface="Calibri"/>
              </a:rPr>
              <a:t> </a:t>
            </a:r>
            <a:r>
              <a:rPr sz="5400" dirty="0">
                <a:solidFill>
                  <a:schemeClr val="accent3">
                    <a:lumMod val="75000"/>
                  </a:schemeClr>
                </a:solidFill>
                <a:latin typeface="Calibri"/>
                <a:cs typeface="Calibri"/>
              </a:rPr>
              <a:t>rostlin</a:t>
            </a:r>
            <a:r>
              <a:rPr sz="5400" spc="-8" dirty="0">
                <a:solidFill>
                  <a:schemeClr val="accent3">
                    <a:lumMod val="75000"/>
                  </a:schemeClr>
                </a:solidFill>
                <a:latin typeface="Calibri"/>
                <a:cs typeface="Calibri"/>
              </a:rPr>
              <a:t> </a:t>
            </a:r>
            <a:r>
              <a:rPr sz="5400" spc="-16" dirty="0">
                <a:solidFill>
                  <a:schemeClr val="accent3">
                    <a:lumMod val="75000"/>
                  </a:schemeClr>
                </a:solidFill>
                <a:latin typeface="Calibri"/>
                <a:cs typeface="Calibri"/>
              </a:rPr>
              <a:t>(POR)</a:t>
            </a:r>
            <a:endParaRPr sz="5400" dirty="0">
              <a:solidFill>
                <a:schemeClr val="accent3">
                  <a:lumMod val="75000"/>
                </a:schemeClr>
              </a:solidFill>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1607" y="3044047"/>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3" name="object 3"/>
          <p:cNvSpPr/>
          <p:nvPr/>
        </p:nvSpPr>
        <p:spPr>
          <a:xfrm>
            <a:off x="1081607" y="4011436"/>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4" name="object 4"/>
          <p:cNvSpPr/>
          <p:nvPr/>
        </p:nvSpPr>
        <p:spPr>
          <a:xfrm>
            <a:off x="1081607" y="4978824"/>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5" name="object 5"/>
          <p:cNvSpPr/>
          <p:nvPr/>
        </p:nvSpPr>
        <p:spPr>
          <a:xfrm>
            <a:off x="1873107" y="5946212"/>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7" y="297166"/>
                </a:lnTo>
                <a:lnTo>
                  <a:pt x="1940" y="371672"/>
                </a:lnTo>
                <a:lnTo>
                  <a:pt x="0" y="401748"/>
                </a:lnTo>
                <a:lnTo>
                  <a:pt x="28348" y="400316"/>
                </a:lnTo>
                <a:lnTo>
                  <a:pt x="98719" y="388828"/>
                </a:lnTo>
                <a:lnTo>
                  <a:pt x="189101" y="356496"/>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2268857" y="8774255"/>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7" name="object 7"/>
          <p:cNvSpPr/>
          <p:nvPr/>
        </p:nvSpPr>
        <p:spPr>
          <a:xfrm>
            <a:off x="2268857" y="9665006"/>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8" name="object 8"/>
          <p:cNvSpPr/>
          <p:nvPr/>
        </p:nvSpPr>
        <p:spPr>
          <a:xfrm>
            <a:off x="2268857" y="10632395"/>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9" name="object 9"/>
          <p:cNvSpPr/>
          <p:nvPr/>
        </p:nvSpPr>
        <p:spPr>
          <a:xfrm>
            <a:off x="2268857" y="11599784"/>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10" name="object 10"/>
          <p:cNvSpPr txBox="1"/>
          <p:nvPr/>
        </p:nvSpPr>
        <p:spPr>
          <a:xfrm>
            <a:off x="851919" y="1306990"/>
            <a:ext cx="18636615" cy="13275429"/>
          </a:xfrm>
          <a:prstGeom prst="rect">
            <a:avLst/>
          </a:prstGeom>
        </p:spPr>
        <p:txBody>
          <a:bodyPr vert="horz" wrap="square" lIns="0" tIns="394970" rIns="0" bIns="0" rtlCol="0">
            <a:spAutoFit/>
          </a:bodyPr>
          <a:lstStyle/>
          <a:p>
            <a:pPr marL="12700" algn="ctr">
              <a:lnSpc>
                <a:spcPct val="100000"/>
              </a:lnSpc>
              <a:spcBef>
                <a:spcPts val="3110"/>
              </a:spcBef>
            </a:pPr>
            <a:r>
              <a:rPr sz="4950" b="1" spc="405" dirty="0">
                <a:solidFill>
                  <a:srgbClr val="804800"/>
                </a:solidFill>
                <a:latin typeface="Trebuchet MS"/>
                <a:cs typeface="Trebuchet MS"/>
              </a:rPr>
              <a:t>EKOPLATBA</a:t>
            </a:r>
            <a:endParaRPr sz="4950" dirty="0">
              <a:latin typeface="Trebuchet MS"/>
              <a:cs typeface="Trebuchet MS"/>
            </a:endParaRPr>
          </a:p>
          <a:p>
            <a:pPr marL="634365" marR="5732145">
              <a:lnSpc>
                <a:spcPct val="128200"/>
              </a:lnSpc>
              <a:spcBef>
                <a:spcPts val="1330"/>
              </a:spcBef>
            </a:pPr>
            <a:r>
              <a:rPr sz="4950" b="1" dirty="0">
                <a:solidFill>
                  <a:schemeClr val="accent3">
                    <a:lumMod val="75000"/>
                  </a:schemeClr>
                </a:solidFill>
                <a:latin typeface="Trebuchet MS"/>
                <a:cs typeface="Trebuchet MS"/>
              </a:rPr>
              <a:t>Celofaremní</a:t>
            </a:r>
            <a:r>
              <a:rPr sz="4950" b="1" spc="-135" dirty="0">
                <a:solidFill>
                  <a:schemeClr val="accent3">
                    <a:lumMod val="75000"/>
                  </a:schemeClr>
                </a:solidFill>
                <a:latin typeface="Trebuchet MS"/>
                <a:cs typeface="Trebuchet MS"/>
              </a:rPr>
              <a:t> </a:t>
            </a:r>
            <a:r>
              <a:rPr sz="4950" b="1" spc="-10" dirty="0">
                <a:solidFill>
                  <a:schemeClr val="accent3">
                    <a:lumMod val="75000"/>
                  </a:schemeClr>
                </a:solidFill>
                <a:latin typeface="Trebuchet MS"/>
                <a:cs typeface="Trebuchet MS"/>
              </a:rPr>
              <a:t>ekoplatba</a:t>
            </a:r>
            <a:r>
              <a:rPr sz="4950" b="1" spc="-135" dirty="0">
                <a:solidFill>
                  <a:schemeClr val="accent3">
                    <a:lumMod val="75000"/>
                  </a:schemeClr>
                </a:solidFill>
                <a:latin typeface="Trebuchet MS"/>
                <a:cs typeface="Trebuchet MS"/>
              </a:rPr>
              <a:t> </a:t>
            </a:r>
            <a:r>
              <a:rPr sz="4950" b="1" spc="650" dirty="0">
                <a:solidFill>
                  <a:schemeClr val="accent3">
                    <a:lumMod val="75000"/>
                  </a:schemeClr>
                </a:solidFill>
                <a:latin typeface="Trebuchet MS"/>
                <a:cs typeface="Trebuchet MS"/>
              </a:rPr>
              <a:t>–</a:t>
            </a:r>
            <a:r>
              <a:rPr sz="4950" b="1" spc="-145" dirty="0">
                <a:solidFill>
                  <a:schemeClr val="accent3">
                    <a:lumMod val="75000"/>
                  </a:schemeClr>
                </a:solidFill>
                <a:latin typeface="Trebuchet MS"/>
                <a:cs typeface="Trebuchet MS"/>
              </a:rPr>
              <a:t> </a:t>
            </a:r>
            <a:r>
              <a:rPr sz="4950" b="1" spc="-35" dirty="0">
                <a:solidFill>
                  <a:schemeClr val="accent3">
                    <a:lumMod val="75000"/>
                  </a:schemeClr>
                </a:solidFill>
                <a:latin typeface="Trebuchet MS"/>
                <a:cs typeface="Trebuchet MS"/>
              </a:rPr>
              <a:t>základní</a:t>
            </a:r>
            <a:r>
              <a:rPr sz="4950" b="1" spc="-150" dirty="0">
                <a:solidFill>
                  <a:schemeClr val="accent3">
                    <a:lumMod val="75000"/>
                  </a:schemeClr>
                </a:solidFill>
                <a:latin typeface="Trebuchet MS"/>
                <a:cs typeface="Trebuchet MS"/>
              </a:rPr>
              <a:t> </a:t>
            </a:r>
            <a:r>
              <a:rPr sz="4950" b="1" spc="-10" dirty="0">
                <a:solidFill>
                  <a:schemeClr val="accent3">
                    <a:lumMod val="75000"/>
                  </a:schemeClr>
                </a:solidFill>
                <a:latin typeface="Trebuchet MS"/>
                <a:cs typeface="Trebuchet MS"/>
              </a:rPr>
              <a:t>stupeň </a:t>
            </a:r>
            <a:r>
              <a:rPr sz="4950" b="1" dirty="0">
                <a:solidFill>
                  <a:schemeClr val="accent3">
                    <a:lumMod val="75000"/>
                  </a:schemeClr>
                </a:solidFill>
                <a:latin typeface="Trebuchet MS"/>
                <a:cs typeface="Trebuchet MS"/>
              </a:rPr>
              <a:t>Celofaremní</a:t>
            </a:r>
            <a:r>
              <a:rPr sz="4950" b="1" spc="-95" dirty="0">
                <a:solidFill>
                  <a:schemeClr val="accent3">
                    <a:lumMod val="75000"/>
                  </a:schemeClr>
                </a:solidFill>
                <a:latin typeface="Trebuchet MS"/>
                <a:cs typeface="Trebuchet MS"/>
              </a:rPr>
              <a:t> </a:t>
            </a:r>
            <a:r>
              <a:rPr sz="4950" b="1" spc="-10" dirty="0">
                <a:solidFill>
                  <a:schemeClr val="accent3">
                    <a:lumMod val="75000"/>
                  </a:schemeClr>
                </a:solidFill>
                <a:latin typeface="Trebuchet MS"/>
                <a:cs typeface="Trebuchet MS"/>
              </a:rPr>
              <a:t>ekoplatba</a:t>
            </a:r>
            <a:r>
              <a:rPr sz="4950" b="1" spc="-95" dirty="0">
                <a:solidFill>
                  <a:schemeClr val="accent3">
                    <a:lumMod val="75000"/>
                  </a:schemeClr>
                </a:solidFill>
                <a:latin typeface="Trebuchet MS"/>
                <a:cs typeface="Trebuchet MS"/>
              </a:rPr>
              <a:t> </a:t>
            </a:r>
            <a:r>
              <a:rPr sz="4950" b="1" spc="650" dirty="0">
                <a:solidFill>
                  <a:schemeClr val="accent3">
                    <a:lumMod val="75000"/>
                  </a:schemeClr>
                </a:solidFill>
                <a:latin typeface="Trebuchet MS"/>
                <a:cs typeface="Trebuchet MS"/>
              </a:rPr>
              <a:t>–</a:t>
            </a:r>
            <a:r>
              <a:rPr sz="4950" b="1" spc="-110" dirty="0">
                <a:solidFill>
                  <a:schemeClr val="accent3">
                    <a:lumMod val="75000"/>
                  </a:schemeClr>
                </a:solidFill>
                <a:latin typeface="Trebuchet MS"/>
                <a:cs typeface="Trebuchet MS"/>
              </a:rPr>
              <a:t> </a:t>
            </a:r>
            <a:r>
              <a:rPr sz="4950" b="1" dirty="0">
                <a:solidFill>
                  <a:schemeClr val="accent3">
                    <a:lumMod val="75000"/>
                  </a:schemeClr>
                </a:solidFill>
                <a:latin typeface="Trebuchet MS"/>
                <a:cs typeface="Trebuchet MS"/>
              </a:rPr>
              <a:t>prémiový</a:t>
            </a:r>
            <a:r>
              <a:rPr sz="4950" b="1" spc="-105" dirty="0">
                <a:solidFill>
                  <a:schemeClr val="accent3">
                    <a:lumMod val="75000"/>
                  </a:schemeClr>
                </a:solidFill>
                <a:latin typeface="Trebuchet MS"/>
                <a:cs typeface="Trebuchet MS"/>
              </a:rPr>
              <a:t> </a:t>
            </a:r>
            <a:r>
              <a:rPr sz="4950" b="1" spc="-10" dirty="0" err="1">
                <a:solidFill>
                  <a:schemeClr val="accent3">
                    <a:lumMod val="75000"/>
                  </a:schemeClr>
                </a:solidFill>
                <a:latin typeface="Trebuchet MS"/>
                <a:cs typeface="Trebuchet MS"/>
              </a:rPr>
              <a:t>stupeň</a:t>
            </a:r>
            <a:r>
              <a:rPr sz="4950" b="1" spc="-10" dirty="0">
                <a:solidFill>
                  <a:schemeClr val="accent3">
                    <a:lumMod val="75000"/>
                  </a:schemeClr>
                </a:solidFill>
                <a:latin typeface="Trebuchet MS"/>
                <a:cs typeface="Trebuchet MS"/>
              </a:rPr>
              <a:t> </a:t>
            </a:r>
            <a:r>
              <a:rPr lang="cs-CZ" sz="4950" dirty="0">
                <a:solidFill>
                  <a:schemeClr val="accent3">
                    <a:lumMod val="75000"/>
                  </a:schemeClr>
                </a:solidFill>
                <a:latin typeface="Trebuchet MS"/>
                <a:cs typeface="Trebuchet MS"/>
              </a:rPr>
              <a:t>původně plánovaná podpora precizního zemědělství nahrazena </a:t>
            </a:r>
            <a:r>
              <a:rPr lang="cs-CZ" sz="4950" b="1" dirty="0">
                <a:solidFill>
                  <a:srgbClr val="C00000"/>
                </a:solidFill>
                <a:latin typeface="Trebuchet MS"/>
                <a:cs typeface="Trebuchet MS"/>
              </a:rPr>
              <a:t>podporou udržitelného hospodaření s fosforem a dusíkem – od roku 2025</a:t>
            </a:r>
            <a:endParaRPr sz="4950" dirty="0">
              <a:solidFill>
                <a:srgbClr val="C00000"/>
              </a:solidFill>
              <a:latin typeface="Trebuchet MS"/>
              <a:cs typeface="Trebuchet MS"/>
            </a:endParaRPr>
          </a:p>
          <a:p>
            <a:pPr marL="115570">
              <a:lnSpc>
                <a:spcPct val="100000"/>
              </a:lnSpc>
            </a:pPr>
            <a:endParaRPr lang="cs-CZ" sz="4950" b="1" dirty="0">
              <a:solidFill>
                <a:schemeClr val="accent3">
                  <a:lumMod val="75000"/>
                </a:schemeClr>
              </a:solidFill>
              <a:latin typeface="Trebuchet MS"/>
              <a:cs typeface="Trebuchet MS"/>
            </a:endParaRPr>
          </a:p>
          <a:p>
            <a:pPr marL="115570">
              <a:lnSpc>
                <a:spcPct val="100000"/>
              </a:lnSpc>
            </a:pPr>
            <a:r>
              <a:rPr sz="4950" b="1" dirty="0" err="1">
                <a:solidFill>
                  <a:schemeClr val="accent3">
                    <a:lumMod val="75000"/>
                  </a:schemeClr>
                </a:solidFill>
                <a:latin typeface="Trebuchet MS"/>
                <a:cs typeface="Trebuchet MS"/>
              </a:rPr>
              <a:t>Celofaremní</a:t>
            </a:r>
            <a:r>
              <a:rPr sz="4950" b="1" spc="-105" dirty="0">
                <a:solidFill>
                  <a:schemeClr val="accent3">
                    <a:lumMod val="75000"/>
                  </a:schemeClr>
                </a:solidFill>
                <a:latin typeface="Trebuchet MS"/>
                <a:cs typeface="Trebuchet MS"/>
              </a:rPr>
              <a:t> </a:t>
            </a:r>
            <a:r>
              <a:rPr sz="4950" b="1" spc="-10" dirty="0">
                <a:solidFill>
                  <a:schemeClr val="accent3">
                    <a:lumMod val="75000"/>
                  </a:schemeClr>
                </a:solidFill>
                <a:latin typeface="Trebuchet MS"/>
                <a:cs typeface="Trebuchet MS"/>
              </a:rPr>
              <a:t>ekoplatba</a:t>
            </a:r>
            <a:r>
              <a:rPr sz="4950" b="1" spc="-95" dirty="0">
                <a:solidFill>
                  <a:schemeClr val="accent3">
                    <a:lumMod val="75000"/>
                  </a:schemeClr>
                </a:solidFill>
                <a:latin typeface="Trebuchet MS"/>
                <a:cs typeface="Trebuchet MS"/>
              </a:rPr>
              <a:t> </a:t>
            </a:r>
            <a:r>
              <a:rPr sz="4950" spc="-220" dirty="0">
                <a:solidFill>
                  <a:schemeClr val="accent3">
                    <a:lumMod val="75000"/>
                  </a:schemeClr>
                </a:solidFill>
                <a:latin typeface="Trebuchet MS"/>
                <a:cs typeface="Trebuchet MS"/>
              </a:rPr>
              <a:t>(šetrné</a:t>
            </a:r>
            <a:r>
              <a:rPr sz="4950" spc="-110" dirty="0">
                <a:solidFill>
                  <a:schemeClr val="accent3">
                    <a:lumMod val="75000"/>
                  </a:schemeClr>
                </a:solidFill>
                <a:latin typeface="Trebuchet MS"/>
                <a:cs typeface="Trebuchet MS"/>
              </a:rPr>
              <a:t> </a:t>
            </a:r>
            <a:r>
              <a:rPr sz="4950" spc="-350" dirty="0">
                <a:solidFill>
                  <a:schemeClr val="accent3">
                    <a:lumMod val="75000"/>
                  </a:schemeClr>
                </a:solidFill>
                <a:latin typeface="Trebuchet MS"/>
                <a:cs typeface="Trebuchet MS"/>
              </a:rPr>
              <a:t>managementy)</a:t>
            </a:r>
            <a:endParaRPr sz="4950" dirty="0">
              <a:solidFill>
                <a:schemeClr val="accent3">
                  <a:lumMod val="75000"/>
                </a:schemeClr>
              </a:solidFill>
              <a:latin typeface="Trebuchet MS"/>
              <a:cs typeface="Trebuchet MS"/>
            </a:endParaRPr>
          </a:p>
          <a:p>
            <a:pPr marL="1821180">
              <a:lnSpc>
                <a:spcPct val="100000"/>
              </a:lnSpc>
              <a:spcBef>
                <a:spcPts val="1095"/>
              </a:spcBef>
              <a:tabLst>
                <a:tab pos="6709409" algn="l"/>
                <a:tab pos="7372350" algn="l"/>
              </a:tabLst>
            </a:pPr>
            <a:r>
              <a:rPr sz="4950" spc="-204" dirty="0">
                <a:solidFill>
                  <a:schemeClr val="accent3">
                    <a:lumMod val="75000"/>
                  </a:schemeClr>
                </a:solidFill>
                <a:latin typeface="Trebuchet MS"/>
                <a:cs typeface="Trebuchet MS"/>
              </a:rPr>
              <a:t>obdoba</a:t>
            </a:r>
            <a:r>
              <a:rPr sz="4950" spc="-155" dirty="0">
                <a:solidFill>
                  <a:schemeClr val="accent3">
                    <a:lumMod val="75000"/>
                  </a:schemeClr>
                </a:solidFill>
                <a:latin typeface="Trebuchet MS"/>
                <a:cs typeface="Trebuchet MS"/>
              </a:rPr>
              <a:t> </a:t>
            </a:r>
            <a:r>
              <a:rPr sz="4950" spc="-310" dirty="0">
                <a:solidFill>
                  <a:schemeClr val="accent3">
                    <a:lumMod val="75000"/>
                  </a:schemeClr>
                </a:solidFill>
                <a:latin typeface="Trebuchet MS"/>
                <a:cs typeface="Trebuchet MS"/>
              </a:rPr>
              <a:t>greeningu</a:t>
            </a:r>
            <a:r>
              <a:rPr sz="4950" dirty="0">
                <a:solidFill>
                  <a:schemeClr val="accent3">
                    <a:lumMod val="75000"/>
                  </a:schemeClr>
                </a:solidFill>
                <a:latin typeface="Trebuchet MS"/>
                <a:cs typeface="Trebuchet MS"/>
              </a:rPr>
              <a:t>	</a:t>
            </a:r>
            <a:r>
              <a:rPr sz="4950" spc="-50" dirty="0">
                <a:solidFill>
                  <a:schemeClr val="accent3">
                    <a:lumMod val="75000"/>
                  </a:schemeClr>
                </a:solidFill>
                <a:latin typeface="Trebuchet MS"/>
                <a:cs typeface="Trebuchet MS"/>
              </a:rPr>
              <a:t>x</a:t>
            </a:r>
            <a:r>
              <a:rPr sz="4950" dirty="0">
                <a:solidFill>
                  <a:schemeClr val="accent3">
                    <a:lumMod val="75000"/>
                  </a:schemeClr>
                </a:solidFill>
                <a:latin typeface="Trebuchet MS"/>
                <a:cs typeface="Trebuchet MS"/>
              </a:rPr>
              <a:t>	s</a:t>
            </a:r>
            <a:r>
              <a:rPr sz="4950" spc="-165" dirty="0">
                <a:solidFill>
                  <a:schemeClr val="accent3">
                    <a:lumMod val="75000"/>
                  </a:schemeClr>
                </a:solidFill>
                <a:latin typeface="Trebuchet MS"/>
                <a:cs typeface="Trebuchet MS"/>
              </a:rPr>
              <a:t> </a:t>
            </a:r>
            <a:r>
              <a:rPr sz="4950" spc="-225" dirty="0">
                <a:solidFill>
                  <a:schemeClr val="accent3">
                    <a:lumMod val="75000"/>
                  </a:schemeClr>
                </a:solidFill>
                <a:latin typeface="Trebuchet MS"/>
                <a:cs typeface="Trebuchet MS"/>
              </a:rPr>
              <a:t>vyšší</a:t>
            </a:r>
            <a:r>
              <a:rPr sz="4950" spc="-135" dirty="0">
                <a:solidFill>
                  <a:schemeClr val="accent3">
                    <a:lumMod val="75000"/>
                  </a:schemeClr>
                </a:solidFill>
                <a:latin typeface="Trebuchet MS"/>
                <a:cs typeface="Trebuchet MS"/>
              </a:rPr>
              <a:t> </a:t>
            </a:r>
            <a:r>
              <a:rPr sz="4950" spc="-285" dirty="0">
                <a:solidFill>
                  <a:schemeClr val="accent3">
                    <a:lumMod val="75000"/>
                  </a:schemeClr>
                </a:solidFill>
                <a:latin typeface="Trebuchet MS"/>
                <a:cs typeface="Trebuchet MS"/>
              </a:rPr>
              <a:t>environmnetální</a:t>
            </a:r>
            <a:r>
              <a:rPr sz="4950" spc="-135" dirty="0">
                <a:solidFill>
                  <a:schemeClr val="accent3">
                    <a:lumMod val="75000"/>
                  </a:schemeClr>
                </a:solidFill>
                <a:latin typeface="Trebuchet MS"/>
                <a:cs typeface="Trebuchet MS"/>
              </a:rPr>
              <a:t> </a:t>
            </a:r>
            <a:r>
              <a:rPr sz="4950" spc="-360" dirty="0">
                <a:solidFill>
                  <a:schemeClr val="accent3">
                    <a:lumMod val="75000"/>
                  </a:schemeClr>
                </a:solidFill>
                <a:latin typeface="Trebuchet MS"/>
                <a:cs typeface="Trebuchet MS"/>
              </a:rPr>
              <a:t>ambicí</a:t>
            </a:r>
            <a:endParaRPr sz="4950" dirty="0">
              <a:solidFill>
                <a:schemeClr val="accent3">
                  <a:lumMod val="75000"/>
                </a:schemeClr>
              </a:solidFill>
              <a:latin typeface="Trebuchet MS"/>
              <a:cs typeface="Trebuchet MS"/>
            </a:endParaRPr>
          </a:p>
          <a:p>
            <a:pPr marL="1821180">
              <a:lnSpc>
                <a:spcPct val="100000"/>
              </a:lnSpc>
              <a:spcBef>
                <a:spcPts val="1075"/>
              </a:spcBef>
            </a:pPr>
            <a:r>
              <a:rPr sz="4950" spc="-45" dirty="0">
                <a:solidFill>
                  <a:schemeClr val="accent3">
                    <a:lumMod val="75000"/>
                  </a:schemeClr>
                </a:solidFill>
                <a:latin typeface="Trebuchet MS"/>
                <a:cs typeface="Trebuchet MS"/>
              </a:rPr>
              <a:t>pro</a:t>
            </a:r>
            <a:r>
              <a:rPr sz="4950" spc="-220" dirty="0">
                <a:solidFill>
                  <a:schemeClr val="accent3">
                    <a:lumMod val="75000"/>
                  </a:schemeClr>
                </a:solidFill>
                <a:latin typeface="Trebuchet MS"/>
                <a:cs typeface="Trebuchet MS"/>
              </a:rPr>
              <a:t> </a:t>
            </a:r>
            <a:r>
              <a:rPr sz="4950" spc="-240" dirty="0">
                <a:solidFill>
                  <a:schemeClr val="accent3">
                    <a:lumMod val="75000"/>
                  </a:schemeClr>
                </a:solidFill>
                <a:latin typeface="Trebuchet MS"/>
                <a:cs typeface="Trebuchet MS"/>
              </a:rPr>
              <a:t>každou</a:t>
            </a:r>
            <a:r>
              <a:rPr sz="4950" spc="-130" dirty="0">
                <a:solidFill>
                  <a:schemeClr val="accent3">
                    <a:lumMod val="75000"/>
                  </a:schemeClr>
                </a:solidFill>
                <a:latin typeface="Trebuchet MS"/>
                <a:cs typeface="Trebuchet MS"/>
              </a:rPr>
              <a:t> </a:t>
            </a:r>
            <a:r>
              <a:rPr sz="4950" spc="-330" dirty="0">
                <a:solidFill>
                  <a:schemeClr val="accent3">
                    <a:lumMod val="75000"/>
                  </a:schemeClr>
                </a:solidFill>
                <a:latin typeface="Trebuchet MS"/>
                <a:cs typeface="Trebuchet MS"/>
              </a:rPr>
              <a:t>ze</a:t>
            </a:r>
            <a:r>
              <a:rPr sz="4950" spc="-120" dirty="0">
                <a:solidFill>
                  <a:schemeClr val="accent3">
                    <a:lumMod val="75000"/>
                  </a:schemeClr>
                </a:solidFill>
                <a:latin typeface="Trebuchet MS"/>
                <a:cs typeface="Trebuchet MS"/>
              </a:rPr>
              <a:t> </a:t>
            </a:r>
            <a:r>
              <a:rPr sz="4950" spc="-285" dirty="0">
                <a:solidFill>
                  <a:schemeClr val="accent3">
                    <a:lumMod val="75000"/>
                  </a:schemeClr>
                </a:solidFill>
                <a:latin typeface="Trebuchet MS"/>
                <a:cs typeface="Trebuchet MS"/>
              </a:rPr>
              <a:t>zemědělských</a:t>
            </a:r>
            <a:r>
              <a:rPr sz="4950" spc="-120" dirty="0">
                <a:solidFill>
                  <a:schemeClr val="accent3">
                    <a:lumMod val="75000"/>
                  </a:schemeClr>
                </a:solidFill>
                <a:latin typeface="Trebuchet MS"/>
                <a:cs typeface="Trebuchet MS"/>
              </a:rPr>
              <a:t> </a:t>
            </a:r>
            <a:r>
              <a:rPr sz="4950" spc="-215" dirty="0">
                <a:solidFill>
                  <a:schemeClr val="accent3">
                    <a:lumMod val="75000"/>
                  </a:schemeClr>
                </a:solidFill>
                <a:latin typeface="Trebuchet MS"/>
                <a:cs typeface="Trebuchet MS"/>
              </a:rPr>
              <a:t>kultur</a:t>
            </a:r>
            <a:r>
              <a:rPr sz="4950" spc="-145" dirty="0">
                <a:solidFill>
                  <a:schemeClr val="accent3">
                    <a:lumMod val="75000"/>
                  </a:schemeClr>
                </a:solidFill>
                <a:latin typeface="Trebuchet MS"/>
                <a:cs typeface="Trebuchet MS"/>
              </a:rPr>
              <a:t> </a:t>
            </a:r>
            <a:r>
              <a:rPr sz="4950" spc="-375" dirty="0">
                <a:solidFill>
                  <a:schemeClr val="accent3">
                    <a:lumMod val="75000"/>
                  </a:schemeClr>
                </a:solidFill>
                <a:latin typeface="Trebuchet MS"/>
                <a:cs typeface="Trebuchet MS"/>
              </a:rPr>
              <a:t>nastavena</a:t>
            </a:r>
            <a:r>
              <a:rPr sz="4950" spc="-150" dirty="0">
                <a:solidFill>
                  <a:schemeClr val="accent3">
                    <a:lumMod val="75000"/>
                  </a:schemeClr>
                </a:solidFill>
                <a:latin typeface="Trebuchet MS"/>
                <a:cs typeface="Trebuchet MS"/>
              </a:rPr>
              <a:t> </a:t>
            </a:r>
            <a:r>
              <a:rPr sz="4950" b="1" dirty="0">
                <a:solidFill>
                  <a:schemeClr val="accent3">
                    <a:lumMod val="75000"/>
                  </a:schemeClr>
                </a:solidFill>
                <a:latin typeface="Trebuchet MS"/>
                <a:cs typeface="Trebuchet MS"/>
              </a:rPr>
              <a:t>sada</a:t>
            </a:r>
            <a:r>
              <a:rPr sz="4950" b="1" spc="-140" dirty="0">
                <a:solidFill>
                  <a:schemeClr val="accent3">
                    <a:lumMod val="75000"/>
                  </a:schemeClr>
                </a:solidFill>
                <a:latin typeface="Trebuchet MS"/>
                <a:cs typeface="Trebuchet MS"/>
              </a:rPr>
              <a:t> </a:t>
            </a:r>
            <a:r>
              <a:rPr sz="4950" b="1" spc="-10" dirty="0">
                <a:solidFill>
                  <a:schemeClr val="accent3">
                    <a:lumMod val="75000"/>
                  </a:schemeClr>
                </a:solidFill>
                <a:latin typeface="Trebuchet MS"/>
                <a:cs typeface="Trebuchet MS"/>
              </a:rPr>
              <a:t>podmínek</a:t>
            </a:r>
            <a:endParaRPr sz="4950" dirty="0">
              <a:solidFill>
                <a:schemeClr val="accent3">
                  <a:lumMod val="75000"/>
                </a:schemeClr>
              </a:solidFill>
              <a:latin typeface="Trebuchet MS"/>
              <a:cs typeface="Trebuchet MS"/>
            </a:endParaRPr>
          </a:p>
          <a:p>
            <a:pPr marL="1796414" marR="5080" indent="24765">
              <a:lnSpc>
                <a:spcPct val="124100"/>
              </a:lnSpc>
              <a:spcBef>
                <a:spcPts val="245"/>
              </a:spcBef>
            </a:pPr>
            <a:r>
              <a:rPr sz="4950" spc="-185" dirty="0">
                <a:solidFill>
                  <a:schemeClr val="accent3">
                    <a:lumMod val="75000"/>
                  </a:schemeClr>
                </a:solidFill>
                <a:latin typeface="Trebuchet MS"/>
                <a:cs typeface="Trebuchet MS"/>
              </a:rPr>
              <a:t>při</a:t>
            </a:r>
            <a:r>
              <a:rPr sz="4950" spc="-190" dirty="0">
                <a:solidFill>
                  <a:schemeClr val="accent3">
                    <a:lumMod val="75000"/>
                  </a:schemeClr>
                </a:solidFill>
                <a:latin typeface="Trebuchet MS"/>
                <a:cs typeface="Trebuchet MS"/>
              </a:rPr>
              <a:t> </a:t>
            </a:r>
            <a:r>
              <a:rPr sz="4950" spc="-285" dirty="0">
                <a:solidFill>
                  <a:schemeClr val="accent3">
                    <a:lumMod val="75000"/>
                  </a:schemeClr>
                </a:solidFill>
                <a:latin typeface="Trebuchet MS"/>
                <a:cs typeface="Trebuchet MS"/>
              </a:rPr>
              <a:t>splnění</a:t>
            </a:r>
            <a:r>
              <a:rPr sz="4950" spc="-120" dirty="0">
                <a:solidFill>
                  <a:schemeClr val="accent3">
                    <a:lumMod val="75000"/>
                  </a:schemeClr>
                </a:solidFill>
                <a:latin typeface="Trebuchet MS"/>
                <a:cs typeface="Trebuchet MS"/>
              </a:rPr>
              <a:t> </a:t>
            </a:r>
            <a:r>
              <a:rPr sz="4950" spc="-254" dirty="0">
                <a:solidFill>
                  <a:schemeClr val="accent3">
                    <a:lumMod val="75000"/>
                  </a:schemeClr>
                </a:solidFill>
                <a:latin typeface="Trebuchet MS"/>
                <a:cs typeface="Trebuchet MS"/>
              </a:rPr>
              <a:t>všech</a:t>
            </a:r>
            <a:r>
              <a:rPr sz="4950" spc="-120" dirty="0">
                <a:solidFill>
                  <a:schemeClr val="accent3">
                    <a:lumMod val="75000"/>
                  </a:schemeClr>
                </a:solidFill>
                <a:latin typeface="Trebuchet MS"/>
                <a:cs typeface="Trebuchet MS"/>
              </a:rPr>
              <a:t> </a:t>
            </a:r>
            <a:r>
              <a:rPr sz="4950" spc="-245" dirty="0">
                <a:solidFill>
                  <a:schemeClr val="accent3">
                    <a:lumMod val="75000"/>
                  </a:schemeClr>
                </a:solidFill>
                <a:latin typeface="Trebuchet MS"/>
                <a:cs typeface="Trebuchet MS"/>
              </a:rPr>
              <a:t>podmínek</a:t>
            </a:r>
            <a:r>
              <a:rPr sz="4950" spc="-155" dirty="0">
                <a:solidFill>
                  <a:schemeClr val="accent3">
                    <a:lumMod val="75000"/>
                  </a:schemeClr>
                </a:solidFill>
                <a:latin typeface="Trebuchet MS"/>
                <a:cs typeface="Trebuchet MS"/>
              </a:rPr>
              <a:t> </a:t>
            </a:r>
            <a:r>
              <a:rPr sz="4950" b="1" dirty="0">
                <a:solidFill>
                  <a:schemeClr val="accent3">
                    <a:lumMod val="75000"/>
                  </a:schemeClr>
                </a:solidFill>
                <a:latin typeface="Trebuchet MS"/>
                <a:cs typeface="Trebuchet MS"/>
              </a:rPr>
              <a:t>nárok</a:t>
            </a:r>
            <a:r>
              <a:rPr sz="4950" b="1" spc="-285" dirty="0">
                <a:solidFill>
                  <a:schemeClr val="accent3">
                    <a:lumMod val="75000"/>
                  </a:schemeClr>
                </a:solidFill>
                <a:latin typeface="Trebuchet MS"/>
                <a:cs typeface="Trebuchet MS"/>
              </a:rPr>
              <a:t> </a:t>
            </a:r>
            <a:r>
              <a:rPr sz="4950" b="1" spc="-30" dirty="0">
                <a:solidFill>
                  <a:schemeClr val="accent3">
                    <a:lumMod val="75000"/>
                  </a:schemeClr>
                </a:solidFill>
                <a:latin typeface="Trebuchet MS"/>
                <a:cs typeface="Trebuchet MS"/>
              </a:rPr>
              <a:t>platby</a:t>
            </a:r>
            <a:r>
              <a:rPr sz="4950" b="1" spc="-170" dirty="0">
                <a:solidFill>
                  <a:schemeClr val="accent3">
                    <a:lumMod val="75000"/>
                  </a:schemeClr>
                </a:solidFill>
                <a:latin typeface="Trebuchet MS"/>
                <a:cs typeface="Trebuchet MS"/>
              </a:rPr>
              <a:t> </a:t>
            </a:r>
            <a:r>
              <a:rPr sz="4950" b="1" dirty="0">
                <a:solidFill>
                  <a:schemeClr val="accent3">
                    <a:lumMod val="75000"/>
                  </a:schemeClr>
                </a:solidFill>
                <a:latin typeface="Trebuchet MS"/>
                <a:cs typeface="Trebuchet MS"/>
              </a:rPr>
              <a:t>na</a:t>
            </a:r>
            <a:r>
              <a:rPr sz="4950" b="1" spc="-165" dirty="0">
                <a:solidFill>
                  <a:schemeClr val="accent3">
                    <a:lumMod val="75000"/>
                  </a:schemeClr>
                </a:solidFill>
                <a:latin typeface="Trebuchet MS"/>
                <a:cs typeface="Trebuchet MS"/>
              </a:rPr>
              <a:t> </a:t>
            </a:r>
            <a:r>
              <a:rPr sz="4950" b="1" spc="-65" dirty="0">
                <a:solidFill>
                  <a:schemeClr val="accent3">
                    <a:lumMod val="75000"/>
                  </a:schemeClr>
                </a:solidFill>
                <a:latin typeface="Trebuchet MS"/>
                <a:cs typeface="Trebuchet MS"/>
              </a:rPr>
              <a:t>veškerou</a:t>
            </a:r>
            <a:r>
              <a:rPr sz="4950" b="1" spc="-165" dirty="0">
                <a:solidFill>
                  <a:schemeClr val="accent3">
                    <a:lumMod val="75000"/>
                  </a:schemeClr>
                </a:solidFill>
                <a:latin typeface="Trebuchet MS"/>
                <a:cs typeface="Trebuchet MS"/>
              </a:rPr>
              <a:t> </a:t>
            </a:r>
            <a:r>
              <a:rPr sz="4950" b="1" spc="-10" dirty="0">
                <a:solidFill>
                  <a:schemeClr val="accent3">
                    <a:lumMod val="75000"/>
                  </a:schemeClr>
                </a:solidFill>
                <a:latin typeface="Trebuchet MS"/>
                <a:cs typeface="Trebuchet MS"/>
              </a:rPr>
              <a:t>výměru </a:t>
            </a:r>
            <a:r>
              <a:rPr sz="4950" spc="-229" dirty="0">
                <a:solidFill>
                  <a:schemeClr val="accent3">
                    <a:lumMod val="75000"/>
                  </a:schemeClr>
                </a:solidFill>
                <a:latin typeface="Trebuchet MS"/>
                <a:cs typeface="Trebuchet MS"/>
              </a:rPr>
              <a:t>součástí</a:t>
            </a:r>
            <a:r>
              <a:rPr sz="4950" spc="-145" dirty="0">
                <a:solidFill>
                  <a:schemeClr val="accent3">
                    <a:lumMod val="75000"/>
                  </a:schemeClr>
                </a:solidFill>
                <a:latin typeface="Trebuchet MS"/>
                <a:cs typeface="Trebuchet MS"/>
              </a:rPr>
              <a:t> </a:t>
            </a:r>
            <a:r>
              <a:rPr sz="4950" spc="-240" dirty="0">
                <a:solidFill>
                  <a:schemeClr val="accent3">
                    <a:lumMod val="75000"/>
                  </a:schemeClr>
                </a:solidFill>
                <a:latin typeface="Trebuchet MS"/>
                <a:cs typeface="Trebuchet MS"/>
              </a:rPr>
              <a:t>podmínek</a:t>
            </a:r>
            <a:r>
              <a:rPr sz="4950" spc="-150" dirty="0">
                <a:solidFill>
                  <a:schemeClr val="accent3">
                    <a:lumMod val="75000"/>
                  </a:schemeClr>
                </a:solidFill>
                <a:latin typeface="Trebuchet MS"/>
                <a:cs typeface="Trebuchet MS"/>
              </a:rPr>
              <a:t> </a:t>
            </a:r>
            <a:r>
              <a:rPr sz="4950" b="1" dirty="0">
                <a:solidFill>
                  <a:schemeClr val="accent3">
                    <a:lumMod val="75000"/>
                  </a:schemeClr>
                </a:solidFill>
                <a:latin typeface="Trebuchet MS"/>
                <a:cs typeface="Trebuchet MS"/>
              </a:rPr>
              <a:t>minimální</a:t>
            </a:r>
            <a:r>
              <a:rPr sz="4950" b="1" spc="-160" dirty="0">
                <a:solidFill>
                  <a:schemeClr val="accent3">
                    <a:lumMod val="75000"/>
                  </a:schemeClr>
                </a:solidFill>
                <a:latin typeface="Trebuchet MS"/>
                <a:cs typeface="Trebuchet MS"/>
              </a:rPr>
              <a:t> </a:t>
            </a:r>
            <a:r>
              <a:rPr sz="4950" b="1" spc="-25" dirty="0">
                <a:solidFill>
                  <a:schemeClr val="accent3">
                    <a:lumMod val="75000"/>
                  </a:schemeClr>
                </a:solidFill>
                <a:latin typeface="Trebuchet MS"/>
                <a:cs typeface="Trebuchet MS"/>
              </a:rPr>
              <a:t>požadavky</a:t>
            </a:r>
            <a:r>
              <a:rPr sz="4950" b="1" spc="-135" dirty="0">
                <a:solidFill>
                  <a:schemeClr val="accent3">
                    <a:lumMod val="75000"/>
                  </a:schemeClr>
                </a:solidFill>
                <a:latin typeface="Trebuchet MS"/>
                <a:cs typeface="Trebuchet MS"/>
              </a:rPr>
              <a:t> </a:t>
            </a:r>
            <a:r>
              <a:rPr sz="4950" b="1" dirty="0">
                <a:solidFill>
                  <a:schemeClr val="accent3">
                    <a:lumMod val="75000"/>
                  </a:schemeClr>
                </a:solidFill>
                <a:latin typeface="Trebuchet MS"/>
                <a:cs typeface="Trebuchet MS"/>
              </a:rPr>
              <a:t>na</a:t>
            </a:r>
            <a:r>
              <a:rPr sz="4950" b="1" spc="-140" dirty="0">
                <a:solidFill>
                  <a:schemeClr val="accent3">
                    <a:lumMod val="75000"/>
                  </a:schemeClr>
                </a:solidFill>
                <a:latin typeface="Trebuchet MS"/>
                <a:cs typeface="Trebuchet MS"/>
              </a:rPr>
              <a:t> </a:t>
            </a:r>
            <a:r>
              <a:rPr sz="4950" b="1" dirty="0">
                <a:solidFill>
                  <a:schemeClr val="accent3">
                    <a:lumMod val="75000"/>
                  </a:schemeClr>
                </a:solidFill>
                <a:latin typeface="Trebuchet MS"/>
                <a:cs typeface="Trebuchet MS"/>
              </a:rPr>
              <a:t>hospodaření</a:t>
            </a:r>
            <a:r>
              <a:rPr sz="4950" b="1" spc="-140" dirty="0">
                <a:solidFill>
                  <a:schemeClr val="accent3">
                    <a:lumMod val="75000"/>
                  </a:schemeClr>
                </a:solidFill>
                <a:latin typeface="Trebuchet MS"/>
                <a:cs typeface="Trebuchet MS"/>
              </a:rPr>
              <a:t> </a:t>
            </a:r>
            <a:r>
              <a:rPr sz="4950" b="1" spc="-50" dirty="0">
                <a:solidFill>
                  <a:schemeClr val="accent3">
                    <a:lumMod val="75000"/>
                  </a:schemeClr>
                </a:solidFill>
                <a:latin typeface="Trebuchet MS"/>
                <a:cs typeface="Trebuchet MS"/>
              </a:rPr>
              <a:t>v </a:t>
            </a:r>
            <a:r>
              <a:rPr sz="4950" b="1" dirty="0">
                <a:solidFill>
                  <a:schemeClr val="accent3">
                    <a:lumMod val="75000"/>
                  </a:schemeClr>
                </a:solidFill>
                <a:latin typeface="Trebuchet MS"/>
                <a:cs typeface="Trebuchet MS"/>
              </a:rPr>
              <a:t>oblasti</a:t>
            </a:r>
            <a:r>
              <a:rPr sz="4950" b="1" spc="-254" dirty="0">
                <a:solidFill>
                  <a:schemeClr val="accent3">
                    <a:lumMod val="75000"/>
                  </a:schemeClr>
                </a:solidFill>
                <a:latin typeface="Trebuchet MS"/>
                <a:cs typeface="Trebuchet MS"/>
              </a:rPr>
              <a:t> </a:t>
            </a:r>
            <a:r>
              <a:rPr sz="4950" b="1" spc="-100" dirty="0">
                <a:solidFill>
                  <a:schemeClr val="accent3">
                    <a:lumMod val="75000"/>
                  </a:schemeClr>
                </a:solidFill>
                <a:latin typeface="Trebuchet MS"/>
                <a:cs typeface="Trebuchet MS"/>
              </a:rPr>
              <a:t>hnojení</a:t>
            </a:r>
            <a:r>
              <a:rPr sz="4950" b="1" spc="-254" dirty="0">
                <a:solidFill>
                  <a:schemeClr val="accent3">
                    <a:lumMod val="75000"/>
                  </a:schemeClr>
                </a:solidFill>
                <a:latin typeface="Trebuchet MS"/>
                <a:cs typeface="Trebuchet MS"/>
              </a:rPr>
              <a:t> </a:t>
            </a:r>
            <a:r>
              <a:rPr sz="4950" b="1" dirty="0">
                <a:solidFill>
                  <a:schemeClr val="accent3">
                    <a:lumMod val="75000"/>
                  </a:schemeClr>
                </a:solidFill>
                <a:latin typeface="Trebuchet MS"/>
                <a:cs typeface="Trebuchet MS"/>
              </a:rPr>
              <a:t>a</a:t>
            </a:r>
            <a:r>
              <a:rPr sz="4950" b="1" spc="-250" dirty="0">
                <a:solidFill>
                  <a:schemeClr val="accent3">
                    <a:lumMod val="75000"/>
                  </a:schemeClr>
                </a:solidFill>
                <a:latin typeface="Trebuchet MS"/>
                <a:cs typeface="Trebuchet MS"/>
              </a:rPr>
              <a:t> </a:t>
            </a:r>
            <a:r>
              <a:rPr sz="4950" b="1" spc="-30" dirty="0">
                <a:solidFill>
                  <a:schemeClr val="accent3">
                    <a:lumMod val="75000"/>
                  </a:schemeClr>
                </a:solidFill>
                <a:latin typeface="Trebuchet MS"/>
                <a:cs typeface="Trebuchet MS"/>
              </a:rPr>
              <a:t>používání</a:t>
            </a:r>
            <a:r>
              <a:rPr sz="4950" b="1" spc="-254" dirty="0">
                <a:solidFill>
                  <a:schemeClr val="accent3">
                    <a:lumMod val="75000"/>
                  </a:schemeClr>
                </a:solidFill>
                <a:latin typeface="Trebuchet MS"/>
                <a:cs typeface="Trebuchet MS"/>
              </a:rPr>
              <a:t> </a:t>
            </a:r>
            <a:r>
              <a:rPr sz="4950" b="1" spc="459" dirty="0">
                <a:solidFill>
                  <a:schemeClr val="accent3">
                    <a:lumMod val="75000"/>
                  </a:schemeClr>
                </a:solidFill>
                <a:latin typeface="Trebuchet MS"/>
                <a:cs typeface="Trebuchet MS"/>
              </a:rPr>
              <a:t>POR</a:t>
            </a:r>
            <a:endParaRPr sz="4950" dirty="0">
              <a:solidFill>
                <a:schemeClr val="accent3">
                  <a:lumMod val="75000"/>
                </a:schemeClr>
              </a:solidFill>
              <a:latin typeface="Trebuchet MS"/>
              <a:cs typeface="Trebuchet M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8879" y="517620"/>
            <a:ext cx="773430" cy="14052550"/>
          </a:xfrm>
          <a:custGeom>
            <a:avLst/>
            <a:gdLst/>
            <a:ahLst/>
            <a:cxnLst/>
            <a:rect l="l" t="t" r="r" b="b"/>
            <a:pathLst>
              <a:path w="773430" h="14052550">
                <a:moveTo>
                  <a:pt x="530313" y="0"/>
                </a:moveTo>
                <a:lnTo>
                  <a:pt x="490410" y="1206"/>
                </a:lnTo>
                <a:lnTo>
                  <a:pt x="391629" y="14820"/>
                </a:lnTo>
                <a:lnTo>
                  <a:pt x="265379" y="55880"/>
                </a:lnTo>
                <a:lnTo>
                  <a:pt x="143040" y="139382"/>
                </a:lnTo>
                <a:lnTo>
                  <a:pt x="58877" y="259575"/>
                </a:lnTo>
                <a:lnTo>
                  <a:pt x="16573" y="384644"/>
                </a:lnTo>
                <a:lnTo>
                  <a:pt x="1739" y="482930"/>
                </a:lnTo>
                <a:lnTo>
                  <a:pt x="901" y="501865"/>
                </a:lnTo>
                <a:lnTo>
                  <a:pt x="0" y="501865"/>
                </a:lnTo>
                <a:lnTo>
                  <a:pt x="0" y="522732"/>
                </a:lnTo>
                <a:lnTo>
                  <a:pt x="0" y="14052360"/>
                </a:lnTo>
                <a:lnTo>
                  <a:pt x="27914" y="14052360"/>
                </a:lnTo>
                <a:lnTo>
                  <a:pt x="27914" y="521906"/>
                </a:lnTo>
                <a:lnTo>
                  <a:pt x="39903" y="521538"/>
                </a:lnTo>
                <a:lnTo>
                  <a:pt x="138684" y="507949"/>
                </a:lnTo>
                <a:lnTo>
                  <a:pt x="264934" y="466902"/>
                </a:lnTo>
                <a:lnTo>
                  <a:pt x="387273" y="383336"/>
                </a:lnTo>
                <a:lnTo>
                  <a:pt x="471436" y="263156"/>
                </a:lnTo>
                <a:lnTo>
                  <a:pt x="513740" y="138074"/>
                </a:lnTo>
                <a:lnTo>
                  <a:pt x="528574" y="39801"/>
                </a:lnTo>
                <a:lnTo>
                  <a:pt x="530313" y="0"/>
                </a:lnTo>
                <a:close/>
              </a:path>
              <a:path w="773430" h="14052550">
                <a:moveTo>
                  <a:pt x="773201" y="1377391"/>
                </a:moveTo>
                <a:lnTo>
                  <a:pt x="674725" y="1390319"/>
                </a:lnTo>
                <a:lnTo>
                  <a:pt x="584923" y="1422654"/>
                </a:lnTo>
                <a:lnTo>
                  <a:pt x="497662" y="1486611"/>
                </a:lnTo>
                <a:lnTo>
                  <a:pt x="436778" y="1579219"/>
                </a:lnTo>
                <a:lnTo>
                  <a:pt x="405003" y="1674558"/>
                </a:lnTo>
                <a:lnTo>
                  <a:pt x="392874" y="1749069"/>
                </a:lnTo>
                <a:lnTo>
                  <a:pt x="390944" y="1779143"/>
                </a:lnTo>
                <a:lnTo>
                  <a:pt x="419290" y="1777707"/>
                </a:lnTo>
                <a:lnTo>
                  <a:pt x="489661" y="1766227"/>
                </a:lnTo>
                <a:lnTo>
                  <a:pt x="580034" y="1733892"/>
                </a:lnTo>
                <a:lnTo>
                  <a:pt x="668426" y="1669923"/>
                </a:lnTo>
                <a:lnTo>
                  <a:pt x="728992" y="1577327"/>
                </a:lnTo>
                <a:lnTo>
                  <a:pt x="760107" y="1481975"/>
                </a:lnTo>
                <a:lnTo>
                  <a:pt x="771563" y="1407477"/>
                </a:lnTo>
                <a:lnTo>
                  <a:pt x="773201" y="1377391"/>
                </a:lnTo>
                <a:close/>
              </a:path>
            </a:pathLst>
          </a:custGeom>
          <a:solidFill>
            <a:srgbClr val="CDCE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85" dirty="0"/>
              <a:t>ZÁKLADNÍ</a:t>
            </a:r>
            <a:r>
              <a:rPr spc="-100" dirty="0"/>
              <a:t> </a:t>
            </a:r>
            <a:r>
              <a:rPr spc="459" dirty="0"/>
              <a:t>CELOFAREMNÍ</a:t>
            </a:r>
            <a:r>
              <a:rPr spc="-70" dirty="0"/>
              <a:t> </a:t>
            </a:r>
            <a:r>
              <a:rPr spc="405" dirty="0"/>
              <a:t>EKOPLATBA</a:t>
            </a:r>
          </a:p>
        </p:txBody>
      </p:sp>
      <p:sp>
        <p:nvSpPr>
          <p:cNvPr id="4" name="object 4"/>
          <p:cNvSpPr txBox="1"/>
          <p:nvPr/>
        </p:nvSpPr>
        <p:spPr>
          <a:xfrm>
            <a:off x="831850" y="1469916"/>
            <a:ext cx="18288000" cy="10811293"/>
          </a:xfrm>
          <a:prstGeom prst="rect">
            <a:avLst/>
          </a:prstGeom>
        </p:spPr>
        <p:txBody>
          <a:bodyPr vert="horz" wrap="square" lIns="0" tIns="219075" rIns="0" bIns="0" rtlCol="0">
            <a:spAutoFit/>
          </a:bodyPr>
          <a:lstStyle/>
          <a:p>
            <a:pPr marL="433070">
              <a:lnSpc>
                <a:spcPct val="100000"/>
              </a:lnSpc>
              <a:spcBef>
                <a:spcPts val="1725"/>
              </a:spcBef>
            </a:pPr>
            <a:endParaRPr lang="cs-CZ" sz="4950" b="1" spc="70" dirty="0">
              <a:solidFill>
                <a:srgbClr val="528135"/>
              </a:solidFill>
              <a:latin typeface="Trebuchet MS"/>
              <a:cs typeface="Trebuchet MS"/>
            </a:endParaRPr>
          </a:p>
          <a:p>
            <a:pPr marL="433070">
              <a:lnSpc>
                <a:spcPct val="100000"/>
              </a:lnSpc>
              <a:spcBef>
                <a:spcPts val="1725"/>
              </a:spcBef>
            </a:pPr>
            <a:endParaRPr lang="cs-CZ" sz="4950" b="1" spc="70" dirty="0">
              <a:solidFill>
                <a:srgbClr val="528135"/>
              </a:solidFill>
              <a:latin typeface="Trebuchet MS"/>
              <a:cs typeface="Trebuchet MS"/>
            </a:endParaRPr>
          </a:p>
          <a:p>
            <a:pPr marL="433070">
              <a:lnSpc>
                <a:spcPct val="100000"/>
              </a:lnSpc>
              <a:spcBef>
                <a:spcPts val="1725"/>
              </a:spcBef>
            </a:pPr>
            <a:endParaRPr lang="cs-CZ" sz="4950" b="1" spc="70" dirty="0">
              <a:solidFill>
                <a:srgbClr val="528135"/>
              </a:solidFill>
              <a:latin typeface="Trebuchet MS"/>
              <a:cs typeface="Trebuchet MS"/>
            </a:endParaRPr>
          </a:p>
          <a:p>
            <a:pPr marL="433070">
              <a:lnSpc>
                <a:spcPct val="100000"/>
              </a:lnSpc>
              <a:spcBef>
                <a:spcPts val="1725"/>
              </a:spcBef>
            </a:pPr>
            <a:r>
              <a:rPr sz="5400" b="1" spc="70" dirty="0" err="1">
                <a:solidFill>
                  <a:schemeClr val="accent3">
                    <a:lumMod val="75000"/>
                  </a:schemeClr>
                </a:solidFill>
                <a:latin typeface="Trebuchet MS"/>
                <a:cs typeface="Trebuchet MS"/>
              </a:rPr>
              <a:t>Obecné</a:t>
            </a:r>
            <a:r>
              <a:rPr sz="5400" b="1" spc="-114" dirty="0">
                <a:solidFill>
                  <a:schemeClr val="accent3">
                    <a:lumMod val="75000"/>
                  </a:schemeClr>
                </a:solidFill>
                <a:latin typeface="Trebuchet MS"/>
                <a:cs typeface="Trebuchet MS"/>
              </a:rPr>
              <a:t> </a:t>
            </a:r>
            <a:r>
              <a:rPr sz="5400" b="1" spc="-10" dirty="0">
                <a:solidFill>
                  <a:schemeClr val="accent3">
                    <a:lumMod val="75000"/>
                  </a:schemeClr>
                </a:solidFill>
                <a:latin typeface="Trebuchet MS"/>
                <a:cs typeface="Trebuchet MS"/>
              </a:rPr>
              <a:t>podmínky</a:t>
            </a:r>
            <a:endParaRPr sz="5400" dirty="0">
              <a:solidFill>
                <a:schemeClr val="accent3">
                  <a:lumMod val="75000"/>
                </a:schemeClr>
              </a:solidFill>
              <a:latin typeface="Trebuchet MS"/>
              <a:cs typeface="Trebuchet MS"/>
            </a:endParaRPr>
          </a:p>
          <a:p>
            <a:pPr marL="408305" indent="-396240">
              <a:lnSpc>
                <a:spcPct val="100000"/>
              </a:lnSpc>
              <a:spcBef>
                <a:spcPts val="1625"/>
              </a:spcBef>
              <a:buClr>
                <a:srgbClr val="CDCE00"/>
              </a:buClr>
              <a:buFont typeface="Arial"/>
              <a:buChar char="•"/>
              <a:tabLst>
                <a:tab pos="408940" algn="l"/>
              </a:tabLst>
            </a:pPr>
            <a:r>
              <a:rPr sz="5400" spc="-235" dirty="0">
                <a:solidFill>
                  <a:schemeClr val="accent3">
                    <a:lumMod val="75000"/>
                  </a:schemeClr>
                </a:solidFill>
                <a:latin typeface="Trebuchet MS"/>
                <a:cs typeface="Trebuchet MS"/>
              </a:rPr>
              <a:t>součástí</a:t>
            </a:r>
            <a:r>
              <a:rPr sz="5400" spc="-114" dirty="0">
                <a:solidFill>
                  <a:schemeClr val="accent3">
                    <a:lumMod val="75000"/>
                  </a:schemeClr>
                </a:solidFill>
                <a:latin typeface="Trebuchet MS"/>
                <a:cs typeface="Trebuchet MS"/>
              </a:rPr>
              <a:t> </a:t>
            </a:r>
            <a:r>
              <a:rPr sz="5400" spc="-254" dirty="0">
                <a:solidFill>
                  <a:schemeClr val="accent3">
                    <a:lumMod val="75000"/>
                  </a:schemeClr>
                </a:solidFill>
                <a:latin typeface="Trebuchet MS"/>
                <a:cs typeface="Trebuchet MS"/>
              </a:rPr>
              <a:t>žádosti</a:t>
            </a:r>
            <a:r>
              <a:rPr sz="5400" spc="-100" dirty="0">
                <a:solidFill>
                  <a:schemeClr val="accent3">
                    <a:lumMod val="75000"/>
                  </a:schemeClr>
                </a:solidFill>
                <a:latin typeface="Trebuchet MS"/>
                <a:cs typeface="Trebuchet MS"/>
              </a:rPr>
              <a:t> </a:t>
            </a:r>
            <a:r>
              <a:rPr sz="5400" spc="-640" dirty="0">
                <a:solidFill>
                  <a:schemeClr val="accent3">
                    <a:lumMod val="75000"/>
                  </a:schemeClr>
                </a:solidFill>
                <a:latin typeface="Trebuchet MS"/>
                <a:cs typeface="Trebuchet MS"/>
              </a:rPr>
              <a:t>je:</a:t>
            </a:r>
            <a:endParaRPr sz="5400" dirty="0">
              <a:solidFill>
                <a:schemeClr val="accent3">
                  <a:lumMod val="75000"/>
                </a:schemeClr>
              </a:solidFill>
              <a:latin typeface="Trebuchet MS"/>
              <a:cs typeface="Trebuchet MS"/>
            </a:endParaRPr>
          </a:p>
          <a:p>
            <a:pPr marL="1200150" lvl="1" indent="-396875">
              <a:lnSpc>
                <a:spcPct val="100000"/>
              </a:lnSpc>
              <a:spcBef>
                <a:spcPts val="545"/>
              </a:spcBef>
              <a:buClr>
                <a:srgbClr val="CDCE00"/>
              </a:buClr>
              <a:buFont typeface="Arial"/>
              <a:buChar char="•"/>
              <a:tabLst>
                <a:tab pos="1200785" algn="l"/>
              </a:tabLst>
            </a:pPr>
            <a:r>
              <a:rPr sz="5400" spc="-280" dirty="0">
                <a:solidFill>
                  <a:schemeClr val="accent3">
                    <a:lumMod val="75000"/>
                  </a:schemeClr>
                </a:solidFill>
                <a:latin typeface="Trebuchet MS"/>
                <a:cs typeface="Trebuchet MS"/>
              </a:rPr>
              <a:t>deklarace</a:t>
            </a:r>
            <a:r>
              <a:rPr sz="5400" spc="-114" dirty="0">
                <a:solidFill>
                  <a:schemeClr val="accent3">
                    <a:lumMod val="75000"/>
                  </a:schemeClr>
                </a:solidFill>
                <a:latin typeface="Trebuchet MS"/>
                <a:cs typeface="Trebuchet MS"/>
              </a:rPr>
              <a:t> </a:t>
            </a:r>
            <a:r>
              <a:rPr sz="5400" spc="-225" dirty="0">
                <a:solidFill>
                  <a:schemeClr val="accent3">
                    <a:lumMod val="75000"/>
                  </a:schemeClr>
                </a:solidFill>
                <a:latin typeface="Trebuchet MS"/>
                <a:cs typeface="Trebuchet MS"/>
              </a:rPr>
              <a:t>plodin</a:t>
            </a:r>
            <a:r>
              <a:rPr sz="5400" spc="-105" dirty="0">
                <a:solidFill>
                  <a:schemeClr val="accent3">
                    <a:lumMod val="75000"/>
                  </a:schemeClr>
                </a:solidFill>
                <a:latin typeface="Trebuchet MS"/>
                <a:cs typeface="Trebuchet MS"/>
              </a:rPr>
              <a:t> </a:t>
            </a:r>
            <a:r>
              <a:rPr sz="5400" spc="-345" dirty="0">
                <a:solidFill>
                  <a:schemeClr val="accent3">
                    <a:lumMod val="75000"/>
                  </a:schemeClr>
                </a:solidFill>
                <a:latin typeface="Trebuchet MS"/>
                <a:cs typeface="Trebuchet MS"/>
              </a:rPr>
              <a:t>na</a:t>
            </a:r>
            <a:r>
              <a:rPr sz="5400" spc="-100" dirty="0">
                <a:solidFill>
                  <a:schemeClr val="accent3">
                    <a:lumMod val="75000"/>
                  </a:schemeClr>
                </a:solidFill>
                <a:latin typeface="Trebuchet MS"/>
                <a:cs typeface="Trebuchet MS"/>
              </a:rPr>
              <a:t> </a:t>
            </a:r>
            <a:r>
              <a:rPr sz="5400" spc="-295" dirty="0">
                <a:solidFill>
                  <a:schemeClr val="accent3">
                    <a:lumMod val="75000"/>
                  </a:schemeClr>
                </a:solidFill>
                <a:latin typeface="Trebuchet MS"/>
                <a:cs typeface="Trebuchet MS"/>
              </a:rPr>
              <a:t>R,</a:t>
            </a:r>
            <a:r>
              <a:rPr sz="5400" spc="-560" dirty="0">
                <a:solidFill>
                  <a:schemeClr val="accent3">
                    <a:lumMod val="75000"/>
                  </a:schemeClr>
                </a:solidFill>
                <a:latin typeface="Trebuchet MS"/>
                <a:cs typeface="Trebuchet MS"/>
              </a:rPr>
              <a:t> </a:t>
            </a:r>
            <a:r>
              <a:rPr sz="5400" spc="265" dirty="0">
                <a:solidFill>
                  <a:schemeClr val="accent3">
                    <a:lumMod val="75000"/>
                  </a:schemeClr>
                </a:solidFill>
                <a:latin typeface="Trebuchet MS"/>
                <a:cs typeface="Trebuchet MS"/>
              </a:rPr>
              <a:t>U</a:t>
            </a:r>
            <a:r>
              <a:rPr sz="5400" spc="-85" dirty="0">
                <a:solidFill>
                  <a:schemeClr val="accent3">
                    <a:lumMod val="75000"/>
                  </a:schemeClr>
                </a:solidFill>
                <a:latin typeface="Trebuchet MS"/>
                <a:cs typeface="Trebuchet MS"/>
              </a:rPr>
              <a:t> </a:t>
            </a:r>
            <a:r>
              <a:rPr sz="5400" spc="-459" dirty="0">
                <a:solidFill>
                  <a:schemeClr val="accent3">
                    <a:lumMod val="75000"/>
                  </a:schemeClr>
                </a:solidFill>
                <a:latin typeface="Trebuchet MS"/>
                <a:cs typeface="Trebuchet MS"/>
              </a:rPr>
              <a:t>a</a:t>
            </a:r>
            <a:r>
              <a:rPr sz="5400" spc="-95" dirty="0">
                <a:solidFill>
                  <a:schemeClr val="accent3">
                    <a:lumMod val="75000"/>
                  </a:schemeClr>
                </a:solidFill>
                <a:latin typeface="Trebuchet MS"/>
                <a:cs typeface="Trebuchet MS"/>
              </a:rPr>
              <a:t> </a:t>
            </a:r>
            <a:r>
              <a:rPr sz="5400" spc="220" dirty="0">
                <a:solidFill>
                  <a:schemeClr val="accent3">
                    <a:lumMod val="75000"/>
                  </a:schemeClr>
                </a:solidFill>
                <a:latin typeface="Trebuchet MS"/>
                <a:cs typeface="Trebuchet MS"/>
              </a:rPr>
              <a:t>G</a:t>
            </a:r>
            <a:endParaRPr sz="5400" dirty="0">
              <a:solidFill>
                <a:schemeClr val="accent3">
                  <a:lumMod val="75000"/>
                </a:schemeClr>
              </a:solidFill>
              <a:latin typeface="Trebuchet MS"/>
              <a:cs typeface="Trebuchet MS"/>
            </a:endParaRPr>
          </a:p>
          <a:p>
            <a:pPr marL="1200150" lvl="1" indent="-396875">
              <a:lnSpc>
                <a:spcPct val="100000"/>
              </a:lnSpc>
              <a:spcBef>
                <a:spcPts val="535"/>
              </a:spcBef>
              <a:buClr>
                <a:srgbClr val="CDCE00"/>
              </a:buClr>
              <a:buFont typeface="Arial"/>
              <a:buChar char="•"/>
              <a:tabLst>
                <a:tab pos="1200785" algn="l"/>
              </a:tabLst>
            </a:pPr>
            <a:r>
              <a:rPr sz="5400" spc="-280" dirty="0">
                <a:solidFill>
                  <a:schemeClr val="accent3">
                    <a:lumMod val="75000"/>
                  </a:schemeClr>
                </a:solidFill>
                <a:latin typeface="Trebuchet MS"/>
                <a:cs typeface="Trebuchet MS"/>
              </a:rPr>
              <a:t>deklarace</a:t>
            </a:r>
            <a:r>
              <a:rPr sz="5400" spc="-80" dirty="0">
                <a:solidFill>
                  <a:schemeClr val="accent3">
                    <a:lumMod val="75000"/>
                  </a:schemeClr>
                </a:solidFill>
                <a:latin typeface="Trebuchet MS"/>
                <a:cs typeface="Trebuchet MS"/>
              </a:rPr>
              <a:t> </a:t>
            </a:r>
            <a:r>
              <a:rPr sz="5400" spc="-200" dirty="0">
                <a:solidFill>
                  <a:schemeClr val="accent3">
                    <a:lumMod val="75000"/>
                  </a:schemeClr>
                </a:solidFill>
                <a:latin typeface="Trebuchet MS"/>
                <a:cs typeface="Trebuchet MS"/>
              </a:rPr>
              <a:t>neprodukčních</a:t>
            </a:r>
            <a:r>
              <a:rPr sz="5400" spc="-95" dirty="0">
                <a:solidFill>
                  <a:schemeClr val="accent3">
                    <a:lumMod val="75000"/>
                  </a:schemeClr>
                </a:solidFill>
                <a:latin typeface="Trebuchet MS"/>
                <a:cs typeface="Trebuchet MS"/>
              </a:rPr>
              <a:t> </a:t>
            </a:r>
            <a:r>
              <a:rPr sz="5400" spc="-10" dirty="0">
                <a:solidFill>
                  <a:schemeClr val="accent3">
                    <a:lumMod val="75000"/>
                  </a:schemeClr>
                </a:solidFill>
                <a:latin typeface="Trebuchet MS"/>
                <a:cs typeface="Trebuchet MS"/>
              </a:rPr>
              <a:t>ploch</a:t>
            </a:r>
            <a:endParaRPr sz="5400" dirty="0">
              <a:solidFill>
                <a:schemeClr val="accent3">
                  <a:lumMod val="75000"/>
                </a:schemeClr>
              </a:solidFill>
              <a:latin typeface="Trebuchet MS"/>
              <a:cs typeface="Trebuchet MS"/>
            </a:endParaRPr>
          </a:p>
          <a:p>
            <a:pPr marL="1200150" lvl="1" indent="-396875">
              <a:lnSpc>
                <a:spcPct val="100000"/>
              </a:lnSpc>
              <a:spcBef>
                <a:spcPts val="545"/>
              </a:spcBef>
              <a:buClr>
                <a:srgbClr val="CDCE00"/>
              </a:buClr>
              <a:buFont typeface="Arial"/>
              <a:buChar char="•"/>
              <a:tabLst>
                <a:tab pos="1200785" algn="l"/>
              </a:tabLst>
            </a:pPr>
            <a:r>
              <a:rPr sz="5400" spc="-280" dirty="0">
                <a:solidFill>
                  <a:schemeClr val="accent3">
                    <a:lumMod val="75000"/>
                  </a:schemeClr>
                </a:solidFill>
                <a:latin typeface="Trebuchet MS"/>
                <a:cs typeface="Trebuchet MS"/>
              </a:rPr>
              <a:t>deklarace</a:t>
            </a:r>
            <a:r>
              <a:rPr sz="5400" spc="-130" dirty="0">
                <a:solidFill>
                  <a:schemeClr val="accent3">
                    <a:lumMod val="75000"/>
                  </a:schemeClr>
                </a:solidFill>
                <a:latin typeface="Trebuchet MS"/>
                <a:cs typeface="Trebuchet MS"/>
              </a:rPr>
              <a:t> </a:t>
            </a:r>
            <a:r>
              <a:rPr sz="5400" spc="-200" dirty="0">
                <a:solidFill>
                  <a:schemeClr val="accent3">
                    <a:lumMod val="75000"/>
                  </a:schemeClr>
                </a:solidFill>
                <a:latin typeface="Trebuchet MS"/>
                <a:cs typeface="Trebuchet MS"/>
              </a:rPr>
              <a:t>ploch</a:t>
            </a:r>
            <a:r>
              <a:rPr sz="5400" spc="-150" dirty="0">
                <a:solidFill>
                  <a:schemeClr val="accent3">
                    <a:lumMod val="75000"/>
                  </a:schemeClr>
                </a:solidFill>
                <a:latin typeface="Trebuchet MS"/>
                <a:cs typeface="Trebuchet MS"/>
              </a:rPr>
              <a:t> </a:t>
            </a:r>
            <a:r>
              <a:rPr sz="5400" spc="-20" dirty="0">
                <a:solidFill>
                  <a:schemeClr val="accent3">
                    <a:lumMod val="75000"/>
                  </a:schemeClr>
                </a:solidFill>
                <a:latin typeface="Trebuchet MS"/>
                <a:cs typeface="Trebuchet MS"/>
              </a:rPr>
              <a:t>pro</a:t>
            </a:r>
            <a:r>
              <a:rPr sz="5400" spc="-245" dirty="0">
                <a:solidFill>
                  <a:schemeClr val="accent3">
                    <a:lumMod val="75000"/>
                  </a:schemeClr>
                </a:solidFill>
                <a:latin typeface="Trebuchet MS"/>
                <a:cs typeface="Trebuchet MS"/>
              </a:rPr>
              <a:t> </a:t>
            </a:r>
            <a:r>
              <a:rPr sz="5400" spc="-290" dirty="0">
                <a:solidFill>
                  <a:schemeClr val="accent3">
                    <a:lumMod val="75000"/>
                  </a:schemeClr>
                </a:solidFill>
                <a:latin typeface="Trebuchet MS"/>
                <a:cs typeface="Trebuchet MS"/>
              </a:rPr>
              <a:t>zatravnění</a:t>
            </a:r>
            <a:r>
              <a:rPr sz="5400" spc="-135" dirty="0">
                <a:solidFill>
                  <a:schemeClr val="accent3">
                    <a:lumMod val="75000"/>
                  </a:schemeClr>
                </a:solidFill>
                <a:latin typeface="Trebuchet MS"/>
                <a:cs typeface="Trebuchet MS"/>
              </a:rPr>
              <a:t> </a:t>
            </a:r>
            <a:r>
              <a:rPr sz="5400" spc="-275" dirty="0">
                <a:solidFill>
                  <a:schemeClr val="accent3">
                    <a:lumMod val="75000"/>
                  </a:schemeClr>
                </a:solidFill>
                <a:latin typeface="Trebuchet MS"/>
                <a:cs typeface="Trebuchet MS"/>
              </a:rPr>
              <a:t>(</a:t>
            </a:r>
            <a:r>
              <a:rPr sz="5400" spc="-275" dirty="0" err="1">
                <a:solidFill>
                  <a:schemeClr val="accent3">
                    <a:lumMod val="75000"/>
                  </a:schemeClr>
                </a:solidFill>
                <a:latin typeface="Trebuchet MS"/>
                <a:cs typeface="Trebuchet MS"/>
              </a:rPr>
              <a:t>zatravněných</a:t>
            </a:r>
            <a:r>
              <a:rPr sz="5400" spc="-275" dirty="0">
                <a:solidFill>
                  <a:schemeClr val="accent3">
                    <a:lumMod val="75000"/>
                  </a:schemeClr>
                </a:solidFill>
                <a:latin typeface="Trebuchet MS"/>
                <a:cs typeface="Trebuchet MS"/>
              </a:rPr>
              <a:t>)</a:t>
            </a:r>
            <a:endParaRPr lang="cs-CZ" sz="5400" spc="-275" dirty="0">
              <a:solidFill>
                <a:schemeClr val="accent3">
                  <a:lumMod val="75000"/>
                </a:schemeClr>
              </a:solidFill>
              <a:latin typeface="Trebuchet MS"/>
              <a:cs typeface="Trebuchet MS"/>
            </a:endParaRPr>
          </a:p>
          <a:p>
            <a:pPr marL="1200150" lvl="1" indent="-396875">
              <a:lnSpc>
                <a:spcPct val="100000"/>
              </a:lnSpc>
              <a:spcBef>
                <a:spcPts val="545"/>
              </a:spcBef>
              <a:buClr>
                <a:srgbClr val="CDCE00"/>
              </a:buClr>
              <a:buFont typeface="Arial"/>
              <a:buChar char="•"/>
              <a:tabLst>
                <a:tab pos="1200785" algn="l"/>
              </a:tabLst>
            </a:pPr>
            <a:r>
              <a:rPr lang="cs-CZ" sz="5400" spc="-275" dirty="0">
                <a:solidFill>
                  <a:srgbClr val="C00000"/>
                </a:solidFill>
                <a:latin typeface="Trebuchet MS"/>
                <a:cs typeface="Trebuchet MS"/>
              </a:rPr>
              <a:t>údaj o roku založení zeleného úhoru</a:t>
            </a:r>
            <a:endParaRPr sz="5400" dirty="0">
              <a:solidFill>
                <a:srgbClr val="C00000"/>
              </a:solidFill>
              <a:latin typeface="Trebuchet MS"/>
              <a:cs typeface="Trebuchet MS"/>
            </a:endParaRPr>
          </a:p>
          <a:p>
            <a:pPr lvl="1">
              <a:lnSpc>
                <a:spcPct val="100000"/>
              </a:lnSpc>
              <a:spcBef>
                <a:spcPts val="50"/>
              </a:spcBef>
              <a:buClr>
                <a:srgbClr val="CDCE00"/>
              </a:buClr>
              <a:buFont typeface="Arial"/>
              <a:buChar char="•"/>
            </a:pPr>
            <a:endParaRPr sz="5400" dirty="0">
              <a:solidFill>
                <a:schemeClr val="accent3">
                  <a:lumMod val="75000"/>
                </a:schemeClr>
              </a:solidFill>
              <a:latin typeface="Trebuchet MS"/>
              <a:cs typeface="Trebuchet MS"/>
            </a:endParaRPr>
          </a:p>
          <a:p>
            <a:pPr marL="408305" marR="5080" indent="-396240">
              <a:lnSpc>
                <a:spcPts val="5340"/>
              </a:lnSpc>
              <a:buClr>
                <a:srgbClr val="CDCE00"/>
              </a:buClr>
              <a:buFont typeface="Arial"/>
              <a:buChar char="•"/>
              <a:tabLst>
                <a:tab pos="408940" algn="l"/>
              </a:tabLst>
            </a:pPr>
            <a:r>
              <a:rPr sz="5400" spc="-235" dirty="0">
                <a:solidFill>
                  <a:schemeClr val="accent3">
                    <a:lumMod val="75000"/>
                  </a:schemeClr>
                </a:solidFill>
                <a:latin typeface="Trebuchet MS"/>
                <a:cs typeface="Trebuchet MS"/>
              </a:rPr>
              <a:t>podmínky</a:t>
            </a:r>
            <a:r>
              <a:rPr sz="5400" spc="-145" dirty="0">
                <a:solidFill>
                  <a:schemeClr val="accent3">
                    <a:lumMod val="75000"/>
                  </a:schemeClr>
                </a:solidFill>
                <a:latin typeface="Trebuchet MS"/>
                <a:cs typeface="Trebuchet MS"/>
              </a:rPr>
              <a:t> </a:t>
            </a:r>
            <a:r>
              <a:rPr sz="5400" spc="-220" dirty="0">
                <a:solidFill>
                  <a:schemeClr val="accent3">
                    <a:lumMod val="75000"/>
                  </a:schemeClr>
                </a:solidFill>
                <a:latin typeface="Trebuchet MS"/>
                <a:cs typeface="Trebuchet MS"/>
              </a:rPr>
              <a:t>se</a:t>
            </a:r>
            <a:r>
              <a:rPr sz="5400" spc="-125" dirty="0">
                <a:solidFill>
                  <a:schemeClr val="accent3">
                    <a:lumMod val="75000"/>
                  </a:schemeClr>
                </a:solidFill>
                <a:latin typeface="Trebuchet MS"/>
                <a:cs typeface="Trebuchet MS"/>
              </a:rPr>
              <a:t> </a:t>
            </a:r>
            <a:r>
              <a:rPr sz="5400" spc="-280" dirty="0">
                <a:solidFill>
                  <a:schemeClr val="accent3">
                    <a:lumMod val="75000"/>
                  </a:schemeClr>
                </a:solidFill>
                <a:latin typeface="Trebuchet MS"/>
                <a:cs typeface="Trebuchet MS"/>
              </a:rPr>
              <a:t>posuzují</a:t>
            </a:r>
            <a:r>
              <a:rPr sz="5400" spc="-120" dirty="0">
                <a:solidFill>
                  <a:schemeClr val="accent3">
                    <a:lumMod val="75000"/>
                  </a:schemeClr>
                </a:solidFill>
                <a:latin typeface="Trebuchet MS"/>
                <a:cs typeface="Trebuchet MS"/>
              </a:rPr>
              <a:t> </a:t>
            </a:r>
            <a:r>
              <a:rPr sz="5400" spc="-295" dirty="0">
                <a:solidFill>
                  <a:schemeClr val="accent3">
                    <a:lumMod val="75000"/>
                  </a:schemeClr>
                </a:solidFill>
                <a:latin typeface="Trebuchet MS"/>
                <a:cs typeface="Trebuchet MS"/>
              </a:rPr>
              <a:t>vůči</a:t>
            </a:r>
            <a:r>
              <a:rPr sz="5400" spc="-120" dirty="0">
                <a:solidFill>
                  <a:schemeClr val="accent3">
                    <a:lumMod val="75000"/>
                  </a:schemeClr>
                </a:solidFill>
                <a:latin typeface="Trebuchet MS"/>
                <a:cs typeface="Trebuchet MS"/>
              </a:rPr>
              <a:t> </a:t>
            </a:r>
            <a:r>
              <a:rPr sz="5400" spc="130" dirty="0">
                <a:solidFill>
                  <a:schemeClr val="accent3">
                    <a:lumMod val="75000"/>
                  </a:schemeClr>
                </a:solidFill>
                <a:latin typeface="Trebuchet MS"/>
                <a:cs typeface="Trebuchet MS"/>
              </a:rPr>
              <a:t>DPB</a:t>
            </a:r>
            <a:r>
              <a:rPr sz="5400" spc="-125" dirty="0">
                <a:solidFill>
                  <a:schemeClr val="accent3">
                    <a:lumMod val="75000"/>
                  </a:schemeClr>
                </a:solidFill>
                <a:latin typeface="Trebuchet MS"/>
                <a:cs typeface="Trebuchet MS"/>
              </a:rPr>
              <a:t> </a:t>
            </a:r>
            <a:r>
              <a:rPr sz="5400" spc="-295" dirty="0">
                <a:solidFill>
                  <a:schemeClr val="accent3">
                    <a:lumMod val="75000"/>
                  </a:schemeClr>
                </a:solidFill>
                <a:latin typeface="Trebuchet MS"/>
                <a:cs typeface="Trebuchet MS"/>
              </a:rPr>
              <a:t>evidovaným</a:t>
            </a:r>
            <a:r>
              <a:rPr sz="5400" spc="-135" dirty="0">
                <a:solidFill>
                  <a:schemeClr val="accent3">
                    <a:lumMod val="75000"/>
                  </a:schemeClr>
                </a:solidFill>
                <a:latin typeface="Trebuchet MS"/>
                <a:cs typeface="Trebuchet MS"/>
              </a:rPr>
              <a:t> </a:t>
            </a:r>
            <a:r>
              <a:rPr sz="5400" spc="-270" dirty="0">
                <a:solidFill>
                  <a:schemeClr val="accent3">
                    <a:lumMod val="75000"/>
                  </a:schemeClr>
                </a:solidFill>
                <a:latin typeface="Trebuchet MS"/>
                <a:cs typeface="Trebuchet MS"/>
              </a:rPr>
              <a:t>v</a:t>
            </a:r>
            <a:r>
              <a:rPr sz="5400" spc="-120" dirty="0">
                <a:solidFill>
                  <a:schemeClr val="accent3">
                    <a:lumMod val="75000"/>
                  </a:schemeClr>
                </a:solidFill>
                <a:latin typeface="Trebuchet MS"/>
                <a:cs typeface="Trebuchet MS"/>
              </a:rPr>
              <a:t> </a:t>
            </a:r>
            <a:r>
              <a:rPr sz="5400" spc="-130" dirty="0">
                <a:solidFill>
                  <a:schemeClr val="accent3">
                    <a:lumMod val="75000"/>
                  </a:schemeClr>
                </a:solidFill>
                <a:latin typeface="Trebuchet MS"/>
                <a:cs typeface="Trebuchet MS"/>
              </a:rPr>
              <a:t>LPIS</a:t>
            </a:r>
            <a:r>
              <a:rPr sz="5400" spc="-120" dirty="0">
                <a:solidFill>
                  <a:schemeClr val="accent3">
                    <a:lumMod val="75000"/>
                  </a:schemeClr>
                </a:solidFill>
                <a:latin typeface="Trebuchet MS"/>
                <a:cs typeface="Trebuchet MS"/>
              </a:rPr>
              <a:t> </a:t>
            </a:r>
            <a:r>
              <a:rPr sz="5400" spc="-370" dirty="0">
                <a:solidFill>
                  <a:schemeClr val="accent3">
                    <a:lumMod val="75000"/>
                  </a:schemeClr>
                </a:solidFill>
                <a:latin typeface="Trebuchet MS"/>
                <a:cs typeface="Trebuchet MS"/>
              </a:rPr>
              <a:t>na</a:t>
            </a:r>
            <a:r>
              <a:rPr sz="5400" spc="-130" dirty="0">
                <a:solidFill>
                  <a:schemeClr val="accent3">
                    <a:lumMod val="75000"/>
                  </a:schemeClr>
                </a:solidFill>
                <a:latin typeface="Trebuchet MS"/>
                <a:cs typeface="Trebuchet MS"/>
              </a:rPr>
              <a:t> </a:t>
            </a:r>
            <a:r>
              <a:rPr sz="5400" spc="-375" dirty="0">
                <a:solidFill>
                  <a:schemeClr val="accent3">
                    <a:lumMod val="75000"/>
                  </a:schemeClr>
                </a:solidFill>
                <a:latin typeface="Trebuchet MS"/>
                <a:cs typeface="Trebuchet MS"/>
              </a:rPr>
              <a:t>žadatele</a:t>
            </a:r>
            <a:r>
              <a:rPr sz="5400" spc="-120" dirty="0">
                <a:solidFill>
                  <a:schemeClr val="accent3">
                    <a:lumMod val="75000"/>
                  </a:schemeClr>
                </a:solidFill>
                <a:latin typeface="Trebuchet MS"/>
                <a:cs typeface="Trebuchet MS"/>
              </a:rPr>
              <a:t> </a:t>
            </a:r>
            <a:r>
              <a:rPr sz="5400" spc="-325" dirty="0">
                <a:solidFill>
                  <a:schemeClr val="accent3">
                    <a:lumMod val="75000"/>
                  </a:schemeClr>
                </a:solidFill>
                <a:latin typeface="Trebuchet MS"/>
                <a:cs typeface="Trebuchet MS"/>
              </a:rPr>
              <a:t>ke</a:t>
            </a:r>
            <a:r>
              <a:rPr sz="5400" spc="-120" dirty="0">
                <a:solidFill>
                  <a:schemeClr val="accent3">
                    <a:lumMod val="75000"/>
                  </a:schemeClr>
                </a:solidFill>
                <a:latin typeface="Trebuchet MS"/>
                <a:cs typeface="Trebuchet MS"/>
              </a:rPr>
              <a:t> </a:t>
            </a:r>
            <a:r>
              <a:rPr sz="5400" spc="-305" dirty="0">
                <a:solidFill>
                  <a:schemeClr val="accent3">
                    <a:lumMod val="75000"/>
                  </a:schemeClr>
                </a:solidFill>
                <a:latin typeface="Trebuchet MS"/>
                <a:cs typeface="Trebuchet MS"/>
              </a:rPr>
              <a:t>dni </a:t>
            </a:r>
            <a:r>
              <a:rPr sz="5400" spc="-270" dirty="0" err="1">
                <a:solidFill>
                  <a:schemeClr val="accent3">
                    <a:lumMod val="75000"/>
                  </a:schemeClr>
                </a:solidFill>
                <a:latin typeface="Trebuchet MS"/>
                <a:cs typeface="Trebuchet MS"/>
              </a:rPr>
              <a:t>podání</a:t>
            </a:r>
            <a:r>
              <a:rPr sz="5400" spc="-114" dirty="0">
                <a:solidFill>
                  <a:schemeClr val="accent3">
                    <a:lumMod val="75000"/>
                  </a:schemeClr>
                </a:solidFill>
                <a:latin typeface="Trebuchet MS"/>
                <a:cs typeface="Trebuchet MS"/>
              </a:rPr>
              <a:t> </a:t>
            </a:r>
            <a:r>
              <a:rPr sz="5400" spc="-270" dirty="0" err="1">
                <a:solidFill>
                  <a:schemeClr val="accent3">
                    <a:lumMod val="75000"/>
                  </a:schemeClr>
                </a:solidFill>
                <a:latin typeface="Trebuchet MS"/>
                <a:cs typeface="Trebuchet MS"/>
              </a:rPr>
              <a:t>žádosti</a:t>
            </a:r>
            <a:endParaRPr sz="5400" dirty="0">
              <a:solidFill>
                <a:schemeClr val="accent3">
                  <a:lumMod val="75000"/>
                </a:schemeClr>
              </a:solidFill>
              <a:latin typeface="Trebuchet MS"/>
              <a:cs typeface="Trebuchet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B690D32-FB1F-4564-975B-4422948E1710}"/>
              </a:ext>
            </a:extLst>
          </p:cNvPr>
          <p:cNvSpPr>
            <a:spLocks noGrp="1"/>
          </p:cNvSpPr>
          <p:nvPr>
            <p:ph type="title"/>
          </p:nvPr>
        </p:nvSpPr>
        <p:spPr>
          <a:xfrm>
            <a:off x="1340272" y="1340556"/>
            <a:ext cx="14502978" cy="1704269"/>
          </a:xfrm>
        </p:spPr>
        <p:txBody>
          <a:bodyPr/>
          <a:lstStyle/>
          <a:p>
            <a:r>
              <a:rPr lang="cs-CZ" dirty="0"/>
              <a:t>Základní </a:t>
            </a:r>
            <a:r>
              <a:rPr lang="cs-CZ" dirty="0" err="1"/>
              <a:t>celofaremní</a:t>
            </a:r>
            <a:r>
              <a:rPr lang="cs-CZ" dirty="0"/>
              <a:t> </a:t>
            </a:r>
            <a:r>
              <a:rPr lang="cs-CZ" dirty="0" err="1"/>
              <a:t>ekoplatba</a:t>
            </a:r>
            <a:endParaRPr lang="cs-CZ" dirty="0"/>
          </a:p>
        </p:txBody>
      </p:sp>
      <p:sp>
        <p:nvSpPr>
          <p:cNvPr id="3" name="Zástupný symbol pro obsah 2">
            <a:extLst>
              <a:ext uri="{FF2B5EF4-FFF2-40B4-BE49-F238E27FC236}">
                <a16:creationId xmlns:a16="http://schemas.microsoft.com/office/drawing/2014/main" xmlns="" id="{57FEAAFB-B35C-47DF-8B7A-136266A15F91}"/>
              </a:ext>
            </a:extLst>
          </p:cNvPr>
          <p:cNvSpPr>
            <a:spLocks noGrp="1"/>
          </p:cNvSpPr>
          <p:nvPr>
            <p:ph idx="1"/>
          </p:nvPr>
        </p:nvSpPr>
        <p:spPr>
          <a:xfrm>
            <a:off x="1340271" y="3654425"/>
            <a:ext cx="15493579" cy="10086269"/>
          </a:xfrm>
        </p:spPr>
        <p:txBody>
          <a:bodyPr/>
          <a:lstStyle/>
          <a:p>
            <a:pPr marL="408305" indent="-396240">
              <a:lnSpc>
                <a:spcPct val="100000"/>
              </a:lnSpc>
              <a:spcBef>
                <a:spcPts val="1555"/>
              </a:spcBef>
              <a:buClr>
                <a:srgbClr val="CDCE00"/>
              </a:buClr>
              <a:buFont typeface="Arial"/>
              <a:buChar char="•"/>
              <a:tabLst>
                <a:tab pos="408940" algn="l"/>
              </a:tabLst>
            </a:pPr>
            <a:r>
              <a:rPr lang="cs-CZ" sz="5400" spc="-235" dirty="0">
                <a:solidFill>
                  <a:schemeClr val="accent3">
                    <a:lumMod val="75000"/>
                  </a:schemeClr>
                </a:solidFill>
                <a:cs typeface="Trebuchet MS"/>
              </a:rPr>
              <a:t>Pro jednotlivé kultury je stanoveno</a:t>
            </a:r>
            <a:r>
              <a:rPr lang="cs-CZ" sz="5400" spc="-140" dirty="0">
                <a:solidFill>
                  <a:schemeClr val="accent3">
                    <a:lumMod val="75000"/>
                  </a:schemeClr>
                </a:solidFill>
                <a:cs typeface="Trebuchet MS"/>
              </a:rPr>
              <a:t> </a:t>
            </a:r>
            <a:r>
              <a:rPr lang="cs-CZ" sz="5400" spc="-200" dirty="0">
                <a:solidFill>
                  <a:schemeClr val="accent3">
                    <a:lumMod val="75000"/>
                  </a:schemeClr>
                </a:solidFill>
                <a:cs typeface="Trebuchet MS"/>
              </a:rPr>
              <a:t>kontrolní</a:t>
            </a:r>
            <a:r>
              <a:rPr lang="cs-CZ" sz="5400" spc="-160" dirty="0">
                <a:solidFill>
                  <a:schemeClr val="accent3">
                    <a:lumMod val="75000"/>
                  </a:schemeClr>
                </a:solidFill>
                <a:cs typeface="Trebuchet MS"/>
              </a:rPr>
              <a:t> </a:t>
            </a:r>
            <a:r>
              <a:rPr lang="cs-CZ" sz="5400" spc="-175" dirty="0">
                <a:solidFill>
                  <a:schemeClr val="accent3">
                    <a:lumMod val="75000"/>
                  </a:schemeClr>
                </a:solidFill>
                <a:cs typeface="Trebuchet MS"/>
              </a:rPr>
              <a:t>období</a:t>
            </a:r>
            <a:r>
              <a:rPr lang="cs-CZ" sz="5400" spc="-130" dirty="0">
                <a:solidFill>
                  <a:schemeClr val="accent3">
                    <a:lumMod val="75000"/>
                  </a:schemeClr>
                </a:solidFill>
                <a:cs typeface="Trebuchet MS"/>
              </a:rPr>
              <a:t> </a:t>
            </a:r>
            <a:r>
              <a:rPr lang="cs-CZ" sz="5400" spc="650" dirty="0">
                <a:solidFill>
                  <a:schemeClr val="accent3">
                    <a:lumMod val="75000"/>
                  </a:schemeClr>
                </a:solidFill>
                <a:cs typeface="Trebuchet MS"/>
              </a:rPr>
              <a:t>–</a:t>
            </a:r>
            <a:r>
              <a:rPr lang="cs-CZ" sz="5400" spc="-125" dirty="0">
                <a:solidFill>
                  <a:schemeClr val="accent3">
                    <a:lumMod val="75000"/>
                  </a:schemeClr>
                </a:solidFill>
                <a:cs typeface="Trebuchet MS"/>
              </a:rPr>
              <a:t> </a:t>
            </a:r>
            <a:r>
              <a:rPr lang="cs-CZ" sz="5400" spc="-355" dirty="0">
                <a:solidFill>
                  <a:schemeClr val="accent3">
                    <a:lumMod val="75000"/>
                  </a:schemeClr>
                </a:solidFill>
                <a:cs typeface="Trebuchet MS"/>
              </a:rPr>
              <a:t>váže</a:t>
            </a:r>
            <a:r>
              <a:rPr lang="cs-CZ" sz="5400" spc="-120" dirty="0">
                <a:solidFill>
                  <a:schemeClr val="accent3">
                    <a:lumMod val="75000"/>
                  </a:schemeClr>
                </a:solidFill>
                <a:cs typeface="Trebuchet MS"/>
              </a:rPr>
              <a:t> </a:t>
            </a:r>
            <a:r>
              <a:rPr lang="cs-CZ" sz="5400" spc="-220" dirty="0">
                <a:solidFill>
                  <a:schemeClr val="accent3">
                    <a:lumMod val="75000"/>
                  </a:schemeClr>
                </a:solidFill>
                <a:cs typeface="Trebuchet MS"/>
              </a:rPr>
              <a:t>se</a:t>
            </a:r>
            <a:r>
              <a:rPr lang="cs-CZ" sz="5400" spc="-130" dirty="0">
                <a:solidFill>
                  <a:schemeClr val="accent3">
                    <a:lumMod val="75000"/>
                  </a:schemeClr>
                </a:solidFill>
                <a:cs typeface="Trebuchet MS"/>
              </a:rPr>
              <a:t> </a:t>
            </a:r>
            <a:r>
              <a:rPr lang="cs-CZ" sz="5400" spc="-325" dirty="0">
                <a:solidFill>
                  <a:schemeClr val="accent3">
                    <a:lumMod val="75000"/>
                  </a:schemeClr>
                </a:solidFill>
                <a:cs typeface="Trebuchet MS"/>
              </a:rPr>
              <a:t>také</a:t>
            </a:r>
            <a:r>
              <a:rPr lang="cs-CZ" sz="5400" spc="-120" dirty="0">
                <a:solidFill>
                  <a:schemeClr val="accent3">
                    <a:lumMod val="75000"/>
                  </a:schemeClr>
                </a:solidFill>
                <a:cs typeface="Trebuchet MS"/>
              </a:rPr>
              <a:t> </a:t>
            </a:r>
            <a:r>
              <a:rPr lang="cs-CZ" sz="5400" spc="-370" dirty="0">
                <a:solidFill>
                  <a:schemeClr val="accent3">
                    <a:lumMod val="75000"/>
                  </a:schemeClr>
                </a:solidFill>
                <a:cs typeface="Trebuchet MS"/>
              </a:rPr>
              <a:t>na</a:t>
            </a:r>
            <a:r>
              <a:rPr lang="cs-CZ" sz="5400" spc="-135" dirty="0">
                <a:solidFill>
                  <a:schemeClr val="accent3">
                    <a:lumMod val="75000"/>
                  </a:schemeClr>
                </a:solidFill>
                <a:cs typeface="Trebuchet MS"/>
              </a:rPr>
              <a:t> </a:t>
            </a:r>
            <a:r>
              <a:rPr lang="cs-CZ" sz="5400" spc="-20" dirty="0">
                <a:solidFill>
                  <a:schemeClr val="accent3">
                    <a:lumMod val="75000"/>
                  </a:schemeClr>
                </a:solidFill>
                <a:cs typeface="Trebuchet MS"/>
              </a:rPr>
              <a:t>LPIS, </a:t>
            </a:r>
            <a:r>
              <a:rPr lang="cs-CZ" sz="5400" b="1" spc="-20" dirty="0">
                <a:solidFill>
                  <a:srgbClr val="C00000"/>
                </a:solidFill>
                <a:cs typeface="Trebuchet MS"/>
              </a:rPr>
              <a:t>obecně sjednoceno na 30.9.</a:t>
            </a:r>
            <a:endParaRPr lang="cs-CZ" sz="5400" b="1" dirty="0">
              <a:solidFill>
                <a:srgbClr val="C00000"/>
              </a:solidFill>
              <a:cs typeface="Trebuchet MS"/>
            </a:endParaRPr>
          </a:p>
          <a:p>
            <a:pPr marL="408305" marR="957580" indent="-396240">
              <a:lnSpc>
                <a:spcPts val="5340"/>
              </a:lnSpc>
              <a:spcBef>
                <a:spcPts val="2305"/>
              </a:spcBef>
              <a:buClr>
                <a:srgbClr val="CDCE00"/>
              </a:buClr>
              <a:buFont typeface="Arial"/>
              <a:buChar char="•"/>
              <a:tabLst>
                <a:tab pos="408940" algn="l"/>
                <a:tab pos="9639935" algn="l"/>
                <a:tab pos="10300335" algn="l"/>
              </a:tabLst>
            </a:pPr>
            <a:r>
              <a:rPr lang="cs-CZ" sz="5400" spc="-235" dirty="0">
                <a:solidFill>
                  <a:schemeClr val="accent3">
                    <a:lumMod val="75000"/>
                  </a:schemeClr>
                </a:solidFill>
                <a:cs typeface="Trebuchet MS"/>
              </a:rPr>
              <a:t>podmínky</a:t>
            </a:r>
            <a:r>
              <a:rPr lang="cs-CZ" sz="5400" spc="-114" dirty="0">
                <a:solidFill>
                  <a:schemeClr val="accent3">
                    <a:lumMod val="75000"/>
                  </a:schemeClr>
                </a:solidFill>
                <a:cs typeface="Trebuchet MS"/>
              </a:rPr>
              <a:t> </a:t>
            </a:r>
            <a:r>
              <a:rPr lang="cs-CZ" sz="5400" spc="-415" dirty="0">
                <a:solidFill>
                  <a:schemeClr val="accent3">
                    <a:lumMod val="75000"/>
                  </a:schemeClr>
                </a:solidFill>
                <a:cs typeface="Trebuchet MS"/>
              </a:rPr>
              <a:t>navazují</a:t>
            </a:r>
            <a:r>
              <a:rPr lang="cs-CZ" sz="5400" spc="-120" dirty="0">
                <a:solidFill>
                  <a:schemeClr val="accent3">
                    <a:lumMod val="75000"/>
                  </a:schemeClr>
                </a:solidFill>
                <a:cs typeface="Trebuchet MS"/>
              </a:rPr>
              <a:t> </a:t>
            </a:r>
            <a:r>
              <a:rPr lang="cs-CZ" sz="5400" spc="-370" dirty="0">
                <a:solidFill>
                  <a:schemeClr val="accent3">
                    <a:lumMod val="75000"/>
                  </a:schemeClr>
                </a:solidFill>
                <a:cs typeface="Trebuchet MS"/>
              </a:rPr>
              <a:t>na</a:t>
            </a:r>
            <a:r>
              <a:rPr lang="cs-CZ" sz="5400" spc="-114" dirty="0">
                <a:solidFill>
                  <a:schemeClr val="accent3">
                    <a:lumMod val="75000"/>
                  </a:schemeClr>
                </a:solidFill>
                <a:cs typeface="Trebuchet MS"/>
              </a:rPr>
              <a:t> </a:t>
            </a:r>
            <a:r>
              <a:rPr lang="cs-CZ" sz="5400" spc="-10" dirty="0">
                <a:solidFill>
                  <a:schemeClr val="accent3">
                    <a:lumMod val="75000"/>
                  </a:schemeClr>
                </a:solidFill>
                <a:cs typeface="Trebuchet MS"/>
              </a:rPr>
              <a:t>podmíněnost</a:t>
            </a:r>
            <a:r>
              <a:rPr lang="cs-CZ" sz="5400" dirty="0">
                <a:solidFill>
                  <a:schemeClr val="accent3">
                    <a:lumMod val="75000"/>
                  </a:schemeClr>
                </a:solidFill>
                <a:cs typeface="Trebuchet MS"/>
              </a:rPr>
              <a:t>	</a:t>
            </a:r>
            <a:r>
              <a:rPr lang="cs-CZ" sz="5400" spc="-50" dirty="0">
                <a:solidFill>
                  <a:schemeClr val="accent3">
                    <a:lumMod val="75000"/>
                  </a:schemeClr>
                </a:solidFill>
                <a:cs typeface="Trebuchet MS"/>
              </a:rPr>
              <a:t>x</a:t>
            </a:r>
            <a:r>
              <a:rPr lang="cs-CZ" sz="5400" dirty="0">
                <a:solidFill>
                  <a:schemeClr val="accent3">
                    <a:lumMod val="75000"/>
                  </a:schemeClr>
                </a:solidFill>
                <a:cs typeface="Trebuchet MS"/>
              </a:rPr>
              <a:t>	</a:t>
            </a:r>
            <a:r>
              <a:rPr lang="cs-CZ" sz="5400" spc="-290" dirty="0">
                <a:solidFill>
                  <a:schemeClr val="accent3">
                    <a:lumMod val="75000"/>
                  </a:schemeClr>
                </a:solidFill>
                <a:cs typeface="Trebuchet MS"/>
              </a:rPr>
              <a:t>není</a:t>
            </a:r>
            <a:r>
              <a:rPr lang="cs-CZ" sz="5400" spc="-130" dirty="0">
                <a:solidFill>
                  <a:schemeClr val="accent3">
                    <a:lumMod val="75000"/>
                  </a:schemeClr>
                </a:solidFill>
                <a:cs typeface="Trebuchet MS"/>
              </a:rPr>
              <a:t> </a:t>
            </a:r>
            <a:r>
              <a:rPr lang="cs-CZ" sz="5400" spc="-220" dirty="0">
                <a:solidFill>
                  <a:schemeClr val="accent3">
                    <a:lumMod val="75000"/>
                  </a:schemeClr>
                </a:solidFill>
                <a:cs typeface="Trebuchet MS"/>
              </a:rPr>
              <a:t>možné</a:t>
            </a:r>
            <a:r>
              <a:rPr lang="cs-CZ" sz="5400" spc="-135" dirty="0">
                <a:solidFill>
                  <a:schemeClr val="accent3">
                    <a:lumMod val="75000"/>
                  </a:schemeClr>
                </a:solidFill>
                <a:cs typeface="Trebuchet MS"/>
              </a:rPr>
              <a:t> </a:t>
            </a:r>
            <a:r>
              <a:rPr lang="cs-CZ" sz="5400" spc="-295" dirty="0">
                <a:solidFill>
                  <a:schemeClr val="accent3">
                    <a:lumMod val="75000"/>
                  </a:schemeClr>
                </a:solidFill>
                <a:cs typeface="Trebuchet MS"/>
              </a:rPr>
              <a:t>využít</a:t>
            </a:r>
            <a:r>
              <a:rPr lang="cs-CZ" sz="5400" spc="-140" dirty="0">
                <a:solidFill>
                  <a:schemeClr val="accent3">
                    <a:lumMod val="75000"/>
                  </a:schemeClr>
                </a:solidFill>
                <a:cs typeface="Trebuchet MS"/>
              </a:rPr>
              <a:t> </a:t>
            </a:r>
            <a:r>
              <a:rPr lang="cs-CZ" sz="5400" spc="-345" dirty="0">
                <a:solidFill>
                  <a:schemeClr val="accent3">
                    <a:lumMod val="75000"/>
                  </a:schemeClr>
                </a:solidFill>
                <a:cs typeface="Trebuchet MS"/>
              </a:rPr>
              <a:t>výjimky </a:t>
            </a:r>
            <a:r>
              <a:rPr lang="cs-CZ" sz="5400" spc="-315" dirty="0">
                <a:solidFill>
                  <a:schemeClr val="accent3">
                    <a:lumMod val="75000"/>
                  </a:schemeClr>
                </a:solidFill>
                <a:cs typeface="Trebuchet MS"/>
              </a:rPr>
              <a:t>definované</a:t>
            </a:r>
            <a:r>
              <a:rPr lang="cs-CZ" sz="5400" spc="-120" dirty="0">
                <a:solidFill>
                  <a:schemeClr val="accent3">
                    <a:lumMod val="75000"/>
                  </a:schemeClr>
                </a:solidFill>
                <a:cs typeface="Trebuchet MS"/>
              </a:rPr>
              <a:t> </a:t>
            </a:r>
            <a:r>
              <a:rPr lang="cs-CZ" sz="5400" spc="-60" dirty="0">
                <a:solidFill>
                  <a:schemeClr val="accent3">
                    <a:lumMod val="75000"/>
                  </a:schemeClr>
                </a:solidFill>
                <a:cs typeface="Trebuchet MS"/>
              </a:rPr>
              <a:t>pro</a:t>
            </a:r>
            <a:r>
              <a:rPr lang="cs-CZ" sz="5400" spc="-275" dirty="0">
                <a:solidFill>
                  <a:schemeClr val="accent3">
                    <a:lumMod val="75000"/>
                  </a:schemeClr>
                </a:solidFill>
                <a:cs typeface="Trebuchet MS"/>
              </a:rPr>
              <a:t> </a:t>
            </a:r>
            <a:r>
              <a:rPr lang="cs-CZ" sz="5400" spc="-105" dirty="0">
                <a:solidFill>
                  <a:schemeClr val="accent3">
                    <a:lumMod val="75000"/>
                  </a:schemeClr>
                </a:solidFill>
                <a:cs typeface="Trebuchet MS"/>
              </a:rPr>
              <a:t>podmíněnost</a:t>
            </a:r>
            <a:endParaRPr lang="cs-CZ" sz="5400" dirty="0">
              <a:solidFill>
                <a:schemeClr val="accent3">
                  <a:lumMod val="75000"/>
                </a:schemeClr>
              </a:solidFill>
              <a:cs typeface="Trebuchet MS"/>
            </a:endParaRPr>
          </a:p>
          <a:p>
            <a:endParaRPr lang="cs-CZ" dirty="0"/>
          </a:p>
        </p:txBody>
      </p:sp>
    </p:spTree>
    <p:extLst>
      <p:ext uri="{BB962C8B-B14F-4D97-AF65-F5344CB8AC3E}">
        <p14:creationId xmlns:p14="http://schemas.microsoft.com/office/powerpoint/2010/main" val="3816839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8051" y="4061875"/>
            <a:ext cx="17101864" cy="7349851"/>
          </a:xfrm>
          <a:prstGeom prst="rect">
            <a:avLst/>
          </a:prstGeom>
        </p:spPr>
        <p:txBody>
          <a:bodyPr vert="horz" wrap="square" lIns="0" tIns="21989" rIns="0" bIns="0" rtlCol="0">
            <a:spAutoFit/>
          </a:bodyPr>
          <a:lstStyle/>
          <a:p>
            <a:pPr marL="20942">
              <a:spcBef>
                <a:spcPts val="173"/>
              </a:spcBef>
            </a:pPr>
            <a:r>
              <a:rPr sz="4800" b="1" i="1" u="sng" dirty="0">
                <a:uFill>
                  <a:solidFill>
                    <a:srgbClr val="000000"/>
                  </a:solidFill>
                </a:uFill>
                <a:latin typeface="Verdana"/>
                <a:cs typeface="Verdana"/>
              </a:rPr>
              <a:t>Kultura</a:t>
            </a:r>
            <a:r>
              <a:rPr sz="4800" b="1" i="1" u="sng" spc="-58" dirty="0">
                <a:uFill>
                  <a:solidFill>
                    <a:srgbClr val="000000"/>
                  </a:solidFill>
                </a:uFill>
                <a:latin typeface="Verdana"/>
                <a:cs typeface="Verdana"/>
              </a:rPr>
              <a:t> </a:t>
            </a:r>
            <a:r>
              <a:rPr sz="4800" b="1" i="1" u="sng" dirty="0">
                <a:uFill>
                  <a:solidFill>
                    <a:srgbClr val="000000"/>
                  </a:solidFill>
                </a:uFill>
                <a:latin typeface="Verdana"/>
                <a:cs typeface="Verdana"/>
              </a:rPr>
              <a:t>orná</a:t>
            </a:r>
            <a:r>
              <a:rPr sz="4800" b="1" i="1" u="sng" spc="-8" dirty="0">
                <a:uFill>
                  <a:solidFill>
                    <a:srgbClr val="000000"/>
                  </a:solidFill>
                </a:uFill>
                <a:latin typeface="Verdana"/>
                <a:cs typeface="Verdana"/>
              </a:rPr>
              <a:t> </a:t>
            </a:r>
            <a:r>
              <a:rPr sz="4800" b="1" i="1" u="sng" dirty="0">
                <a:uFill>
                  <a:solidFill>
                    <a:srgbClr val="000000"/>
                  </a:solidFill>
                </a:uFill>
                <a:latin typeface="Verdana"/>
                <a:cs typeface="Verdana"/>
              </a:rPr>
              <a:t>půda</a:t>
            </a:r>
            <a:r>
              <a:rPr sz="4800" b="1" i="1" u="sng" spc="-49" dirty="0">
                <a:uFill>
                  <a:solidFill>
                    <a:srgbClr val="000000"/>
                  </a:solidFill>
                </a:uFill>
                <a:latin typeface="Verdana"/>
                <a:cs typeface="Verdana"/>
              </a:rPr>
              <a:t> </a:t>
            </a:r>
            <a:r>
              <a:rPr sz="4800" b="1" i="1" u="sng" dirty="0">
                <a:uFill>
                  <a:solidFill>
                    <a:srgbClr val="000000"/>
                  </a:solidFill>
                </a:uFill>
                <a:latin typeface="Verdana"/>
                <a:cs typeface="Verdana"/>
              </a:rPr>
              <a:t>–</a:t>
            </a:r>
            <a:r>
              <a:rPr sz="4800" b="1" i="1" u="sng" spc="-8" dirty="0">
                <a:uFill>
                  <a:solidFill>
                    <a:srgbClr val="000000"/>
                  </a:solidFill>
                </a:uFill>
                <a:latin typeface="Verdana"/>
                <a:cs typeface="Verdana"/>
              </a:rPr>
              <a:t> </a:t>
            </a:r>
            <a:r>
              <a:rPr sz="4800" b="1" i="1" u="sng" spc="-41" dirty="0">
                <a:uFill>
                  <a:solidFill>
                    <a:srgbClr val="000000"/>
                  </a:solidFill>
                </a:uFill>
                <a:latin typeface="Verdana"/>
                <a:cs typeface="Verdana"/>
              </a:rPr>
              <a:t>(R)</a:t>
            </a:r>
            <a:endParaRPr sz="4800" dirty="0">
              <a:latin typeface="Verdana"/>
              <a:cs typeface="Verdana"/>
            </a:endParaRPr>
          </a:p>
          <a:p>
            <a:pPr marL="586384" indent="-566489">
              <a:spcBef>
                <a:spcPts val="1047"/>
              </a:spcBef>
              <a:buAutoNum type="arabicParenR"/>
              <a:tabLst>
                <a:tab pos="586384" algn="l"/>
                <a:tab pos="587432" algn="l"/>
              </a:tabLst>
            </a:pPr>
            <a:endParaRPr lang="cs-CZ" sz="4800" b="1" spc="-16" dirty="0">
              <a:latin typeface="Calibri"/>
              <a:cs typeface="Calibri"/>
            </a:endParaRPr>
          </a:p>
          <a:p>
            <a:pPr marL="586384" indent="-566489">
              <a:spcBef>
                <a:spcPts val="1047"/>
              </a:spcBef>
              <a:buAutoNum type="arabicParenR"/>
              <a:tabLst>
                <a:tab pos="586384" algn="l"/>
                <a:tab pos="587432" algn="l"/>
              </a:tabLst>
            </a:pPr>
            <a:r>
              <a:rPr sz="4800" b="1" spc="-16" dirty="0" err="1">
                <a:latin typeface="Calibri"/>
                <a:cs typeface="Calibri"/>
              </a:rPr>
              <a:t>Diverzifikace</a:t>
            </a:r>
            <a:r>
              <a:rPr sz="4800" b="1" spc="-49" dirty="0">
                <a:latin typeface="Calibri"/>
                <a:cs typeface="Calibri"/>
              </a:rPr>
              <a:t> </a:t>
            </a:r>
            <a:r>
              <a:rPr sz="4800" b="1" dirty="0">
                <a:latin typeface="Calibri"/>
                <a:cs typeface="Calibri"/>
              </a:rPr>
              <a:t>plodin</a:t>
            </a:r>
            <a:r>
              <a:rPr sz="4800" b="1" spc="-25" dirty="0">
                <a:latin typeface="Calibri"/>
                <a:cs typeface="Calibri"/>
              </a:rPr>
              <a:t> </a:t>
            </a:r>
            <a:r>
              <a:rPr sz="4800" b="1" dirty="0">
                <a:solidFill>
                  <a:srgbClr val="538235"/>
                </a:solidFill>
                <a:latin typeface="Calibri"/>
                <a:cs typeface="Calibri"/>
              </a:rPr>
              <a:t>od</a:t>
            </a:r>
            <a:r>
              <a:rPr sz="4800" b="1" spc="16" dirty="0">
                <a:solidFill>
                  <a:srgbClr val="538235"/>
                </a:solidFill>
                <a:latin typeface="Calibri"/>
                <a:cs typeface="Calibri"/>
              </a:rPr>
              <a:t> </a:t>
            </a:r>
            <a:r>
              <a:rPr sz="4800" b="1" dirty="0">
                <a:solidFill>
                  <a:srgbClr val="538235"/>
                </a:solidFill>
                <a:latin typeface="Calibri"/>
                <a:cs typeface="Calibri"/>
              </a:rPr>
              <a:t>JŽ</a:t>
            </a:r>
            <a:r>
              <a:rPr sz="4800" b="1" spc="33" dirty="0">
                <a:solidFill>
                  <a:srgbClr val="538235"/>
                </a:solidFill>
                <a:latin typeface="Calibri"/>
                <a:cs typeface="Calibri"/>
              </a:rPr>
              <a:t> </a:t>
            </a:r>
            <a:r>
              <a:rPr sz="4800" b="1" spc="-33" dirty="0">
                <a:solidFill>
                  <a:srgbClr val="538235"/>
                </a:solidFill>
                <a:latin typeface="Calibri"/>
                <a:cs typeface="Calibri"/>
              </a:rPr>
              <a:t>2024</a:t>
            </a:r>
            <a:endParaRPr sz="4800" dirty="0">
              <a:latin typeface="Calibri"/>
              <a:cs typeface="Calibri"/>
            </a:endParaRPr>
          </a:p>
          <a:p>
            <a:pPr marL="1340307" lvl="1" indent="-566489">
              <a:spcBef>
                <a:spcPts val="1064"/>
              </a:spcBef>
              <a:buFont typeface="Wingdings"/>
              <a:buChar char=""/>
              <a:tabLst>
                <a:tab pos="1340307" algn="l"/>
                <a:tab pos="1341354" algn="l"/>
              </a:tabLst>
            </a:pPr>
            <a:r>
              <a:rPr sz="4800" dirty="0">
                <a:latin typeface="Calibri"/>
                <a:cs typeface="Calibri"/>
              </a:rPr>
              <a:t>od</a:t>
            </a:r>
            <a:r>
              <a:rPr sz="4800" spc="-25" dirty="0">
                <a:latin typeface="Calibri"/>
                <a:cs typeface="Calibri"/>
              </a:rPr>
              <a:t> </a:t>
            </a:r>
            <a:r>
              <a:rPr sz="4800" b="1" dirty="0">
                <a:latin typeface="Calibri"/>
                <a:cs typeface="Calibri"/>
              </a:rPr>
              <a:t>4</a:t>
            </a:r>
            <a:r>
              <a:rPr sz="4800" b="1" spc="-25" dirty="0">
                <a:latin typeface="Calibri"/>
                <a:cs typeface="Calibri"/>
              </a:rPr>
              <a:t> </a:t>
            </a:r>
            <a:r>
              <a:rPr sz="4800" b="1" dirty="0">
                <a:latin typeface="Calibri"/>
                <a:cs typeface="Calibri"/>
              </a:rPr>
              <a:t>ha</a:t>
            </a:r>
            <a:r>
              <a:rPr sz="4800" b="1" spc="-25" dirty="0">
                <a:latin typeface="Calibri"/>
                <a:cs typeface="Calibri"/>
              </a:rPr>
              <a:t> </a:t>
            </a:r>
            <a:r>
              <a:rPr sz="4800" dirty="0">
                <a:latin typeface="Calibri"/>
                <a:cs typeface="Calibri"/>
              </a:rPr>
              <a:t>do</a:t>
            </a:r>
            <a:r>
              <a:rPr sz="4800" spc="-25" dirty="0">
                <a:latin typeface="Calibri"/>
                <a:cs typeface="Calibri"/>
              </a:rPr>
              <a:t> </a:t>
            </a:r>
            <a:r>
              <a:rPr sz="4800" b="1" dirty="0">
                <a:latin typeface="Calibri"/>
                <a:cs typeface="Calibri"/>
              </a:rPr>
              <a:t>30</a:t>
            </a:r>
            <a:r>
              <a:rPr sz="4800" b="1" spc="-16" dirty="0">
                <a:latin typeface="Calibri"/>
                <a:cs typeface="Calibri"/>
              </a:rPr>
              <a:t> </a:t>
            </a:r>
            <a:r>
              <a:rPr sz="4800" b="1" dirty="0">
                <a:latin typeface="Calibri"/>
                <a:cs typeface="Calibri"/>
              </a:rPr>
              <a:t>ha</a:t>
            </a:r>
            <a:r>
              <a:rPr sz="4800" b="1" spc="-41" dirty="0">
                <a:latin typeface="Calibri"/>
                <a:cs typeface="Calibri"/>
              </a:rPr>
              <a:t> </a:t>
            </a:r>
            <a:r>
              <a:rPr sz="4800" dirty="0">
                <a:latin typeface="Calibri"/>
                <a:cs typeface="Calibri"/>
              </a:rPr>
              <a:t>– minimálně </a:t>
            </a:r>
            <a:r>
              <a:rPr sz="4800" dirty="0">
                <a:solidFill>
                  <a:srgbClr val="FF0000"/>
                </a:solidFill>
                <a:latin typeface="Calibri"/>
                <a:cs typeface="Calibri"/>
              </a:rPr>
              <a:t>2</a:t>
            </a:r>
            <a:r>
              <a:rPr sz="4800" spc="-25" dirty="0">
                <a:solidFill>
                  <a:srgbClr val="FF0000"/>
                </a:solidFill>
                <a:latin typeface="Calibri"/>
                <a:cs typeface="Calibri"/>
              </a:rPr>
              <a:t> </a:t>
            </a:r>
            <a:r>
              <a:rPr sz="4800" spc="-16" dirty="0">
                <a:solidFill>
                  <a:srgbClr val="FF0000"/>
                </a:solidFill>
                <a:latin typeface="Calibri"/>
                <a:cs typeface="Calibri"/>
              </a:rPr>
              <a:t>plodiny</a:t>
            </a:r>
            <a:r>
              <a:rPr sz="4800" spc="-16" dirty="0">
                <a:latin typeface="Calibri"/>
                <a:cs typeface="Calibri"/>
              </a:rPr>
              <a:t>,</a:t>
            </a:r>
            <a:r>
              <a:rPr sz="4800" spc="16" dirty="0">
                <a:latin typeface="Calibri"/>
                <a:cs typeface="Calibri"/>
              </a:rPr>
              <a:t> </a:t>
            </a:r>
            <a:r>
              <a:rPr sz="4800" dirty="0">
                <a:latin typeface="Calibri"/>
                <a:cs typeface="Calibri"/>
              </a:rPr>
              <a:t>hlavní</a:t>
            </a:r>
            <a:r>
              <a:rPr sz="4800" spc="-8" dirty="0">
                <a:latin typeface="Calibri"/>
                <a:cs typeface="Calibri"/>
              </a:rPr>
              <a:t> </a:t>
            </a:r>
            <a:r>
              <a:rPr sz="4800" dirty="0">
                <a:latin typeface="Calibri"/>
                <a:cs typeface="Calibri"/>
              </a:rPr>
              <a:t>plodina</a:t>
            </a:r>
            <a:r>
              <a:rPr sz="4800" spc="-8" dirty="0">
                <a:latin typeface="Calibri"/>
                <a:cs typeface="Calibri"/>
              </a:rPr>
              <a:t> </a:t>
            </a:r>
            <a:r>
              <a:rPr sz="4800" dirty="0">
                <a:latin typeface="Calibri"/>
                <a:cs typeface="Calibri"/>
              </a:rPr>
              <a:t>max.</a:t>
            </a:r>
            <a:r>
              <a:rPr sz="4800" spc="-41" dirty="0">
                <a:latin typeface="Calibri"/>
                <a:cs typeface="Calibri"/>
              </a:rPr>
              <a:t> </a:t>
            </a:r>
            <a:r>
              <a:rPr sz="4800" dirty="0">
                <a:latin typeface="Calibri"/>
                <a:cs typeface="Calibri"/>
              </a:rPr>
              <a:t>75%</a:t>
            </a:r>
            <a:r>
              <a:rPr sz="4800" spc="-16" dirty="0">
                <a:latin typeface="Calibri"/>
                <a:cs typeface="Calibri"/>
              </a:rPr>
              <a:t> výměry</a:t>
            </a:r>
            <a:endParaRPr sz="4800" dirty="0">
              <a:latin typeface="Calibri"/>
              <a:cs typeface="Calibri"/>
            </a:endParaRPr>
          </a:p>
          <a:p>
            <a:pPr marL="1340307" lvl="1" indent="-566489">
              <a:spcBef>
                <a:spcPts val="1072"/>
              </a:spcBef>
              <a:buFont typeface="Wingdings"/>
              <a:buChar char=""/>
              <a:tabLst>
                <a:tab pos="1340307" algn="l"/>
                <a:tab pos="1341354" algn="l"/>
              </a:tabLst>
            </a:pPr>
            <a:r>
              <a:rPr sz="4800" dirty="0">
                <a:latin typeface="Calibri"/>
                <a:cs typeface="Calibri"/>
              </a:rPr>
              <a:t>nad</a:t>
            </a:r>
            <a:r>
              <a:rPr sz="4800" spc="-8" dirty="0">
                <a:latin typeface="Calibri"/>
                <a:cs typeface="Calibri"/>
              </a:rPr>
              <a:t> </a:t>
            </a:r>
            <a:r>
              <a:rPr sz="4800" b="1" dirty="0">
                <a:latin typeface="Calibri"/>
                <a:cs typeface="Calibri"/>
              </a:rPr>
              <a:t>30</a:t>
            </a:r>
            <a:r>
              <a:rPr sz="4800" b="1" spc="-25" dirty="0">
                <a:latin typeface="Calibri"/>
                <a:cs typeface="Calibri"/>
              </a:rPr>
              <a:t> </a:t>
            </a:r>
            <a:r>
              <a:rPr sz="4800" b="1" dirty="0">
                <a:latin typeface="Calibri"/>
                <a:cs typeface="Calibri"/>
              </a:rPr>
              <a:t>ha</a:t>
            </a:r>
            <a:r>
              <a:rPr sz="4800" b="1" spc="-16" dirty="0">
                <a:latin typeface="Calibri"/>
                <a:cs typeface="Calibri"/>
              </a:rPr>
              <a:t> </a:t>
            </a:r>
            <a:r>
              <a:rPr sz="4800" dirty="0">
                <a:latin typeface="Calibri"/>
                <a:cs typeface="Calibri"/>
              </a:rPr>
              <a:t>do</a:t>
            </a:r>
            <a:r>
              <a:rPr sz="4800" spc="-25" dirty="0">
                <a:latin typeface="Calibri"/>
                <a:cs typeface="Calibri"/>
              </a:rPr>
              <a:t> </a:t>
            </a:r>
            <a:r>
              <a:rPr sz="4800" b="1" dirty="0">
                <a:latin typeface="Calibri"/>
                <a:cs typeface="Calibri"/>
              </a:rPr>
              <a:t>150</a:t>
            </a:r>
            <a:r>
              <a:rPr sz="4800" b="1" spc="-16" dirty="0">
                <a:latin typeface="Calibri"/>
                <a:cs typeface="Calibri"/>
              </a:rPr>
              <a:t> </a:t>
            </a:r>
            <a:r>
              <a:rPr sz="4800" b="1" dirty="0">
                <a:latin typeface="Calibri"/>
                <a:cs typeface="Calibri"/>
              </a:rPr>
              <a:t>ha</a:t>
            </a:r>
            <a:r>
              <a:rPr sz="4800" b="1" spc="-33" dirty="0">
                <a:latin typeface="Calibri"/>
                <a:cs typeface="Calibri"/>
              </a:rPr>
              <a:t> </a:t>
            </a:r>
            <a:r>
              <a:rPr sz="4800" dirty="0">
                <a:latin typeface="Calibri"/>
                <a:cs typeface="Calibri"/>
              </a:rPr>
              <a:t>– alespoň</a:t>
            </a:r>
            <a:r>
              <a:rPr sz="4800" spc="-16" dirty="0">
                <a:latin typeface="Calibri"/>
                <a:cs typeface="Calibri"/>
              </a:rPr>
              <a:t> </a:t>
            </a:r>
            <a:r>
              <a:rPr sz="4800" dirty="0">
                <a:solidFill>
                  <a:srgbClr val="FF0000"/>
                </a:solidFill>
                <a:latin typeface="Calibri"/>
                <a:cs typeface="Calibri"/>
              </a:rPr>
              <a:t>3 </a:t>
            </a:r>
            <a:r>
              <a:rPr sz="4800" spc="-33" dirty="0">
                <a:solidFill>
                  <a:srgbClr val="FF0000"/>
                </a:solidFill>
                <a:latin typeface="Calibri"/>
                <a:cs typeface="Calibri"/>
              </a:rPr>
              <a:t>plodiny</a:t>
            </a:r>
            <a:r>
              <a:rPr sz="4800" spc="-33" dirty="0">
                <a:latin typeface="Calibri"/>
                <a:cs typeface="Calibri"/>
              </a:rPr>
              <a:t>,</a:t>
            </a:r>
            <a:r>
              <a:rPr sz="4800" dirty="0">
                <a:latin typeface="Calibri"/>
                <a:cs typeface="Calibri"/>
              </a:rPr>
              <a:t> hlavní</a:t>
            </a:r>
            <a:r>
              <a:rPr sz="4800" spc="-8" dirty="0">
                <a:latin typeface="Calibri"/>
                <a:cs typeface="Calibri"/>
              </a:rPr>
              <a:t> </a:t>
            </a:r>
            <a:r>
              <a:rPr sz="4800" dirty="0">
                <a:latin typeface="Calibri"/>
                <a:cs typeface="Calibri"/>
              </a:rPr>
              <a:t>plodina max.</a:t>
            </a:r>
            <a:r>
              <a:rPr sz="4800" spc="-41" dirty="0">
                <a:latin typeface="Calibri"/>
                <a:cs typeface="Calibri"/>
              </a:rPr>
              <a:t> </a:t>
            </a:r>
            <a:r>
              <a:rPr sz="4800" dirty="0">
                <a:latin typeface="Calibri"/>
                <a:cs typeface="Calibri"/>
              </a:rPr>
              <a:t>75%,</a:t>
            </a:r>
            <a:r>
              <a:rPr sz="4800" spc="-16" dirty="0">
                <a:latin typeface="Calibri"/>
                <a:cs typeface="Calibri"/>
              </a:rPr>
              <a:t> </a:t>
            </a:r>
            <a:r>
              <a:rPr sz="4800" dirty="0">
                <a:latin typeface="Calibri"/>
                <a:cs typeface="Calibri"/>
              </a:rPr>
              <a:t>dvě</a:t>
            </a:r>
            <a:r>
              <a:rPr sz="4800" spc="-25" dirty="0">
                <a:latin typeface="Calibri"/>
                <a:cs typeface="Calibri"/>
              </a:rPr>
              <a:t> </a:t>
            </a:r>
            <a:r>
              <a:rPr sz="4800" dirty="0">
                <a:latin typeface="Calibri"/>
                <a:cs typeface="Calibri"/>
              </a:rPr>
              <a:t>plodiny</a:t>
            </a:r>
            <a:r>
              <a:rPr sz="4800" spc="8" dirty="0">
                <a:latin typeface="Calibri"/>
                <a:cs typeface="Calibri"/>
              </a:rPr>
              <a:t> </a:t>
            </a:r>
            <a:r>
              <a:rPr sz="4800" dirty="0">
                <a:latin typeface="Calibri"/>
                <a:cs typeface="Calibri"/>
              </a:rPr>
              <a:t>v</a:t>
            </a:r>
            <a:r>
              <a:rPr sz="4800" spc="-16" dirty="0">
                <a:latin typeface="Calibri"/>
                <a:cs typeface="Calibri"/>
              </a:rPr>
              <a:t> </a:t>
            </a:r>
            <a:r>
              <a:rPr sz="4800" dirty="0">
                <a:latin typeface="Calibri"/>
                <a:cs typeface="Calibri"/>
              </a:rPr>
              <a:t>součtu</a:t>
            </a:r>
            <a:r>
              <a:rPr sz="4800" spc="-8" dirty="0">
                <a:latin typeface="Calibri"/>
                <a:cs typeface="Calibri"/>
              </a:rPr>
              <a:t> </a:t>
            </a:r>
            <a:r>
              <a:rPr sz="4800" dirty="0">
                <a:latin typeface="Calibri"/>
                <a:cs typeface="Calibri"/>
              </a:rPr>
              <a:t>max.</a:t>
            </a:r>
            <a:r>
              <a:rPr sz="4800" spc="-58" dirty="0">
                <a:latin typeface="Calibri"/>
                <a:cs typeface="Calibri"/>
              </a:rPr>
              <a:t> </a:t>
            </a:r>
            <a:r>
              <a:rPr sz="4800" spc="-41" dirty="0">
                <a:latin typeface="Calibri"/>
                <a:cs typeface="Calibri"/>
              </a:rPr>
              <a:t>95%</a:t>
            </a:r>
            <a:endParaRPr sz="4800" dirty="0">
              <a:latin typeface="Calibri"/>
              <a:cs typeface="Calibri"/>
            </a:endParaRPr>
          </a:p>
          <a:p>
            <a:pPr marL="1340307" lvl="1" indent="-566489">
              <a:spcBef>
                <a:spcPts val="1064"/>
              </a:spcBef>
              <a:buFont typeface="Wingdings"/>
              <a:buChar char=""/>
              <a:tabLst>
                <a:tab pos="1340307" algn="l"/>
                <a:tab pos="1341354" algn="l"/>
              </a:tabLst>
            </a:pPr>
            <a:r>
              <a:rPr sz="4800" dirty="0">
                <a:latin typeface="Calibri"/>
                <a:cs typeface="Calibri"/>
              </a:rPr>
              <a:t>nad</a:t>
            </a:r>
            <a:r>
              <a:rPr sz="4800" spc="-25" dirty="0">
                <a:latin typeface="Calibri"/>
                <a:cs typeface="Calibri"/>
              </a:rPr>
              <a:t> </a:t>
            </a:r>
            <a:r>
              <a:rPr sz="4800" b="1" dirty="0">
                <a:latin typeface="Calibri"/>
                <a:cs typeface="Calibri"/>
              </a:rPr>
              <a:t>150</a:t>
            </a:r>
            <a:r>
              <a:rPr sz="4800" b="1" spc="-41" dirty="0">
                <a:latin typeface="Calibri"/>
                <a:cs typeface="Calibri"/>
              </a:rPr>
              <a:t> </a:t>
            </a:r>
            <a:r>
              <a:rPr sz="4800" b="1" dirty="0">
                <a:latin typeface="Calibri"/>
                <a:cs typeface="Calibri"/>
              </a:rPr>
              <a:t>ha</a:t>
            </a:r>
            <a:r>
              <a:rPr sz="4800" b="1" spc="-33" dirty="0">
                <a:latin typeface="Calibri"/>
                <a:cs typeface="Calibri"/>
              </a:rPr>
              <a:t> </a:t>
            </a:r>
            <a:r>
              <a:rPr sz="4800" dirty="0">
                <a:latin typeface="Calibri"/>
                <a:cs typeface="Calibri"/>
              </a:rPr>
              <a:t>–</a:t>
            </a:r>
            <a:r>
              <a:rPr sz="4800" spc="-33" dirty="0">
                <a:latin typeface="Calibri"/>
                <a:cs typeface="Calibri"/>
              </a:rPr>
              <a:t> </a:t>
            </a:r>
            <a:r>
              <a:rPr sz="4800" dirty="0">
                <a:latin typeface="Calibri"/>
                <a:cs typeface="Calibri"/>
              </a:rPr>
              <a:t>alespoň</a:t>
            </a:r>
            <a:r>
              <a:rPr sz="4800" spc="-25" dirty="0">
                <a:latin typeface="Calibri"/>
                <a:cs typeface="Calibri"/>
              </a:rPr>
              <a:t> </a:t>
            </a:r>
            <a:r>
              <a:rPr sz="4800" dirty="0">
                <a:solidFill>
                  <a:srgbClr val="FF0000"/>
                </a:solidFill>
                <a:latin typeface="Calibri"/>
                <a:cs typeface="Calibri"/>
              </a:rPr>
              <a:t>4</a:t>
            </a:r>
            <a:r>
              <a:rPr sz="4800" spc="-16" dirty="0">
                <a:solidFill>
                  <a:srgbClr val="FF0000"/>
                </a:solidFill>
                <a:latin typeface="Calibri"/>
                <a:cs typeface="Calibri"/>
              </a:rPr>
              <a:t> </a:t>
            </a:r>
            <a:r>
              <a:rPr sz="4800" spc="-33" dirty="0">
                <a:solidFill>
                  <a:srgbClr val="FF0000"/>
                </a:solidFill>
                <a:latin typeface="Calibri"/>
                <a:cs typeface="Calibri"/>
              </a:rPr>
              <a:t>plodiny</a:t>
            </a:r>
            <a:r>
              <a:rPr sz="4800" spc="-33" dirty="0">
                <a:solidFill>
                  <a:srgbClr val="333300"/>
                </a:solidFill>
                <a:latin typeface="Calibri"/>
                <a:cs typeface="Calibri"/>
              </a:rPr>
              <a:t>,</a:t>
            </a:r>
            <a:r>
              <a:rPr sz="4800" spc="-8" dirty="0">
                <a:solidFill>
                  <a:srgbClr val="333300"/>
                </a:solidFill>
                <a:latin typeface="Calibri"/>
                <a:cs typeface="Calibri"/>
              </a:rPr>
              <a:t> </a:t>
            </a:r>
            <a:r>
              <a:rPr sz="4800" dirty="0">
                <a:latin typeface="Calibri"/>
                <a:cs typeface="Calibri"/>
              </a:rPr>
              <a:t>hlavní</a:t>
            </a:r>
            <a:r>
              <a:rPr sz="4800" spc="-25" dirty="0">
                <a:latin typeface="Calibri"/>
                <a:cs typeface="Calibri"/>
              </a:rPr>
              <a:t> </a:t>
            </a:r>
            <a:r>
              <a:rPr sz="4800" dirty="0">
                <a:latin typeface="Calibri"/>
                <a:cs typeface="Calibri"/>
              </a:rPr>
              <a:t>plodina</a:t>
            </a:r>
            <a:r>
              <a:rPr sz="4800" spc="-8" dirty="0">
                <a:latin typeface="Calibri"/>
                <a:cs typeface="Calibri"/>
              </a:rPr>
              <a:t> </a:t>
            </a:r>
            <a:r>
              <a:rPr sz="4800" dirty="0">
                <a:latin typeface="Calibri"/>
                <a:cs typeface="Calibri"/>
              </a:rPr>
              <a:t>max.</a:t>
            </a:r>
            <a:r>
              <a:rPr sz="4800" spc="-66" dirty="0">
                <a:latin typeface="Calibri"/>
                <a:cs typeface="Calibri"/>
              </a:rPr>
              <a:t> </a:t>
            </a:r>
            <a:r>
              <a:rPr sz="4800" dirty="0">
                <a:latin typeface="Calibri"/>
                <a:cs typeface="Calibri"/>
              </a:rPr>
              <a:t>75%,</a:t>
            </a:r>
            <a:r>
              <a:rPr sz="4800" spc="16" dirty="0">
                <a:latin typeface="Calibri"/>
                <a:cs typeface="Calibri"/>
              </a:rPr>
              <a:t> </a:t>
            </a:r>
            <a:r>
              <a:rPr sz="4800" dirty="0">
                <a:latin typeface="Calibri"/>
                <a:cs typeface="Calibri"/>
              </a:rPr>
              <a:t>tři</a:t>
            </a:r>
            <a:r>
              <a:rPr sz="4800" spc="-41" dirty="0">
                <a:latin typeface="Calibri"/>
                <a:cs typeface="Calibri"/>
              </a:rPr>
              <a:t> </a:t>
            </a:r>
            <a:r>
              <a:rPr sz="4800" dirty="0">
                <a:latin typeface="Calibri"/>
                <a:cs typeface="Calibri"/>
              </a:rPr>
              <a:t>plodiny v</a:t>
            </a:r>
            <a:r>
              <a:rPr sz="4800" spc="-33" dirty="0">
                <a:latin typeface="Calibri"/>
                <a:cs typeface="Calibri"/>
              </a:rPr>
              <a:t> </a:t>
            </a:r>
            <a:r>
              <a:rPr sz="4800" dirty="0">
                <a:latin typeface="Calibri"/>
                <a:cs typeface="Calibri"/>
              </a:rPr>
              <a:t>součtu</a:t>
            </a:r>
            <a:r>
              <a:rPr sz="4800" spc="-25" dirty="0">
                <a:latin typeface="Calibri"/>
                <a:cs typeface="Calibri"/>
              </a:rPr>
              <a:t> </a:t>
            </a:r>
            <a:r>
              <a:rPr sz="4800" dirty="0">
                <a:latin typeface="Calibri"/>
                <a:cs typeface="Calibri"/>
              </a:rPr>
              <a:t>max.</a:t>
            </a:r>
            <a:r>
              <a:rPr sz="4800" spc="-49" dirty="0">
                <a:latin typeface="Calibri"/>
                <a:cs typeface="Calibri"/>
              </a:rPr>
              <a:t> </a:t>
            </a:r>
            <a:r>
              <a:rPr sz="4800" spc="-41" dirty="0">
                <a:latin typeface="Calibri"/>
                <a:cs typeface="Calibri"/>
              </a:rPr>
              <a:t>95%</a:t>
            </a:r>
            <a:endParaRPr sz="4800" dirty="0">
              <a:latin typeface="Calibri"/>
              <a:cs typeface="Calibri"/>
            </a:endParaRPr>
          </a:p>
        </p:txBody>
      </p:sp>
      <p:sp>
        <p:nvSpPr>
          <p:cNvPr id="3" name="object 3"/>
          <p:cNvSpPr txBox="1">
            <a:spLocks noGrp="1"/>
          </p:cNvSpPr>
          <p:nvPr>
            <p:ph type="title"/>
          </p:nvPr>
        </p:nvSpPr>
        <p:spPr>
          <a:xfrm>
            <a:off x="908051" y="1139826"/>
            <a:ext cx="15468599" cy="759810"/>
          </a:xfrm>
          <a:prstGeom prst="rect">
            <a:avLst/>
          </a:prstGeom>
        </p:spPr>
        <p:txBody>
          <a:bodyPr vert="horz" wrap="square" lIns="0" tIns="20942" rIns="0" bIns="0" rtlCol="0" anchor="t">
            <a:spAutoFit/>
          </a:bodyPr>
          <a:lstStyle/>
          <a:p>
            <a:pPr marL="341359">
              <a:spcBef>
                <a:spcPts val="165"/>
              </a:spcBef>
            </a:pPr>
            <a:r>
              <a:rPr sz="4800" b="1" dirty="0">
                <a:solidFill>
                  <a:schemeClr val="accent2">
                    <a:lumMod val="75000"/>
                  </a:schemeClr>
                </a:solidFill>
              </a:rPr>
              <a:t>EKOPLATBA</a:t>
            </a:r>
            <a:r>
              <a:rPr sz="4800" b="1" spc="-33" dirty="0">
                <a:solidFill>
                  <a:schemeClr val="accent2">
                    <a:lumMod val="75000"/>
                  </a:schemeClr>
                </a:solidFill>
              </a:rPr>
              <a:t> </a:t>
            </a:r>
            <a:r>
              <a:rPr sz="4800" b="1" dirty="0">
                <a:solidFill>
                  <a:schemeClr val="accent2">
                    <a:lumMod val="75000"/>
                  </a:schemeClr>
                </a:solidFill>
              </a:rPr>
              <a:t>PODMÍNKY</a:t>
            </a:r>
            <a:r>
              <a:rPr sz="4800" b="1" spc="-25" dirty="0">
                <a:solidFill>
                  <a:schemeClr val="accent2">
                    <a:lumMod val="75000"/>
                  </a:schemeClr>
                </a:solidFill>
              </a:rPr>
              <a:t> </a:t>
            </a:r>
            <a:r>
              <a:rPr sz="4800" b="1" dirty="0">
                <a:solidFill>
                  <a:schemeClr val="accent2">
                    <a:lumMod val="75000"/>
                  </a:schemeClr>
                </a:solidFill>
              </a:rPr>
              <a:t>PRO</a:t>
            </a:r>
            <a:r>
              <a:rPr sz="4800" b="1" spc="-8" dirty="0">
                <a:solidFill>
                  <a:schemeClr val="accent2">
                    <a:lumMod val="75000"/>
                  </a:schemeClr>
                </a:solidFill>
              </a:rPr>
              <a:t> </a:t>
            </a:r>
            <a:r>
              <a:rPr sz="4800" b="1" dirty="0">
                <a:solidFill>
                  <a:schemeClr val="accent2">
                    <a:lumMod val="75000"/>
                  </a:schemeClr>
                </a:solidFill>
              </a:rPr>
              <a:t>JEDNOTLIVÉ</a:t>
            </a:r>
            <a:r>
              <a:rPr sz="4800" b="1" spc="-41" dirty="0">
                <a:solidFill>
                  <a:schemeClr val="accent2">
                    <a:lumMod val="75000"/>
                  </a:schemeClr>
                </a:solidFill>
              </a:rPr>
              <a:t> </a:t>
            </a:r>
            <a:r>
              <a:rPr sz="4800" b="1" spc="-16" dirty="0">
                <a:solidFill>
                  <a:schemeClr val="accent2">
                    <a:lumMod val="75000"/>
                  </a:schemeClr>
                </a:solidFill>
              </a:rPr>
              <a:t>KULTURY</a:t>
            </a:r>
            <a:endParaRPr sz="4800" b="1" dirty="0">
              <a:solidFill>
                <a:schemeClr val="accent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35BB192-792D-4F32-8AA2-865168E84EFE}"/>
              </a:ext>
            </a:extLst>
          </p:cNvPr>
          <p:cNvSpPr>
            <a:spLocks noGrp="1"/>
          </p:cNvSpPr>
          <p:nvPr>
            <p:ph type="title"/>
          </p:nvPr>
        </p:nvSpPr>
        <p:spPr>
          <a:xfrm>
            <a:off x="831850" y="1292225"/>
            <a:ext cx="18059400" cy="1371600"/>
          </a:xfrm>
        </p:spPr>
        <p:txBody>
          <a:bodyPr>
            <a:normAutofit/>
          </a:bodyPr>
          <a:lstStyle/>
          <a:p>
            <a:r>
              <a:rPr lang="cs-CZ" dirty="0"/>
              <a:t>Jednotná žádost 2024 zahrnuje</a:t>
            </a:r>
          </a:p>
        </p:txBody>
      </p:sp>
      <p:sp>
        <p:nvSpPr>
          <p:cNvPr id="3" name="Zástupný symbol pro text 2">
            <a:extLst>
              <a:ext uri="{FF2B5EF4-FFF2-40B4-BE49-F238E27FC236}">
                <a16:creationId xmlns:a16="http://schemas.microsoft.com/office/drawing/2014/main" xmlns="" id="{099992AD-1A35-43A4-BCE4-4A92C8859CA1}"/>
              </a:ext>
            </a:extLst>
          </p:cNvPr>
          <p:cNvSpPr>
            <a:spLocks noGrp="1"/>
          </p:cNvSpPr>
          <p:nvPr>
            <p:ph idx="1"/>
          </p:nvPr>
        </p:nvSpPr>
        <p:spPr>
          <a:xfrm>
            <a:off x="1158426" y="3273424"/>
            <a:ext cx="18497550" cy="11125201"/>
          </a:xfrm>
        </p:spPr>
        <p:txBody>
          <a:bodyPr>
            <a:normAutofit/>
          </a:bodyPr>
          <a:lstStyle/>
          <a:p>
            <a:pPr marL="685800" indent="-685800">
              <a:buFont typeface="Wingdings" panose="05000000000000000000" pitchFamily="2" charset="2"/>
              <a:buChar char="q"/>
            </a:pPr>
            <a:r>
              <a:rPr lang="cs-CZ" b="0" dirty="0">
                <a:latin typeface="+mn-lt"/>
              </a:rPr>
              <a:t> </a:t>
            </a:r>
            <a:r>
              <a:rPr lang="cs-CZ" sz="5400" b="0" dirty="0">
                <a:solidFill>
                  <a:schemeClr val="accent3">
                    <a:lumMod val="50000"/>
                  </a:schemeClr>
                </a:solidFill>
                <a:latin typeface="+mn-lt"/>
              </a:rPr>
              <a:t>ANC</a:t>
            </a:r>
          </a:p>
          <a:p>
            <a:pPr marL="685800" indent="-685800">
              <a:buFont typeface="Wingdings" panose="05000000000000000000" pitchFamily="2" charset="2"/>
              <a:buChar char="q"/>
            </a:pPr>
            <a:r>
              <a:rPr lang="cs-CZ" sz="5400" b="0" dirty="0">
                <a:solidFill>
                  <a:schemeClr val="accent3">
                    <a:lumMod val="50000"/>
                  </a:schemeClr>
                </a:solidFill>
                <a:latin typeface="+mn-lt"/>
              </a:rPr>
              <a:t> Natura 2000 na zemědělské půdě</a:t>
            </a:r>
          </a:p>
          <a:p>
            <a:pPr marL="685800" indent="-685800">
              <a:buFont typeface="Wingdings" panose="05000000000000000000" pitchFamily="2" charset="2"/>
              <a:buChar char="q"/>
            </a:pPr>
            <a:r>
              <a:rPr lang="cs-CZ" sz="5400" b="0" dirty="0">
                <a:solidFill>
                  <a:schemeClr val="accent3">
                    <a:lumMod val="50000"/>
                  </a:schemeClr>
                </a:solidFill>
                <a:latin typeface="+mn-lt"/>
              </a:rPr>
              <a:t> AEKO - </a:t>
            </a:r>
            <a:r>
              <a:rPr lang="cs-CZ" sz="5400" b="0" dirty="0" err="1">
                <a:solidFill>
                  <a:schemeClr val="accent3">
                    <a:lumMod val="50000"/>
                  </a:schemeClr>
                </a:solidFill>
                <a:latin typeface="+mn-lt"/>
              </a:rPr>
              <a:t>Agroenvironmentálně</a:t>
            </a:r>
            <a:r>
              <a:rPr lang="cs-CZ" sz="5400" b="0" dirty="0">
                <a:solidFill>
                  <a:schemeClr val="accent3">
                    <a:lumMod val="50000"/>
                  </a:schemeClr>
                </a:solidFill>
                <a:latin typeface="+mn-lt"/>
              </a:rPr>
              <a:t>-klimatická opatření „dobíhající“</a:t>
            </a:r>
          </a:p>
          <a:p>
            <a:pPr marL="685800" indent="-685800">
              <a:buFont typeface="Wingdings" panose="05000000000000000000" pitchFamily="2" charset="2"/>
              <a:buChar char="q"/>
            </a:pPr>
            <a:r>
              <a:rPr lang="cs-CZ" sz="5400" b="0" dirty="0">
                <a:solidFill>
                  <a:schemeClr val="accent3">
                    <a:lumMod val="50000"/>
                  </a:schemeClr>
                </a:solidFill>
                <a:latin typeface="+mn-lt"/>
              </a:rPr>
              <a:t> AEKO - </a:t>
            </a:r>
            <a:r>
              <a:rPr lang="cs-CZ" sz="5400" b="0" dirty="0" err="1">
                <a:solidFill>
                  <a:schemeClr val="accent3">
                    <a:lumMod val="50000"/>
                  </a:schemeClr>
                </a:solidFill>
                <a:latin typeface="+mn-lt"/>
              </a:rPr>
              <a:t>Agroenvironmentálně</a:t>
            </a:r>
            <a:r>
              <a:rPr lang="cs-CZ" sz="5400" b="0" dirty="0">
                <a:solidFill>
                  <a:schemeClr val="accent3">
                    <a:lumMod val="50000"/>
                  </a:schemeClr>
                </a:solidFill>
                <a:latin typeface="+mn-lt"/>
              </a:rPr>
              <a:t>-klimatická opatření 2023 + nové</a:t>
            </a:r>
          </a:p>
          <a:p>
            <a:pPr marL="685800" indent="-685800">
              <a:buFont typeface="Wingdings" panose="05000000000000000000" pitchFamily="2" charset="2"/>
              <a:buChar char="q"/>
            </a:pPr>
            <a:r>
              <a:rPr lang="cs-CZ" sz="5400" b="0" dirty="0">
                <a:solidFill>
                  <a:schemeClr val="accent3">
                    <a:lumMod val="50000"/>
                  </a:schemeClr>
                </a:solidFill>
                <a:latin typeface="+mn-lt"/>
              </a:rPr>
              <a:t> EZ- Ekologické zemědělství „dobíhající“</a:t>
            </a:r>
          </a:p>
          <a:p>
            <a:pPr marL="685800" indent="-685800">
              <a:buFont typeface="Wingdings" panose="05000000000000000000" pitchFamily="2" charset="2"/>
              <a:buChar char="q"/>
            </a:pPr>
            <a:r>
              <a:rPr lang="cs-CZ" sz="5400" b="0" dirty="0">
                <a:solidFill>
                  <a:schemeClr val="accent3">
                    <a:lumMod val="50000"/>
                  </a:schemeClr>
                </a:solidFill>
                <a:latin typeface="+mn-lt"/>
              </a:rPr>
              <a:t> EZ – Ekologické zemědělství</a:t>
            </a:r>
          </a:p>
          <a:p>
            <a:pPr marL="685800" indent="-685800">
              <a:buFont typeface="Wingdings" panose="05000000000000000000" pitchFamily="2" charset="2"/>
              <a:buChar char="q"/>
            </a:pPr>
            <a:r>
              <a:rPr lang="cs-CZ" sz="5400" b="0" dirty="0">
                <a:solidFill>
                  <a:schemeClr val="accent3">
                    <a:lumMod val="50000"/>
                  </a:schemeClr>
                </a:solidFill>
                <a:latin typeface="+mn-lt"/>
              </a:rPr>
              <a:t> Zvýšení obranyschopnosti v chovu prasat vakcinací – nové</a:t>
            </a:r>
          </a:p>
          <a:p>
            <a:pPr marL="685800" indent="-685800">
              <a:buFont typeface="Wingdings" panose="05000000000000000000" pitchFamily="2" charset="2"/>
              <a:buChar char="q"/>
            </a:pPr>
            <a:r>
              <a:rPr lang="cs-CZ" sz="5400" b="0" dirty="0">
                <a:solidFill>
                  <a:schemeClr val="accent3">
                    <a:lumMod val="50000"/>
                  </a:schemeClr>
                </a:solidFill>
                <a:latin typeface="+mn-lt"/>
              </a:rPr>
              <a:t> Dobré životní podmínky zvířat</a:t>
            </a:r>
          </a:p>
          <a:p>
            <a:endParaRPr lang="cs-CZ" dirty="0"/>
          </a:p>
        </p:txBody>
      </p:sp>
    </p:spTree>
    <p:extLst>
      <p:ext uri="{BB962C8B-B14F-4D97-AF65-F5344CB8AC3E}">
        <p14:creationId xmlns:p14="http://schemas.microsoft.com/office/powerpoint/2010/main" val="1805928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938" y="492100"/>
            <a:ext cx="14324311" cy="1230209"/>
          </a:xfrm>
          <a:prstGeom prst="rect">
            <a:avLst/>
          </a:prstGeom>
        </p:spPr>
        <p:txBody>
          <a:bodyPr vert="horz" wrap="square" lIns="0" tIns="12065" rIns="0" bIns="0" rtlCol="0">
            <a:spAutoFit/>
          </a:bodyPr>
          <a:lstStyle/>
          <a:p>
            <a:pPr marL="12700">
              <a:lnSpc>
                <a:spcPct val="100000"/>
              </a:lnSpc>
              <a:spcBef>
                <a:spcPts val="95"/>
              </a:spcBef>
            </a:pPr>
            <a:r>
              <a:rPr spc="675" dirty="0"/>
              <a:t>ORNÁ</a:t>
            </a:r>
            <a:r>
              <a:rPr spc="-105" dirty="0"/>
              <a:t> </a:t>
            </a:r>
            <a:r>
              <a:rPr spc="550" dirty="0"/>
              <a:t>PŮDA</a:t>
            </a:r>
            <a:r>
              <a:rPr spc="-114" dirty="0"/>
              <a:t> </a:t>
            </a:r>
            <a:r>
              <a:rPr spc="650" dirty="0"/>
              <a:t>–</a:t>
            </a:r>
            <a:r>
              <a:rPr spc="-110" dirty="0"/>
              <a:t> </a:t>
            </a:r>
            <a:r>
              <a:rPr spc="250" dirty="0"/>
              <a:t>R</a:t>
            </a:r>
          </a:p>
        </p:txBody>
      </p:sp>
      <p:sp>
        <p:nvSpPr>
          <p:cNvPr id="3" name="object 3"/>
          <p:cNvSpPr/>
          <p:nvPr/>
        </p:nvSpPr>
        <p:spPr>
          <a:xfrm>
            <a:off x="752906" y="2409615"/>
            <a:ext cx="779780" cy="9142095"/>
          </a:xfrm>
          <a:custGeom>
            <a:avLst/>
            <a:gdLst/>
            <a:ahLst/>
            <a:cxnLst/>
            <a:rect l="l" t="t" r="r" b="b"/>
            <a:pathLst>
              <a:path w="779780" h="9142095">
                <a:moveTo>
                  <a:pt x="353568" y="5505323"/>
                </a:moveTo>
                <a:lnTo>
                  <a:pt x="262483" y="5517400"/>
                </a:lnTo>
                <a:lnTo>
                  <a:pt x="179425" y="5547601"/>
                </a:lnTo>
                <a:lnTo>
                  <a:pt x="98717" y="5607367"/>
                </a:lnTo>
                <a:lnTo>
                  <a:pt x="42405" y="5693880"/>
                </a:lnTo>
                <a:lnTo>
                  <a:pt x="13017" y="5782957"/>
                </a:lnTo>
                <a:lnTo>
                  <a:pt x="1803" y="5852566"/>
                </a:lnTo>
                <a:lnTo>
                  <a:pt x="0" y="5880671"/>
                </a:lnTo>
                <a:lnTo>
                  <a:pt x="26225" y="5879338"/>
                </a:lnTo>
                <a:lnTo>
                  <a:pt x="91313" y="5868606"/>
                </a:lnTo>
                <a:lnTo>
                  <a:pt x="174904" y="5838393"/>
                </a:lnTo>
                <a:lnTo>
                  <a:pt x="256654" y="5778639"/>
                </a:lnTo>
                <a:lnTo>
                  <a:pt x="312686" y="5692114"/>
                </a:lnTo>
                <a:lnTo>
                  <a:pt x="341452" y="5603037"/>
                </a:lnTo>
                <a:lnTo>
                  <a:pt x="352056" y="5533428"/>
                </a:lnTo>
                <a:lnTo>
                  <a:pt x="353568" y="5505323"/>
                </a:lnTo>
                <a:close/>
              </a:path>
              <a:path w="779780" h="9142095">
                <a:moveTo>
                  <a:pt x="353568" y="4176103"/>
                </a:moveTo>
                <a:lnTo>
                  <a:pt x="262483" y="4188180"/>
                </a:lnTo>
                <a:lnTo>
                  <a:pt x="179425" y="4218381"/>
                </a:lnTo>
                <a:lnTo>
                  <a:pt x="98717" y="4278147"/>
                </a:lnTo>
                <a:lnTo>
                  <a:pt x="42405" y="4364660"/>
                </a:lnTo>
                <a:lnTo>
                  <a:pt x="13017" y="4453750"/>
                </a:lnTo>
                <a:lnTo>
                  <a:pt x="1803" y="4523359"/>
                </a:lnTo>
                <a:lnTo>
                  <a:pt x="0" y="4551451"/>
                </a:lnTo>
                <a:lnTo>
                  <a:pt x="26225" y="4550118"/>
                </a:lnTo>
                <a:lnTo>
                  <a:pt x="91313" y="4539386"/>
                </a:lnTo>
                <a:lnTo>
                  <a:pt x="174904" y="4509173"/>
                </a:lnTo>
                <a:lnTo>
                  <a:pt x="256654" y="4449419"/>
                </a:lnTo>
                <a:lnTo>
                  <a:pt x="312686" y="4362894"/>
                </a:lnTo>
                <a:lnTo>
                  <a:pt x="341452" y="4273816"/>
                </a:lnTo>
                <a:lnTo>
                  <a:pt x="352056" y="4204208"/>
                </a:lnTo>
                <a:lnTo>
                  <a:pt x="353568" y="4176103"/>
                </a:lnTo>
                <a:close/>
              </a:path>
              <a:path w="779780" h="9142095">
                <a:moveTo>
                  <a:pt x="353568" y="3480092"/>
                </a:moveTo>
                <a:lnTo>
                  <a:pt x="262483" y="3492157"/>
                </a:lnTo>
                <a:lnTo>
                  <a:pt x="179425" y="3522370"/>
                </a:lnTo>
                <a:lnTo>
                  <a:pt x="98717" y="3582124"/>
                </a:lnTo>
                <a:lnTo>
                  <a:pt x="42405" y="3668649"/>
                </a:lnTo>
                <a:lnTo>
                  <a:pt x="13017" y="3757726"/>
                </a:lnTo>
                <a:lnTo>
                  <a:pt x="1803" y="3827335"/>
                </a:lnTo>
                <a:lnTo>
                  <a:pt x="0" y="3855440"/>
                </a:lnTo>
                <a:lnTo>
                  <a:pt x="26225" y="3854094"/>
                </a:lnTo>
                <a:lnTo>
                  <a:pt x="91313" y="3843363"/>
                </a:lnTo>
                <a:lnTo>
                  <a:pt x="174904" y="3813162"/>
                </a:lnTo>
                <a:lnTo>
                  <a:pt x="256654" y="3753396"/>
                </a:lnTo>
                <a:lnTo>
                  <a:pt x="312686" y="3666883"/>
                </a:lnTo>
                <a:lnTo>
                  <a:pt x="341452" y="3577793"/>
                </a:lnTo>
                <a:lnTo>
                  <a:pt x="352056" y="3508184"/>
                </a:lnTo>
                <a:lnTo>
                  <a:pt x="353568" y="3480092"/>
                </a:lnTo>
                <a:close/>
              </a:path>
              <a:path w="779780" h="9142095">
                <a:moveTo>
                  <a:pt x="353568" y="1392034"/>
                </a:moveTo>
                <a:lnTo>
                  <a:pt x="262483" y="1404112"/>
                </a:lnTo>
                <a:lnTo>
                  <a:pt x="179425" y="1434312"/>
                </a:lnTo>
                <a:lnTo>
                  <a:pt x="98717" y="1494078"/>
                </a:lnTo>
                <a:lnTo>
                  <a:pt x="42405" y="1580591"/>
                </a:lnTo>
                <a:lnTo>
                  <a:pt x="13017" y="1669669"/>
                </a:lnTo>
                <a:lnTo>
                  <a:pt x="1803" y="1739290"/>
                </a:lnTo>
                <a:lnTo>
                  <a:pt x="0" y="1767382"/>
                </a:lnTo>
                <a:lnTo>
                  <a:pt x="26225" y="1766049"/>
                </a:lnTo>
                <a:lnTo>
                  <a:pt x="91313" y="1755317"/>
                </a:lnTo>
                <a:lnTo>
                  <a:pt x="174904" y="1725104"/>
                </a:lnTo>
                <a:lnTo>
                  <a:pt x="256654" y="1665351"/>
                </a:lnTo>
                <a:lnTo>
                  <a:pt x="312686" y="1578825"/>
                </a:lnTo>
                <a:lnTo>
                  <a:pt x="341452" y="1489748"/>
                </a:lnTo>
                <a:lnTo>
                  <a:pt x="352056" y="1420139"/>
                </a:lnTo>
                <a:lnTo>
                  <a:pt x="353568" y="1392034"/>
                </a:lnTo>
                <a:close/>
              </a:path>
              <a:path w="779780" h="9142095">
                <a:moveTo>
                  <a:pt x="353568" y="696023"/>
                </a:moveTo>
                <a:lnTo>
                  <a:pt x="262483" y="708088"/>
                </a:lnTo>
                <a:lnTo>
                  <a:pt x="179425" y="738301"/>
                </a:lnTo>
                <a:lnTo>
                  <a:pt x="98717" y="798055"/>
                </a:lnTo>
                <a:lnTo>
                  <a:pt x="42405" y="884580"/>
                </a:lnTo>
                <a:lnTo>
                  <a:pt x="13017" y="973658"/>
                </a:lnTo>
                <a:lnTo>
                  <a:pt x="1803" y="1043266"/>
                </a:lnTo>
                <a:lnTo>
                  <a:pt x="0" y="1071372"/>
                </a:lnTo>
                <a:lnTo>
                  <a:pt x="26225" y="1070025"/>
                </a:lnTo>
                <a:lnTo>
                  <a:pt x="91313" y="1059294"/>
                </a:lnTo>
                <a:lnTo>
                  <a:pt x="174904" y="1029093"/>
                </a:lnTo>
                <a:lnTo>
                  <a:pt x="256654" y="969327"/>
                </a:lnTo>
                <a:lnTo>
                  <a:pt x="312686" y="882815"/>
                </a:lnTo>
                <a:lnTo>
                  <a:pt x="341452" y="793724"/>
                </a:lnTo>
                <a:lnTo>
                  <a:pt x="352056" y="724115"/>
                </a:lnTo>
                <a:lnTo>
                  <a:pt x="353568" y="696023"/>
                </a:lnTo>
                <a:close/>
              </a:path>
              <a:path w="779780" h="9142095">
                <a:moveTo>
                  <a:pt x="353568" y="0"/>
                </a:moveTo>
                <a:lnTo>
                  <a:pt x="262483" y="12077"/>
                </a:lnTo>
                <a:lnTo>
                  <a:pt x="179425" y="42278"/>
                </a:lnTo>
                <a:lnTo>
                  <a:pt x="98717" y="102044"/>
                </a:lnTo>
                <a:lnTo>
                  <a:pt x="42405" y="188556"/>
                </a:lnTo>
                <a:lnTo>
                  <a:pt x="13017" y="277634"/>
                </a:lnTo>
                <a:lnTo>
                  <a:pt x="1803" y="347256"/>
                </a:lnTo>
                <a:lnTo>
                  <a:pt x="0" y="375348"/>
                </a:lnTo>
                <a:lnTo>
                  <a:pt x="26225" y="374015"/>
                </a:lnTo>
                <a:lnTo>
                  <a:pt x="91313" y="363283"/>
                </a:lnTo>
                <a:lnTo>
                  <a:pt x="174904" y="333070"/>
                </a:lnTo>
                <a:lnTo>
                  <a:pt x="256654" y="273316"/>
                </a:lnTo>
                <a:lnTo>
                  <a:pt x="312686" y="186791"/>
                </a:lnTo>
                <a:lnTo>
                  <a:pt x="341452" y="97713"/>
                </a:lnTo>
                <a:lnTo>
                  <a:pt x="352056" y="28105"/>
                </a:lnTo>
                <a:lnTo>
                  <a:pt x="353568" y="0"/>
                </a:lnTo>
                <a:close/>
              </a:path>
              <a:path w="779780" h="9142095">
                <a:moveTo>
                  <a:pt x="749325" y="6225210"/>
                </a:moveTo>
                <a:lnTo>
                  <a:pt x="658241" y="6237287"/>
                </a:lnTo>
                <a:lnTo>
                  <a:pt x="575170" y="6267488"/>
                </a:lnTo>
                <a:lnTo>
                  <a:pt x="494461" y="6327254"/>
                </a:lnTo>
                <a:lnTo>
                  <a:pt x="438150" y="6413767"/>
                </a:lnTo>
                <a:lnTo>
                  <a:pt x="408762" y="6502844"/>
                </a:lnTo>
                <a:lnTo>
                  <a:pt x="397548" y="6572466"/>
                </a:lnTo>
                <a:lnTo>
                  <a:pt x="395757" y="6600558"/>
                </a:lnTo>
                <a:lnTo>
                  <a:pt x="421970" y="6599225"/>
                </a:lnTo>
                <a:lnTo>
                  <a:pt x="487057" y="6588493"/>
                </a:lnTo>
                <a:lnTo>
                  <a:pt x="570661" y="6558280"/>
                </a:lnTo>
                <a:lnTo>
                  <a:pt x="652399" y="6498526"/>
                </a:lnTo>
                <a:lnTo>
                  <a:pt x="708431" y="6412001"/>
                </a:lnTo>
                <a:lnTo>
                  <a:pt x="737209" y="6322923"/>
                </a:lnTo>
                <a:lnTo>
                  <a:pt x="747801" y="6253315"/>
                </a:lnTo>
                <a:lnTo>
                  <a:pt x="749325" y="6225210"/>
                </a:lnTo>
                <a:close/>
              </a:path>
              <a:path w="779780" h="9142095">
                <a:moveTo>
                  <a:pt x="779221" y="8740292"/>
                </a:moveTo>
                <a:lnTo>
                  <a:pt x="680745" y="8753221"/>
                </a:lnTo>
                <a:lnTo>
                  <a:pt x="590943" y="8785555"/>
                </a:lnTo>
                <a:lnTo>
                  <a:pt x="503682" y="8849512"/>
                </a:lnTo>
                <a:lnTo>
                  <a:pt x="442798" y="8942121"/>
                </a:lnTo>
                <a:lnTo>
                  <a:pt x="411022" y="9037460"/>
                </a:lnTo>
                <a:lnTo>
                  <a:pt x="398894" y="9111971"/>
                </a:lnTo>
                <a:lnTo>
                  <a:pt x="396951" y="9142044"/>
                </a:lnTo>
                <a:lnTo>
                  <a:pt x="425310" y="9140609"/>
                </a:lnTo>
                <a:lnTo>
                  <a:pt x="495681" y="9129128"/>
                </a:lnTo>
                <a:lnTo>
                  <a:pt x="586054" y="9096794"/>
                </a:lnTo>
                <a:lnTo>
                  <a:pt x="674433" y="9032824"/>
                </a:lnTo>
                <a:lnTo>
                  <a:pt x="735012" y="8940228"/>
                </a:lnTo>
                <a:lnTo>
                  <a:pt x="766127" y="8844877"/>
                </a:lnTo>
                <a:lnTo>
                  <a:pt x="777582" y="8770379"/>
                </a:lnTo>
                <a:lnTo>
                  <a:pt x="779221" y="8740292"/>
                </a:lnTo>
                <a:close/>
              </a:path>
              <a:path w="779780" h="9142095">
                <a:moveTo>
                  <a:pt x="779221" y="7848295"/>
                </a:moveTo>
                <a:lnTo>
                  <a:pt x="680745" y="7861211"/>
                </a:lnTo>
                <a:lnTo>
                  <a:pt x="590943" y="7893545"/>
                </a:lnTo>
                <a:lnTo>
                  <a:pt x="503682" y="7957502"/>
                </a:lnTo>
                <a:lnTo>
                  <a:pt x="442798" y="8050111"/>
                </a:lnTo>
                <a:lnTo>
                  <a:pt x="411022" y="8145450"/>
                </a:lnTo>
                <a:lnTo>
                  <a:pt x="398894" y="8219961"/>
                </a:lnTo>
                <a:lnTo>
                  <a:pt x="396951" y="8250034"/>
                </a:lnTo>
                <a:lnTo>
                  <a:pt x="425310" y="8248599"/>
                </a:lnTo>
                <a:lnTo>
                  <a:pt x="495681" y="8237118"/>
                </a:lnTo>
                <a:lnTo>
                  <a:pt x="586054" y="8204784"/>
                </a:lnTo>
                <a:lnTo>
                  <a:pt x="674433" y="8140827"/>
                </a:lnTo>
                <a:lnTo>
                  <a:pt x="735012" y="8048218"/>
                </a:lnTo>
                <a:lnTo>
                  <a:pt x="766127" y="7952867"/>
                </a:lnTo>
                <a:lnTo>
                  <a:pt x="777582" y="7878369"/>
                </a:lnTo>
                <a:lnTo>
                  <a:pt x="779221" y="7848295"/>
                </a:lnTo>
                <a:close/>
              </a:path>
            </a:pathLst>
          </a:custGeom>
          <a:solidFill>
            <a:srgbClr val="CDCE00"/>
          </a:solidFill>
        </p:spPr>
        <p:txBody>
          <a:bodyPr wrap="square" lIns="0" tIns="0" rIns="0" bIns="0" rtlCol="0"/>
          <a:lstStyle/>
          <a:p>
            <a:endParaRPr/>
          </a:p>
        </p:txBody>
      </p:sp>
      <p:sp>
        <p:nvSpPr>
          <p:cNvPr id="4" name="object 4"/>
          <p:cNvSpPr txBox="1"/>
          <p:nvPr/>
        </p:nvSpPr>
        <p:spPr>
          <a:xfrm>
            <a:off x="450851" y="1507440"/>
            <a:ext cx="18669000" cy="14929728"/>
          </a:xfrm>
          <a:prstGeom prst="rect">
            <a:avLst/>
          </a:prstGeom>
        </p:spPr>
        <p:txBody>
          <a:bodyPr vert="horz" wrap="square" lIns="0" tIns="15240" rIns="0" bIns="0" rtlCol="0">
            <a:spAutoFit/>
          </a:bodyPr>
          <a:lstStyle/>
          <a:p>
            <a:pPr marL="12700">
              <a:lnSpc>
                <a:spcPts val="5500"/>
              </a:lnSpc>
              <a:spcBef>
                <a:spcPts val="120"/>
              </a:spcBef>
            </a:pPr>
            <a:endParaRPr lang="cs-CZ" sz="4600" b="1" u="sng" spc="-20" dirty="0">
              <a:solidFill>
                <a:srgbClr val="BB7109"/>
              </a:solidFill>
              <a:uFill>
                <a:solidFill>
                  <a:srgbClr val="BB7109"/>
                </a:solidFill>
              </a:uFill>
              <a:latin typeface="Trebuchet MS"/>
              <a:cs typeface="Trebuchet MS"/>
            </a:endParaRPr>
          </a:p>
          <a:p>
            <a:pPr marL="12700">
              <a:lnSpc>
                <a:spcPts val="5500"/>
              </a:lnSpc>
              <a:spcBef>
                <a:spcPts val="120"/>
              </a:spcBef>
            </a:pPr>
            <a:r>
              <a:rPr sz="4800" b="1" u="sng" spc="-20" dirty="0" err="1">
                <a:solidFill>
                  <a:srgbClr val="BB7109"/>
                </a:solidFill>
                <a:uFill>
                  <a:solidFill>
                    <a:srgbClr val="BB7109"/>
                  </a:solidFill>
                </a:uFill>
                <a:latin typeface="Trebuchet MS"/>
                <a:cs typeface="Trebuchet MS"/>
              </a:rPr>
              <a:t>Diverzifikace</a:t>
            </a:r>
            <a:r>
              <a:rPr sz="4800" b="1" u="sng" spc="-215" dirty="0">
                <a:solidFill>
                  <a:srgbClr val="BB7109"/>
                </a:solidFill>
                <a:uFill>
                  <a:solidFill>
                    <a:srgbClr val="BB7109"/>
                  </a:solidFill>
                </a:uFill>
                <a:latin typeface="Trebuchet MS"/>
                <a:cs typeface="Trebuchet MS"/>
              </a:rPr>
              <a:t> </a:t>
            </a:r>
            <a:r>
              <a:rPr sz="4800" b="1" u="sng" spc="-10" dirty="0">
                <a:solidFill>
                  <a:srgbClr val="BB7109"/>
                </a:solidFill>
                <a:uFill>
                  <a:solidFill>
                    <a:srgbClr val="BB7109"/>
                  </a:solidFill>
                </a:uFill>
                <a:latin typeface="Trebuchet MS"/>
                <a:cs typeface="Trebuchet MS"/>
              </a:rPr>
              <a:t>plodin:</a:t>
            </a:r>
            <a:endParaRPr sz="4800" dirty="0">
              <a:latin typeface="Trebuchet MS"/>
              <a:cs typeface="Trebuchet MS"/>
            </a:endParaRPr>
          </a:p>
          <a:p>
            <a:pPr marL="958215" indent="-685800">
              <a:lnSpc>
                <a:spcPts val="5480"/>
              </a:lnSpc>
              <a:buFont typeface="Arial" panose="020B0604020202020204" pitchFamily="34" charset="0"/>
              <a:buChar char="•"/>
            </a:pPr>
            <a:r>
              <a:rPr sz="4800" spc="-275" dirty="0" err="1">
                <a:solidFill>
                  <a:schemeClr val="accent3">
                    <a:lumMod val="75000"/>
                  </a:schemeClr>
                </a:solidFill>
                <a:latin typeface="Trebuchet MS"/>
                <a:cs typeface="Trebuchet MS"/>
              </a:rPr>
              <a:t>analogicky</a:t>
            </a:r>
            <a:r>
              <a:rPr sz="4800" spc="-100" dirty="0">
                <a:solidFill>
                  <a:schemeClr val="accent3">
                    <a:lumMod val="75000"/>
                  </a:schemeClr>
                </a:solidFill>
                <a:latin typeface="Trebuchet MS"/>
                <a:cs typeface="Trebuchet MS"/>
              </a:rPr>
              <a:t> </a:t>
            </a:r>
            <a:r>
              <a:rPr sz="4800" spc="-270" dirty="0" err="1">
                <a:solidFill>
                  <a:schemeClr val="accent3">
                    <a:lumMod val="75000"/>
                  </a:schemeClr>
                </a:solidFill>
                <a:latin typeface="Trebuchet MS"/>
                <a:cs typeface="Trebuchet MS"/>
              </a:rPr>
              <a:t>greeningu</a:t>
            </a:r>
            <a:endParaRPr lang="cs-CZ" sz="4800" spc="-270" dirty="0">
              <a:solidFill>
                <a:schemeClr val="accent3">
                  <a:lumMod val="75000"/>
                </a:schemeClr>
              </a:solidFill>
              <a:latin typeface="Trebuchet MS"/>
              <a:cs typeface="Trebuchet MS"/>
            </a:endParaRPr>
          </a:p>
          <a:p>
            <a:pPr marL="958215" indent="-685800">
              <a:lnSpc>
                <a:spcPts val="5480"/>
              </a:lnSpc>
              <a:buFont typeface="Arial" panose="020B0604020202020204" pitchFamily="34" charset="0"/>
              <a:buChar char="•"/>
            </a:pPr>
            <a:r>
              <a:rPr lang="cs-CZ" sz="4800" spc="-270" dirty="0">
                <a:solidFill>
                  <a:schemeClr val="accent3">
                    <a:lumMod val="75000"/>
                  </a:schemeClr>
                </a:solidFill>
                <a:latin typeface="Trebuchet MS"/>
                <a:cs typeface="Trebuchet MS"/>
              </a:rPr>
              <a:t>Pokračují výjimky (10 ha, EZ, 75 % trav / bylinných pícnin)</a:t>
            </a:r>
          </a:p>
          <a:p>
            <a:pPr marL="958215" indent="-685800">
              <a:lnSpc>
                <a:spcPts val="5480"/>
              </a:lnSpc>
              <a:buFont typeface="Arial" panose="020B0604020202020204" pitchFamily="34" charset="0"/>
              <a:buChar char="•"/>
            </a:pPr>
            <a:r>
              <a:rPr lang="cs-CZ" sz="4800" spc="-270" dirty="0">
                <a:solidFill>
                  <a:schemeClr val="accent3">
                    <a:lumMod val="75000"/>
                  </a:schemeClr>
                </a:solidFill>
                <a:latin typeface="Trebuchet MS"/>
                <a:cs typeface="Trebuchet MS"/>
              </a:rPr>
              <a:t>základna R/ U / G – porost úhoru a porost na G se vyhodnocují jako plodina</a:t>
            </a:r>
            <a:endParaRPr sz="4800" dirty="0">
              <a:solidFill>
                <a:schemeClr val="accent3">
                  <a:lumMod val="75000"/>
                </a:schemeClr>
              </a:solidFill>
              <a:latin typeface="Trebuchet MS"/>
              <a:cs typeface="Trebuchet MS"/>
            </a:endParaRPr>
          </a:p>
          <a:p>
            <a:pPr marL="958215" indent="-685800">
              <a:lnSpc>
                <a:spcPts val="5480"/>
              </a:lnSpc>
              <a:buFont typeface="Arial" panose="020B0604020202020204" pitchFamily="34" charset="0"/>
              <a:buChar char="•"/>
              <a:tabLst>
                <a:tab pos="1287145" algn="l"/>
              </a:tabLst>
            </a:pPr>
            <a:r>
              <a:rPr sz="4800" spc="-155" dirty="0" err="1">
                <a:solidFill>
                  <a:schemeClr val="accent3">
                    <a:lumMod val="75000"/>
                  </a:schemeClr>
                </a:solidFill>
                <a:latin typeface="Trebuchet MS"/>
                <a:cs typeface="Trebuchet MS"/>
              </a:rPr>
              <a:t>při</a:t>
            </a:r>
            <a:r>
              <a:rPr sz="4800" spc="-180" dirty="0">
                <a:solidFill>
                  <a:schemeClr val="accent3">
                    <a:lumMod val="75000"/>
                  </a:schemeClr>
                </a:solidFill>
                <a:latin typeface="Trebuchet MS"/>
                <a:cs typeface="Trebuchet MS"/>
              </a:rPr>
              <a:t> </a:t>
            </a:r>
            <a:r>
              <a:rPr sz="4800" spc="-229" dirty="0">
                <a:solidFill>
                  <a:schemeClr val="accent3">
                    <a:lumMod val="75000"/>
                  </a:schemeClr>
                </a:solidFill>
                <a:latin typeface="Trebuchet MS"/>
                <a:cs typeface="Trebuchet MS"/>
              </a:rPr>
              <a:t>výměře</a:t>
            </a:r>
            <a:r>
              <a:rPr sz="4800" spc="-125" dirty="0">
                <a:solidFill>
                  <a:schemeClr val="accent3">
                    <a:lumMod val="75000"/>
                  </a:schemeClr>
                </a:solidFill>
                <a:latin typeface="Trebuchet MS"/>
                <a:cs typeface="Trebuchet MS"/>
              </a:rPr>
              <a:t> </a:t>
            </a:r>
            <a:r>
              <a:rPr sz="4800" b="1" dirty="0">
                <a:solidFill>
                  <a:srgbClr val="C00000"/>
                </a:solidFill>
                <a:latin typeface="Trebuchet MS"/>
                <a:cs typeface="Trebuchet MS"/>
              </a:rPr>
              <a:t>nad</a:t>
            </a:r>
            <a:r>
              <a:rPr sz="4800" b="1" spc="-165" dirty="0">
                <a:solidFill>
                  <a:srgbClr val="C00000"/>
                </a:solidFill>
                <a:latin typeface="Trebuchet MS"/>
                <a:cs typeface="Trebuchet MS"/>
              </a:rPr>
              <a:t> </a:t>
            </a:r>
            <a:r>
              <a:rPr sz="4800" b="1" spc="-140" dirty="0">
                <a:solidFill>
                  <a:srgbClr val="C00000"/>
                </a:solidFill>
                <a:latin typeface="Trebuchet MS"/>
                <a:cs typeface="Trebuchet MS"/>
              </a:rPr>
              <a:t>150</a:t>
            </a:r>
            <a:r>
              <a:rPr sz="4800" b="1" spc="-200" dirty="0">
                <a:solidFill>
                  <a:srgbClr val="C00000"/>
                </a:solidFill>
                <a:latin typeface="Trebuchet MS"/>
                <a:cs typeface="Trebuchet MS"/>
              </a:rPr>
              <a:t> </a:t>
            </a:r>
            <a:r>
              <a:rPr sz="4800" b="1" dirty="0">
                <a:solidFill>
                  <a:srgbClr val="C00000"/>
                </a:solidFill>
                <a:latin typeface="Trebuchet MS"/>
                <a:cs typeface="Trebuchet MS"/>
              </a:rPr>
              <a:t>ha</a:t>
            </a:r>
            <a:r>
              <a:rPr sz="4800" b="1" spc="-170" dirty="0">
                <a:solidFill>
                  <a:srgbClr val="C00000"/>
                </a:solidFill>
                <a:latin typeface="Trebuchet MS"/>
                <a:cs typeface="Trebuchet MS"/>
              </a:rPr>
              <a:t> </a:t>
            </a:r>
            <a:r>
              <a:rPr sz="4800" b="1" spc="605" dirty="0">
                <a:solidFill>
                  <a:srgbClr val="C00000"/>
                </a:solidFill>
                <a:latin typeface="Trebuchet MS"/>
                <a:cs typeface="Trebuchet MS"/>
              </a:rPr>
              <a:t>–</a:t>
            </a:r>
            <a:r>
              <a:rPr sz="4800" b="1" spc="-165" dirty="0">
                <a:solidFill>
                  <a:srgbClr val="C00000"/>
                </a:solidFill>
                <a:latin typeface="Trebuchet MS"/>
                <a:cs typeface="Trebuchet MS"/>
              </a:rPr>
              <a:t> </a:t>
            </a:r>
            <a:r>
              <a:rPr sz="4800" spc="-375" dirty="0">
                <a:solidFill>
                  <a:srgbClr val="C00000"/>
                </a:solidFill>
                <a:latin typeface="Trebuchet MS"/>
                <a:cs typeface="Trebuchet MS"/>
              </a:rPr>
              <a:t>min.</a:t>
            </a:r>
            <a:r>
              <a:rPr sz="4800" spc="-590" dirty="0">
                <a:solidFill>
                  <a:srgbClr val="C00000"/>
                </a:solidFill>
                <a:latin typeface="Trebuchet MS"/>
                <a:cs typeface="Trebuchet MS"/>
              </a:rPr>
              <a:t> </a:t>
            </a:r>
            <a:r>
              <a:rPr sz="4800" b="1" dirty="0">
                <a:solidFill>
                  <a:srgbClr val="C00000"/>
                </a:solidFill>
                <a:latin typeface="Trebuchet MS"/>
                <a:cs typeface="Trebuchet MS"/>
              </a:rPr>
              <a:t>4</a:t>
            </a:r>
            <a:r>
              <a:rPr sz="4800" b="1" spc="-175" dirty="0">
                <a:solidFill>
                  <a:srgbClr val="C00000"/>
                </a:solidFill>
                <a:latin typeface="Trebuchet MS"/>
                <a:cs typeface="Trebuchet MS"/>
              </a:rPr>
              <a:t> </a:t>
            </a:r>
            <a:r>
              <a:rPr sz="4800" b="1" spc="-10" dirty="0" err="1">
                <a:solidFill>
                  <a:srgbClr val="C00000"/>
                </a:solidFill>
                <a:latin typeface="Trebuchet MS"/>
                <a:cs typeface="Trebuchet MS"/>
              </a:rPr>
              <a:t>plodiny</a:t>
            </a:r>
            <a:endParaRPr lang="cs-CZ" sz="4800" dirty="0">
              <a:solidFill>
                <a:srgbClr val="C00000"/>
              </a:solidFill>
              <a:latin typeface="Trebuchet MS"/>
              <a:cs typeface="Trebuchet MS"/>
            </a:endParaRPr>
          </a:p>
          <a:p>
            <a:pPr marL="958215" indent="-685800">
              <a:lnSpc>
                <a:spcPts val="5500"/>
              </a:lnSpc>
              <a:buFont typeface="Arial" panose="020B0604020202020204" pitchFamily="34" charset="0"/>
              <a:buChar char="•"/>
            </a:pPr>
            <a:r>
              <a:rPr lang="cs-CZ" sz="4800" spc="-185" dirty="0">
                <a:solidFill>
                  <a:srgbClr val="C00000"/>
                </a:solidFill>
                <a:latin typeface="Trebuchet MS"/>
                <a:cs typeface="Trebuchet MS"/>
              </a:rPr>
              <a:t>ozim</a:t>
            </a:r>
            <a:r>
              <a:rPr lang="cs-CZ" sz="4800" spc="-160" dirty="0">
                <a:solidFill>
                  <a:srgbClr val="C00000"/>
                </a:solidFill>
                <a:latin typeface="Trebuchet MS"/>
                <a:cs typeface="Trebuchet MS"/>
              </a:rPr>
              <a:t> </a:t>
            </a:r>
            <a:r>
              <a:rPr lang="cs-CZ" sz="4800" spc="-459" dirty="0">
                <a:solidFill>
                  <a:srgbClr val="C00000"/>
                </a:solidFill>
                <a:latin typeface="Trebuchet MS"/>
                <a:cs typeface="Trebuchet MS"/>
              </a:rPr>
              <a:t>a</a:t>
            </a:r>
            <a:r>
              <a:rPr lang="cs-CZ" sz="4800" spc="-105" dirty="0">
                <a:solidFill>
                  <a:srgbClr val="C00000"/>
                </a:solidFill>
                <a:latin typeface="Trebuchet MS"/>
                <a:cs typeface="Trebuchet MS"/>
              </a:rPr>
              <a:t> </a:t>
            </a:r>
            <a:r>
              <a:rPr lang="cs-CZ" sz="4800" spc="-355" dirty="0">
                <a:solidFill>
                  <a:srgbClr val="C00000"/>
                </a:solidFill>
                <a:latin typeface="Trebuchet MS"/>
                <a:cs typeface="Trebuchet MS"/>
              </a:rPr>
              <a:t>jařina</a:t>
            </a:r>
            <a:r>
              <a:rPr lang="cs-CZ" sz="4800" spc="-125" dirty="0">
                <a:solidFill>
                  <a:srgbClr val="C00000"/>
                </a:solidFill>
                <a:latin typeface="Trebuchet MS"/>
                <a:cs typeface="Trebuchet MS"/>
              </a:rPr>
              <a:t> </a:t>
            </a:r>
            <a:r>
              <a:rPr lang="cs-CZ" sz="4800" spc="265" dirty="0">
                <a:solidFill>
                  <a:srgbClr val="C00000"/>
                </a:solidFill>
                <a:latin typeface="Trebuchet MS"/>
                <a:cs typeface="Trebuchet MS"/>
              </a:rPr>
              <a:t>=</a:t>
            </a:r>
            <a:r>
              <a:rPr lang="cs-CZ" sz="4800" spc="-145" dirty="0">
                <a:solidFill>
                  <a:srgbClr val="C00000"/>
                </a:solidFill>
                <a:latin typeface="Trebuchet MS"/>
                <a:cs typeface="Trebuchet MS"/>
              </a:rPr>
              <a:t> </a:t>
            </a:r>
            <a:r>
              <a:rPr lang="cs-CZ" sz="4800" dirty="0">
                <a:solidFill>
                  <a:srgbClr val="C00000"/>
                </a:solidFill>
                <a:latin typeface="Trebuchet MS"/>
                <a:cs typeface="Trebuchet MS"/>
              </a:rPr>
              <a:t>1</a:t>
            </a:r>
            <a:r>
              <a:rPr lang="cs-CZ" sz="4800" spc="-140" dirty="0">
                <a:solidFill>
                  <a:srgbClr val="C00000"/>
                </a:solidFill>
                <a:latin typeface="Trebuchet MS"/>
                <a:cs typeface="Trebuchet MS"/>
              </a:rPr>
              <a:t> </a:t>
            </a:r>
            <a:r>
              <a:rPr lang="cs-CZ" sz="4800" spc="-265" dirty="0">
                <a:solidFill>
                  <a:srgbClr val="C00000"/>
                </a:solidFill>
                <a:latin typeface="Trebuchet MS"/>
                <a:cs typeface="Trebuchet MS"/>
              </a:rPr>
              <a:t>plodina</a:t>
            </a:r>
            <a:endParaRPr lang="cs-CZ" sz="4800" dirty="0">
              <a:solidFill>
                <a:srgbClr val="C00000"/>
              </a:solidFill>
              <a:latin typeface="Trebuchet MS"/>
              <a:cs typeface="Trebuchet MS"/>
            </a:endParaRPr>
          </a:p>
          <a:p>
            <a:pPr>
              <a:lnSpc>
                <a:spcPct val="100000"/>
              </a:lnSpc>
              <a:spcBef>
                <a:spcPts val="45"/>
              </a:spcBef>
            </a:pPr>
            <a:endParaRPr sz="4800" dirty="0">
              <a:solidFill>
                <a:schemeClr val="accent3">
                  <a:lumMod val="75000"/>
                </a:schemeClr>
              </a:solidFill>
              <a:latin typeface="Trebuchet MS"/>
              <a:cs typeface="Trebuchet MS"/>
            </a:endParaRPr>
          </a:p>
          <a:p>
            <a:pPr marL="12700">
              <a:lnSpc>
                <a:spcPts val="5500"/>
              </a:lnSpc>
            </a:pPr>
            <a:r>
              <a:rPr sz="4800" b="1" u="sng" spc="95" dirty="0">
                <a:solidFill>
                  <a:schemeClr val="accent3">
                    <a:lumMod val="75000"/>
                  </a:schemeClr>
                </a:solidFill>
                <a:uFill>
                  <a:solidFill>
                    <a:srgbClr val="BB7109"/>
                  </a:solidFill>
                </a:uFill>
                <a:latin typeface="Trebuchet MS"/>
                <a:cs typeface="Trebuchet MS"/>
              </a:rPr>
              <a:t>Organická</a:t>
            </a:r>
            <a:r>
              <a:rPr sz="4800" b="1" u="sng" spc="-125" dirty="0">
                <a:solidFill>
                  <a:schemeClr val="accent3">
                    <a:lumMod val="75000"/>
                  </a:schemeClr>
                </a:solidFill>
                <a:uFill>
                  <a:solidFill>
                    <a:srgbClr val="BB7109"/>
                  </a:solidFill>
                </a:uFill>
                <a:latin typeface="Trebuchet MS"/>
                <a:cs typeface="Trebuchet MS"/>
              </a:rPr>
              <a:t> </a:t>
            </a:r>
            <a:r>
              <a:rPr sz="4800" b="1" u="sng" dirty="0">
                <a:solidFill>
                  <a:schemeClr val="accent3">
                    <a:lumMod val="75000"/>
                  </a:schemeClr>
                </a:solidFill>
                <a:uFill>
                  <a:solidFill>
                    <a:srgbClr val="BB7109"/>
                  </a:solidFill>
                </a:uFill>
                <a:latin typeface="Trebuchet MS"/>
                <a:cs typeface="Trebuchet MS"/>
              </a:rPr>
              <a:t>složka</a:t>
            </a:r>
            <a:r>
              <a:rPr sz="4800" b="1" u="sng" spc="-114" dirty="0">
                <a:solidFill>
                  <a:schemeClr val="accent3">
                    <a:lumMod val="75000"/>
                  </a:schemeClr>
                </a:solidFill>
                <a:uFill>
                  <a:solidFill>
                    <a:srgbClr val="BB7109"/>
                  </a:solidFill>
                </a:uFill>
                <a:latin typeface="Trebuchet MS"/>
                <a:cs typeface="Trebuchet MS"/>
              </a:rPr>
              <a:t> </a:t>
            </a:r>
            <a:r>
              <a:rPr sz="4800" b="1" u="sng" spc="65" dirty="0">
                <a:solidFill>
                  <a:schemeClr val="accent3">
                    <a:lumMod val="75000"/>
                  </a:schemeClr>
                </a:solidFill>
                <a:uFill>
                  <a:solidFill>
                    <a:srgbClr val="BB7109"/>
                  </a:solidFill>
                </a:uFill>
                <a:latin typeface="Trebuchet MS"/>
                <a:cs typeface="Trebuchet MS"/>
              </a:rPr>
              <a:t>do</a:t>
            </a:r>
            <a:r>
              <a:rPr sz="4800" b="1" u="sng" spc="-110" dirty="0">
                <a:solidFill>
                  <a:schemeClr val="accent3">
                    <a:lumMod val="75000"/>
                  </a:schemeClr>
                </a:solidFill>
                <a:uFill>
                  <a:solidFill>
                    <a:srgbClr val="BB7109"/>
                  </a:solidFill>
                </a:uFill>
                <a:latin typeface="Trebuchet MS"/>
                <a:cs typeface="Trebuchet MS"/>
              </a:rPr>
              <a:t> </a:t>
            </a:r>
            <a:r>
              <a:rPr sz="4800" b="1" u="sng" spc="-10" dirty="0">
                <a:solidFill>
                  <a:schemeClr val="accent3">
                    <a:lumMod val="75000"/>
                  </a:schemeClr>
                </a:solidFill>
                <a:uFill>
                  <a:solidFill>
                    <a:srgbClr val="BB7109"/>
                  </a:solidFill>
                </a:uFill>
                <a:latin typeface="Trebuchet MS"/>
                <a:cs typeface="Trebuchet MS"/>
              </a:rPr>
              <a:t>půdy:</a:t>
            </a:r>
            <a:endParaRPr sz="4800" dirty="0">
              <a:solidFill>
                <a:schemeClr val="accent3">
                  <a:lumMod val="75000"/>
                </a:schemeClr>
              </a:solidFill>
              <a:latin typeface="Trebuchet MS"/>
              <a:cs typeface="Trebuchet MS"/>
            </a:endParaRPr>
          </a:p>
          <a:p>
            <a:pPr marL="272415">
              <a:lnSpc>
                <a:spcPts val="5480"/>
              </a:lnSpc>
            </a:pPr>
            <a:r>
              <a:rPr sz="4800" spc="-345" dirty="0">
                <a:solidFill>
                  <a:schemeClr val="accent3">
                    <a:lumMod val="75000"/>
                  </a:schemeClr>
                </a:solidFill>
                <a:latin typeface="Trebuchet MS"/>
                <a:cs typeface="Trebuchet MS"/>
              </a:rPr>
              <a:t>na</a:t>
            </a:r>
            <a:r>
              <a:rPr sz="4800" spc="-100" dirty="0">
                <a:solidFill>
                  <a:schemeClr val="accent3">
                    <a:lumMod val="75000"/>
                  </a:schemeClr>
                </a:solidFill>
                <a:latin typeface="Trebuchet MS"/>
                <a:cs typeface="Trebuchet MS"/>
              </a:rPr>
              <a:t> </a:t>
            </a:r>
            <a:r>
              <a:rPr sz="4800" spc="-195" dirty="0">
                <a:solidFill>
                  <a:schemeClr val="accent3">
                    <a:lumMod val="75000"/>
                  </a:schemeClr>
                </a:solidFill>
                <a:latin typeface="Trebuchet MS"/>
                <a:cs typeface="Trebuchet MS"/>
              </a:rPr>
              <a:t>ploše</a:t>
            </a:r>
            <a:r>
              <a:rPr sz="4800" spc="-125" dirty="0">
                <a:solidFill>
                  <a:schemeClr val="accent3">
                    <a:lumMod val="75000"/>
                  </a:schemeClr>
                </a:solidFill>
                <a:latin typeface="Trebuchet MS"/>
                <a:cs typeface="Trebuchet MS"/>
              </a:rPr>
              <a:t> </a:t>
            </a:r>
            <a:r>
              <a:rPr sz="4800" spc="-270" dirty="0">
                <a:solidFill>
                  <a:schemeClr val="accent3">
                    <a:lumMod val="75000"/>
                  </a:schemeClr>
                </a:solidFill>
                <a:latin typeface="Trebuchet MS"/>
                <a:cs typeface="Trebuchet MS"/>
              </a:rPr>
              <a:t>odpovídající</a:t>
            </a:r>
            <a:r>
              <a:rPr sz="4800" spc="-135" dirty="0">
                <a:solidFill>
                  <a:schemeClr val="accent3">
                    <a:lumMod val="75000"/>
                  </a:schemeClr>
                </a:solidFill>
                <a:latin typeface="Trebuchet MS"/>
                <a:cs typeface="Trebuchet MS"/>
              </a:rPr>
              <a:t> </a:t>
            </a:r>
            <a:r>
              <a:rPr sz="4800" spc="-229" dirty="0">
                <a:solidFill>
                  <a:schemeClr val="accent3">
                    <a:lumMod val="75000"/>
                  </a:schemeClr>
                </a:solidFill>
                <a:latin typeface="Trebuchet MS"/>
                <a:cs typeface="Trebuchet MS"/>
              </a:rPr>
              <a:t>výměře</a:t>
            </a:r>
            <a:r>
              <a:rPr sz="4800" spc="-114" dirty="0">
                <a:solidFill>
                  <a:schemeClr val="accent3">
                    <a:lumMod val="75000"/>
                  </a:schemeClr>
                </a:solidFill>
                <a:latin typeface="Trebuchet MS"/>
                <a:cs typeface="Trebuchet MS"/>
              </a:rPr>
              <a:t> </a:t>
            </a:r>
            <a:r>
              <a:rPr sz="4800" b="1" spc="-55" dirty="0">
                <a:solidFill>
                  <a:schemeClr val="accent3">
                    <a:lumMod val="75000"/>
                  </a:schemeClr>
                </a:solidFill>
                <a:latin typeface="Trebuchet MS"/>
                <a:cs typeface="Trebuchet MS"/>
              </a:rPr>
              <a:t>min.</a:t>
            </a:r>
            <a:r>
              <a:rPr sz="4800" b="1" spc="-590" dirty="0">
                <a:solidFill>
                  <a:schemeClr val="accent3">
                    <a:lumMod val="75000"/>
                  </a:schemeClr>
                </a:solidFill>
                <a:latin typeface="Trebuchet MS"/>
                <a:cs typeface="Trebuchet MS"/>
              </a:rPr>
              <a:t> </a:t>
            </a:r>
            <a:r>
              <a:rPr sz="4800" b="1" spc="-90" dirty="0">
                <a:solidFill>
                  <a:schemeClr val="accent3">
                    <a:lumMod val="75000"/>
                  </a:schemeClr>
                </a:solidFill>
                <a:latin typeface="Trebuchet MS"/>
                <a:cs typeface="Trebuchet MS"/>
              </a:rPr>
              <a:t>35</a:t>
            </a:r>
            <a:r>
              <a:rPr sz="4800" b="1" spc="-100" dirty="0">
                <a:solidFill>
                  <a:schemeClr val="accent3">
                    <a:lumMod val="75000"/>
                  </a:schemeClr>
                </a:solidFill>
                <a:latin typeface="Trebuchet MS"/>
                <a:cs typeface="Trebuchet MS"/>
              </a:rPr>
              <a:t> </a:t>
            </a:r>
            <a:r>
              <a:rPr sz="4800" b="1" spc="155" dirty="0">
                <a:solidFill>
                  <a:schemeClr val="accent3">
                    <a:lumMod val="75000"/>
                  </a:schemeClr>
                </a:solidFill>
                <a:latin typeface="Trebuchet MS"/>
                <a:cs typeface="Trebuchet MS"/>
              </a:rPr>
              <a:t>%</a:t>
            </a:r>
            <a:r>
              <a:rPr sz="4800" b="1" spc="-120" dirty="0">
                <a:solidFill>
                  <a:schemeClr val="accent3">
                    <a:lumMod val="75000"/>
                  </a:schemeClr>
                </a:solidFill>
                <a:latin typeface="Trebuchet MS"/>
                <a:cs typeface="Trebuchet MS"/>
              </a:rPr>
              <a:t> </a:t>
            </a:r>
            <a:r>
              <a:rPr sz="4800" b="1" dirty="0">
                <a:solidFill>
                  <a:schemeClr val="accent3">
                    <a:lumMod val="75000"/>
                  </a:schemeClr>
                </a:solidFill>
                <a:latin typeface="Trebuchet MS"/>
                <a:cs typeface="Trebuchet MS"/>
              </a:rPr>
              <a:t>orné</a:t>
            </a:r>
            <a:r>
              <a:rPr sz="4800" b="1" spc="-120" dirty="0">
                <a:solidFill>
                  <a:schemeClr val="accent3">
                    <a:lumMod val="75000"/>
                  </a:schemeClr>
                </a:solidFill>
                <a:latin typeface="Trebuchet MS"/>
                <a:cs typeface="Trebuchet MS"/>
              </a:rPr>
              <a:t> </a:t>
            </a:r>
            <a:r>
              <a:rPr sz="4800" b="1" spc="-20" dirty="0">
                <a:solidFill>
                  <a:schemeClr val="accent3">
                    <a:lumMod val="75000"/>
                  </a:schemeClr>
                </a:solidFill>
                <a:latin typeface="Trebuchet MS"/>
                <a:cs typeface="Trebuchet MS"/>
              </a:rPr>
              <a:t>půdy</a:t>
            </a:r>
            <a:endParaRPr sz="4800" dirty="0">
              <a:solidFill>
                <a:schemeClr val="accent3">
                  <a:lumMod val="75000"/>
                </a:schemeClr>
              </a:solidFill>
              <a:latin typeface="Trebuchet MS"/>
              <a:cs typeface="Trebuchet MS"/>
            </a:endParaRPr>
          </a:p>
          <a:p>
            <a:pPr marL="110489" marR="377825" indent="161925">
              <a:lnSpc>
                <a:spcPts val="4990"/>
              </a:lnSpc>
              <a:spcBef>
                <a:spcPts val="585"/>
              </a:spcBef>
            </a:pPr>
            <a:r>
              <a:rPr sz="4800" spc="-320" dirty="0">
                <a:solidFill>
                  <a:schemeClr val="accent3">
                    <a:lumMod val="75000"/>
                  </a:schemeClr>
                </a:solidFill>
                <a:latin typeface="Trebuchet MS"/>
                <a:cs typeface="Trebuchet MS"/>
              </a:rPr>
              <a:t>nastaveny</a:t>
            </a:r>
            <a:r>
              <a:rPr sz="4800" spc="-140" dirty="0">
                <a:solidFill>
                  <a:schemeClr val="accent3">
                    <a:lumMod val="75000"/>
                  </a:schemeClr>
                </a:solidFill>
                <a:latin typeface="Trebuchet MS"/>
                <a:cs typeface="Trebuchet MS"/>
              </a:rPr>
              <a:t> </a:t>
            </a:r>
            <a:r>
              <a:rPr sz="4800" b="1" dirty="0">
                <a:solidFill>
                  <a:schemeClr val="accent3">
                    <a:lumMod val="75000"/>
                  </a:schemeClr>
                </a:solidFill>
                <a:latin typeface="Trebuchet MS"/>
                <a:cs typeface="Trebuchet MS"/>
              </a:rPr>
              <a:t>přepočtové</a:t>
            </a:r>
            <a:r>
              <a:rPr sz="4800" b="1" spc="-345" dirty="0">
                <a:solidFill>
                  <a:schemeClr val="accent3">
                    <a:lumMod val="75000"/>
                  </a:schemeClr>
                </a:solidFill>
                <a:latin typeface="Trebuchet MS"/>
                <a:cs typeface="Trebuchet MS"/>
              </a:rPr>
              <a:t> </a:t>
            </a:r>
            <a:r>
              <a:rPr sz="4800" b="1" spc="-85" dirty="0">
                <a:solidFill>
                  <a:schemeClr val="accent3">
                    <a:lumMod val="75000"/>
                  </a:schemeClr>
                </a:solidFill>
                <a:latin typeface="Trebuchet MS"/>
                <a:cs typeface="Trebuchet MS"/>
              </a:rPr>
              <a:t>koeficienty</a:t>
            </a:r>
            <a:r>
              <a:rPr sz="4800" b="1" spc="-175" dirty="0">
                <a:solidFill>
                  <a:schemeClr val="accent3">
                    <a:lumMod val="75000"/>
                  </a:schemeClr>
                </a:solidFill>
                <a:latin typeface="Trebuchet MS"/>
                <a:cs typeface="Trebuchet MS"/>
              </a:rPr>
              <a:t> </a:t>
            </a:r>
            <a:r>
              <a:rPr sz="4800" spc="-25" dirty="0">
                <a:solidFill>
                  <a:schemeClr val="accent3">
                    <a:lumMod val="75000"/>
                  </a:schemeClr>
                </a:solidFill>
                <a:latin typeface="Trebuchet MS"/>
                <a:cs typeface="Trebuchet MS"/>
              </a:rPr>
              <a:t>pro</a:t>
            </a:r>
            <a:r>
              <a:rPr sz="4800" spc="-175" dirty="0">
                <a:solidFill>
                  <a:schemeClr val="accent3">
                    <a:lumMod val="75000"/>
                  </a:schemeClr>
                </a:solidFill>
                <a:latin typeface="Trebuchet MS"/>
                <a:cs typeface="Trebuchet MS"/>
              </a:rPr>
              <a:t> </a:t>
            </a:r>
            <a:r>
              <a:rPr sz="4800" spc="-295" dirty="0">
                <a:solidFill>
                  <a:schemeClr val="accent3">
                    <a:lumMod val="75000"/>
                  </a:schemeClr>
                </a:solidFill>
                <a:latin typeface="Trebuchet MS"/>
                <a:cs typeface="Trebuchet MS"/>
              </a:rPr>
              <a:t>jednotlivé</a:t>
            </a:r>
            <a:r>
              <a:rPr sz="4800" spc="-125" dirty="0">
                <a:solidFill>
                  <a:schemeClr val="accent3">
                    <a:lumMod val="75000"/>
                  </a:schemeClr>
                </a:solidFill>
                <a:latin typeface="Trebuchet MS"/>
                <a:cs typeface="Trebuchet MS"/>
              </a:rPr>
              <a:t> </a:t>
            </a:r>
            <a:r>
              <a:rPr sz="4800" spc="-215" dirty="0">
                <a:solidFill>
                  <a:schemeClr val="accent3">
                    <a:lumMod val="75000"/>
                  </a:schemeClr>
                </a:solidFill>
                <a:latin typeface="Trebuchet MS"/>
                <a:cs typeface="Trebuchet MS"/>
              </a:rPr>
              <a:t>postupy</a:t>
            </a:r>
            <a:r>
              <a:rPr sz="4800" spc="-145" dirty="0">
                <a:solidFill>
                  <a:schemeClr val="accent3">
                    <a:lumMod val="75000"/>
                  </a:schemeClr>
                </a:solidFill>
                <a:latin typeface="Trebuchet MS"/>
                <a:cs typeface="Trebuchet MS"/>
              </a:rPr>
              <a:t> </a:t>
            </a:r>
            <a:r>
              <a:rPr sz="4800" spc="-335" dirty="0">
                <a:solidFill>
                  <a:schemeClr val="accent3">
                    <a:lumMod val="75000"/>
                  </a:schemeClr>
                </a:solidFill>
                <a:latin typeface="Trebuchet MS"/>
                <a:cs typeface="Trebuchet MS"/>
              </a:rPr>
              <a:t>(hnojiva,</a:t>
            </a:r>
            <a:r>
              <a:rPr sz="4800" spc="-590" dirty="0">
                <a:solidFill>
                  <a:schemeClr val="accent3">
                    <a:lumMod val="75000"/>
                  </a:schemeClr>
                </a:solidFill>
                <a:latin typeface="Trebuchet MS"/>
                <a:cs typeface="Trebuchet MS"/>
              </a:rPr>
              <a:t> </a:t>
            </a:r>
            <a:r>
              <a:rPr sz="4800" spc="-305" dirty="0">
                <a:solidFill>
                  <a:schemeClr val="accent3">
                    <a:lumMod val="75000"/>
                  </a:schemeClr>
                </a:solidFill>
                <a:latin typeface="Trebuchet MS"/>
                <a:cs typeface="Trebuchet MS"/>
              </a:rPr>
              <a:t>zelené </a:t>
            </a:r>
            <a:r>
              <a:rPr sz="4800" spc="-320" dirty="0">
                <a:solidFill>
                  <a:schemeClr val="accent3">
                    <a:lumMod val="75000"/>
                  </a:schemeClr>
                </a:solidFill>
                <a:latin typeface="Trebuchet MS"/>
                <a:cs typeface="Trebuchet MS"/>
              </a:rPr>
              <a:t>hnojení,</a:t>
            </a:r>
            <a:r>
              <a:rPr sz="4800" spc="-585" dirty="0">
                <a:solidFill>
                  <a:schemeClr val="accent3">
                    <a:lumMod val="75000"/>
                  </a:schemeClr>
                </a:solidFill>
                <a:latin typeface="Trebuchet MS"/>
                <a:cs typeface="Trebuchet MS"/>
              </a:rPr>
              <a:t> </a:t>
            </a:r>
            <a:r>
              <a:rPr sz="4800" spc="-325" dirty="0">
                <a:solidFill>
                  <a:schemeClr val="accent3">
                    <a:lumMod val="75000"/>
                  </a:schemeClr>
                </a:solidFill>
                <a:latin typeface="Trebuchet MS"/>
                <a:cs typeface="Trebuchet MS"/>
              </a:rPr>
              <a:t>meziplodiny,</a:t>
            </a:r>
            <a:r>
              <a:rPr sz="4800" spc="-575" dirty="0">
                <a:solidFill>
                  <a:schemeClr val="accent3">
                    <a:lumMod val="75000"/>
                  </a:schemeClr>
                </a:solidFill>
                <a:latin typeface="Trebuchet MS"/>
                <a:cs typeface="Trebuchet MS"/>
              </a:rPr>
              <a:t> </a:t>
            </a:r>
            <a:r>
              <a:rPr sz="4800" spc="-190" dirty="0">
                <a:solidFill>
                  <a:schemeClr val="accent3">
                    <a:lumMod val="75000"/>
                  </a:schemeClr>
                </a:solidFill>
                <a:latin typeface="Trebuchet MS"/>
                <a:cs typeface="Trebuchet MS"/>
              </a:rPr>
              <a:t>strip-</a:t>
            </a:r>
            <a:r>
              <a:rPr sz="4800" spc="-405" dirty="0">
                <a:solidFill>
                  <a:schemeClr val="accent3">
                    <a:lumMod val="75000"/>
                  </a:schemeClr>
                </a:solidFill>
                <a:latin typeface="Trebuchet MS"/>
                <a:cs typeface="Trebuchet MS"/>
              </a:rPr>
              <a:t>till,</a:t>
            </a:r>
            <a:r>
              <a:rPr sz="4800" spc="-575" dirty="0">
                <a:solidFill>
                  <a:schemeClr val="accent3">
                    <a:lumMod val="75000"/>
                  </a:schemeClr>
                </a:solidFill>
                <a:latin typeface="Trebuchet MS"/>
                <a:cs typeface="Trebuchet MS"/>
              </a:rPr>
              <a:t> </a:t>
            </a:r>
            <a:r>
              <a:rPr sz="4800" spc="-145" dirty="0">
                <a:solidFill>
                  <a:schemeClr val="accent3">
                    <a:lumMod val="75000"/>
                  </a:schemeClr>
                </a:solidFill>
                <a:latin typeface="Trebuchet MS"/>
                <a:cs typeface="Trebuchet MS"/>
              </a:rPr>
              <a:t>doprovodné</a:t>
            </a:r>
            <a:r>
              <a:rPr sz="4800" spc="-114" dirty="0">
                <a:solidFill>
                  <a:schemeClr val="accent3">
                    <a:lumMod val="75000"/>
                  </a:schemeClr>
                </a:solidFill>
                <a:latin typeface="Trebuchet MS"/>
                <a:cs typeface="Trebuchet MS"/>
              </a:rPr>
              <a:t> </a:t>
            </a:r>
            <a:r>
              <a:rPr sz="4800" spc="-240" dirty="0">
                <a:solidFill>
                  <a:schemeClr val="accent3">
                    <a:lumMod val="75000"/>
                  </a:schemeClr>
                </a:solidFill>
                <a:latin typeface="Trebuchet MS"/>
                <a:cs typeface="Trebuchet MS"/>
              </a:rPr>
              <a:t>plodiny</a:t>
            </a:r>
            <a:r>
              <a:rPr sz="4800" spc="-110" dirty="0">
                <a:solidFill>
                  <a:schemeClr val="accent3">
                    <a:lumMod val="75000"/>
                  </a:schemeClr>
                </a:solidFill>
                <a:latin typeface="Trebuchet MS"/>
                <a:cs typeface="Trebuchet MS"/>
              </a:rPr>
              <a:t> </a:t>
            </a:r>
            <a:r>
              <a:rPr sz="4800" spc="-315" dirty="0">
                <a:solidFill>
                  <a:schemeClr val="accent3">
                    <a:lumMod val="75000"/>
                  </a:schemeClr>
                </a:solidFill>
                <a:latin typeface="Trebuchet MS"/>
                <a:cs typeface="Trebuchet MS"/>
              </a:rPr>
              <a:t>apod.)</a:t>
            </a:r>
            <a:endParaRPr sz="4800" dirty="0">
              <a:solidFill>
                <a:schemeClr val="accent3">
                  <a:lumMod val="75000"/>
                </a:schemeClr>
              </a:solidFill>
              <a:latin typeface="Trebuchet MS"/>
              <a:cs typeface="Trebuchet MS"/>
            </a:endParaRPr>
          </a:p>
          <a:p>
            <a:pPr marL="110489">
              <a:lnSpc>
                <a:spcPts val="5400"/>
              </a:lnSpc>
            </a:pPr>
            <a:r>
              <a:rPr sz="4800" b="1" dirty="0">
                <a:solidFill>
                  <a:schemeClr val="accent3">
                    <a:lumMod val="75000"/>
                  </a:schemeClr>
                </a:solidFill>
                <a:latin typeface="Trebuchet MS"/>
                <a:cs typeface="Trebuchet MS"/>
              </a:rPr>
              <a:t>Zpracování</a:t>
            </a:r>
            <a:r>
              <a:rPr sz="4800" b="1" spc="-130" dirty="0">
                <a:solidFill>
                  <a:schemeClr val="accent3">
                    <a:lumMod val="75000"/>
                  </a:schemeClr>
                </a:solidFill>
                <a:latin typeface="Trebuchet MS"/>
                <a:cs typeface="Trebuchet MS"/>
              </a:rPr>
              <a:t> </a:t>
            </a:r>
            <a:r>
              <a:rPr sz="4800" b="1" dirty="0">
                <a:solidFill>
                  <a:schemeClr val="accent3">
                    <a:lumMod val="75000"/>
                  </a:schemeClr>
                </a:solidFill>
                <a:latin typeface="Trebuchet MS"/>
                <a:cs typeface="Trebuchet MS"/>
              </a:rPr>
              <a:t>výpočtu</a:t>
            </a:r>
            <a:r>
              <a:rPr sz="4800" b="1" spc="-120" dirty="0">
                <a:solidFill>
                  <a:schemeClr val="accent3">
                    <a:lumMod val="75000"/>
                  </a:schemeClr>
                </a:solidFill>
                <a:latin typeface="Trebuchet MS"/>
                <a:cs typeface="Trebuchet MS"/>
              </a:rPr>
              <a:t> </a:t>
            </a:r>
            <a:r>
              <a:rPr sz="4800" b="1" spc="730" dirty="0">
                <a:solidFill>
                  <a:schemeClr val="accent3">
                    <a:lumMod val="75000"/>
                  </a:schemeClr>
                </a:solidFill>
                <a:latin typeface="Trebuchet MS"/>
                <a:cs typeface="Trebuchet MS"/>
              </a:rPr>
              <a:t>OH</a:t>
            </a:r>
            <a:r>
              <a:rPr sz="4800" b="1" spc="-105" dirty="0">
                <a:solidFill>
                  <a:schemeClr val="accent3">
                    <a:lumMod val="75000"/>
                  </a:schemeClr>
                </a:solidFill>
                <a:latin typeface="Trebuchet MS"/>
                <a:cs typeface="Trebuchet MS"/>
              </a:rPr>
              <a:t> </a:t>
            </a:r>
            <a:r>
              <a:rPr sz="4800" b="1" spc="65" dirty="0">
                <a:solidFill>
                  <a:schemeClr val="accent3">
                    <a:lumMod val="75000"/>
                  </a:schemeClr>
                </a:solidFill>
                <a:latin typeface="Trebuchet MS"/>
                <a:cs typeface="Trebuchet MS"/>
              </a:rPr>
              <a:t>do</a:t>
            </a:r>
            <a:r>
              <a:rPr sz="4800" b="1" spc="-90" dirty="0">
                <a:solidFill>
                  <a:schemeClr val="accent3">
                    <a:lumMod val="75000"/>
                  </a:schemeClr>
                </a:solidFill>
                <a:latin typeface="Trebuchet MS"/>
                <a:cs typeface="Trebuchet MS"/>
              </a:rPr>
              <a:t> </a:t>
            </a:r>
            <a:r>
              <a:rPr sz="4800" b="1" spc="-254" dirty="0">
                <a:solidFill>
                  <a:schemeClr val="accent3">
                    <a:lumMod val="75000"/>
                  </a:schemeClr>
                </a:solidFill>
                <a:latin typeface="Trebuchet MS"/>
                <a:cs typeface="Trebuchet MS"/>
              </a:rPr>
              <a:t>30.</a:t>
            </a:r>
            <a:r>
              <a:rPr sz="4800" b="1" spc="-585" dirty="0">
                <a:solidFill>
                  <a:schemeClr val="accent3">
                    <a:lumMod val="75000"/>
                  </a:schemeClr>
                </a:solidFill>
                <a:latin typeface="Trebuchet MS"/>
                <a:cs typeface="Trebuchet MS"/>
              </a:rPr>
              <a:t> </a:t>
            </a:r>
            <a:r>
              <a:rPr sz="4800" b="1" spc="-305" dirty="0">
                <a:solidFill>
                  <a:schemeClr val="accent3">
                    <a:lumMod val="75000"/>
                  </a:schemeClr>
                </a:solidFill>
                <a:latin typeface="Trebuchet MS"/>
                <a:cs typeface="Trebuchet MS"/>
              </a:rPr>
              <a:t>9.</a:t>
            </a:r>
            <a:r>
              <a:rPr sz="4800" b="1" spc="-580" dirty="0">
                <a:solidFill>
                  <a:schemeClr val="accent3">
                    <a:lumMod val="75000"/>
                  </a:schemeClr>
                </a:solidFill>
                <a:latin typeface="Trebuchet MS"/>
                <a:cs typeface="Trebuchet MS"/>
              </a:rPr>
              <a:t> </a:t>
            </a:r>
            <a:r>
              <a:rPr sz="4800" b="1" spc="605" dirty="0">
                <a:solidFill>
                  <a:schemeClr val="accent3">
                    <a:lumMod val="75000"/>
                  </a:schemeClr>
                </a:solidFill>
                <a:latin typeface="Trebuchet MS"/>
                <a:cs typeface="Trebuchet MS"/>
              </a:rPr>
              <a:t>–</a:t>
            </a:r>
            <a:r>
              <a:rPr sz="4800" b="1" spc="-90" dirty="0">
                <a:solidFill>
                  <a:schemeClr val="accent3">
                    <a:lumMod val="75000"/>
                  </a:schemeClr>
                </a:solidFill>
                <a:latin typeface="Trebuchet MS"/>
                <a:cs typeface="Trebuchet MS"/>
              </a:rPr>
              <a:t> </a:t>
            </a:r>
            <a:r>
              <a:rPr sz="4800" b="1" spc="-395" dirty="0">
                <a:solidFill>
                  <a:schemeClr val="accent3">
                    <a:lumMod val="75000"/>
                  </a:schemeClr>
                </a:solidFill>
                <a:latin typeface="Trebuchet MS"/>
                <a:cs typeface="Trebuchet MS"/>
              </a:rPr>
              <a:t>jen</a:t>
            </a:r>
            <a:r>
              <a:rPr sz="4800" b="1" spc="-90" dirty="0">
                <a:solidFill>
                  <a:schemeClr val="accent3">
                    <a:lumMod val="75000"/>
                  </a:schemeClr>
                </a:solidFill>
                <a:latin typeface="Trebuchet MS"/>
                <a:cs typeface="Trebuchet MS"/>
              </a:rPr>
              <a:t> </a:t>
            </a:r>
            <a:r>
              <a:rPr sz="4800" b="1" spc="-30" dirty="0">
                <a:solidFill>
                  <a:schemeClr val="accent3">
                    <a:lumMod val="75000"/>
                  </a:schemeClr>
                </a:solidFill>
                <a:latin typeface="Trebuchet MS"/>
                <a:cs typeface="Trebuchet MS"/>
              </a:rPr>
              <a:t>pro</a:t>
            </a:r>
            <a:r>
              <a:rPr sz="4800" b="1" spc="-100" dirty="0">
                <a:solidFill>
                  <a:schemeClr val="accent3">
                    <a:lumMod val="75000"/>
                  </a:schemeClr>
                </a:solidFill>
                <a:latin typeface="Trebuchet MS"/>
                <a:cs typeface="Trebuchet MS"/>
              </a:rPr>
              <a:t> </a:t>
            </a:r>
            <a:r>
              <a:rPr sz="4800" b="1" spc="-300" dirty="0">
                <a:solidFill>
                  <a:schemeClr val="accent3">
                    <a:lumMod val="75000"/>
                  </a:schemeClr>
                </a:solidFill>
                <a:latin typeface="Trebuchet MS"/>
                <a:cs typeface="Trebuchet MS"/>
              </a:rPr>
              <a:t>účely</a:t>
            </a:r>
            <a:r>
              <a:rPr sz="4800" b="1" spc="-110" dirty="0">
                <a:solidFill>
                  <a:schemeClr val="accent3">
                    <a:lumMod val="75000"/>
                  </a:schemeClr>
                </a:solidFill>
                <a:latin typeface="Trebuchet MS"/>
                <a:cs typeface="Trebuchet MS"/>
              </a:rPr>
              <a:t> </a:t>
            </a:r>
            <a:r>
              <a:rPr sz="4800" b="1" spc="-170" dirty="0">
                <a:solidFill>
                  <a:schemeClr val="accent3">
                    <a:lumMod val="75000"/>
                  </a:schemeClr>
                </a:solidFill>
                <a:latin typeface="Trebuchet MS"/>
                <a:cs typeface="Trebuchet MS"/>
              </a:rPr>
              <a:t>kontroly</a:t>
            </a:r>
            <a:r>
              <a:rPr sz="4800" b="1" spc="-120" dirty="0">
                <a:solidFill>
                  <a:schemeClr val="accent3">
                    <a:lumMod val="75000"/>
                  </a:schemeClr>
                </a:solidFill>
                <a:latin typeface="Trebuchet MS"/>
                <a:cs typeface="Trebuchet MS"/>
              </a:rPr>
              <a:t> </a:t>
            </a:r>
            <a:r>
              <a:rPr sz="4800" b="1" spc="-345" dirty="0" err="1">
                <a:solidFill>
                  <a:schemeClr val="accent3">
                    <a:lumMod val="75000"/>
                  </a:schemeClr>
                </a:solidFill>
                <a:latin typeface="Trebuchet MS"/>
                <a:cs typeface="Trebuchet MS"/>
              </a:rPr>
              <a:t>na</a:t>
            </a:r>
            <a:r>
              <a:rPr sz="4800" b="1" spc="-95" dirty="0">
                <a:solidFill>
                  <a:schemeClr val="accent3">
                    <a:lumMod val="75000"/>
                  </a:schemeClr>
                </a:solidFill>
                <a:latin typeface="Trebuchet MS"/>
                <a:cs typeface="Trebuchet MS"/>
              </a:rPr>
              <a:t> </a:t>
            </a:r>
            <a:r>
              <a:rPr sz="4800" b="1" spc="-265" dirty="0" err="1">
                <a:solidFill>
                  <a:schemeClr val="accent3">
                    <a:lumMod val="75000"/>
                  </a:schemeClr>
                </a:solidFill>
                <a:latin typeface="Trebuchet MS"/>
                <a:cs typeface="Trebuchet MS"/>
              </a:rPr>
              <a:t>místě</a:t>
            </a:r>
            <a:endParaRPr lang="cs-CZ" sz="4800" b="1" spc="-265" dirty="0">
              <a:solidFill>
                <a:schemeClr val="accent3">
                  <a:lumMod val="75000"/>
                </a:schemeClr>
              </a:solidFill>
              <a:latin typeface="Trebuchet MS"/>
              <a:cs typeface="Trebuchet MS"/>
            </a:endParaRPr>
          </a:p>
          <a:p>
            <a:pPr marL="110489">
              <a:lnSpc>
                <a:spcPts val="5400"/>
              </a:lnSpc>
            </a:pPr>
            <a:r>
              <a:rPr lang="cs-CZ" sz="4800" b="1" spc="-265" dirty="0">
                <a:solidFill>
                  <a:schemeClr val="accent3">
                    <a:lumMod val="75000"/>
                  </a:schemeClr>
                </a:solidFill>
                <a:latin typeface="Trebuchet MS"/>
                <a:cs typeface="Trebuchet MS"/>
              </a:rPr>
              <a:t>nikam se neodesílá, nevkládá</a:t>
            </a:r>
            <a:endParaRPr sz="4800" b="1" dirty="0">
              <a:solidFill>
                <a:schemeClr val="accent3">
                  <a:lumMod val="75000"/>
                </a:schemeClr>
              </a:solidFill>
              <a:latin typeface="Trebuchet MS"/>
              <a:cs typeface="Trebuchet MS"/>
            </a:endParaRPr>
          </a:p>
          <a:p>
            <a:pPr marL="506095">
              <a:lnSpc>
                <a:spcPct val="100000"/>
              </a:lnSpc>
              <a:spcBef>
                <a:spcPts val="150"/>
              </a:spcBef>
            </a:pPr>
            <a:r>
              <a:rPr lang="cs-CZ" sz="4800" b="1" dirty="0">
                <a:solidFill>
                  <a:schemeClr val="accent3">
                    <a:lumMod val="75000"/>
                  </a:schemeClr>
                </a:solidFill>
                <a:latin typeface="Trebuchet MS"/>
                <a:cs typeface="Trebuchet MS"/>
              </a:rPr>
              <a:t>Dočasně </a:t>
            </a:r>
            <a:r>
              <a:rPr sz="4800" spc="-250" dirty="0" err="1">
                <a:solidFill>
                  <a:schemeClr val="accent3">
                    <a:lumMod val="75000"/>
                  </a:schemeClr>
                </a:solidFill>
                <a:latin typeface="Trebuchet MS"/>
                <a:cs typeface="Trebuchet MS"/>
              </a:rPr>
              <a:t>vypuštěn</a:t>
            </a:r>
            <a:r>
              <a:rPr sz="4800" spc="-95" dirty="0">
                <a:solidFill>
                  <a:schemeClr val="accent3">
                    <a:lumMod val="75000"/>
                  </a:schemeClr>
                </a:solidFill>
                <a:latin typeface="Trebuchet MS"/>
                <a:cs typeface="Trebuchet MS"/>
              </a:rPr>
              <a:t> </a:t>
            </a:r>
            <a:r>
              <a:rPr sz="4800" spc="-285" dirty="0">
                <a:solidFill>
                  <a:schemeClr val="accent3">
                    <a:lumMod val="75000"/>
                  </a:schemeClr>
                </a:solidFill>
                <a:latin typeface="Trebuchet MS"/>
                <a:cs typeface="Trebuchet MS"/>
              </a:rPr>
              <a:t>požadavek</a:t>
            </a:r>
            <a:r>
              <a:rPr sz="4800" spc="-80" dirty="0">
                <a:solidFill>
                  <a:schemeClr val="accent3">
                    <a:lumMod val="75000"/>
                  </a:schemeClr>
                </a:solidFill>
                <a:latin typeface="Trebuchet MS"/>
                <a:cs typeface="Trebuchet MS"/>
              </a:rPr>
              <a:t> </a:t>
            </a:r>
            <a:r>
              <a:rPr sz="4800" spc="-345" dirty="0">
                <a:solidFill>
                  <a:schemeClr val="accent3">
                    <a:lumMod val="75000"/>
                  </a:schemeClr>
                </a:solidFill>
                <a:latin typeface="Trebuchet MS"/>
                <a:cs typeface="Trebuchet MS"/>
              </a:rPr>
              <a:t>na</a:t>
            </a:r>
            <a:r>
              <a:rPr sz="4800" spc="-75" dirty="0">
                <a:solidFill>
                  <a:schemeClr val="accent3">
                    <a:lumMod val="75000"/>
                  </a:schemeClr>
                </a:solidFill>
                <a:latin typeface="Trebuchet MS"/>
                <a:cs typeface="Trebuchet MS"/>
              </a:rPr>
              <a:t> </a:t>
            </a:r>
            <a:r>
              <a:rPr sz="4800" spc="-204" dirty="0">
                <a:solidFill>
                  <a:schemeClr val="accent3">
                    <a:lumMod val="75000"/>
                  </a:schemeClr>
                </a:solidFill>
                <a:latin typeface="Trebuchet MS"/>
                <a:cs typeface="Trebuchet MS"/>
              </a:rPr>
              <a:t>elektronickou</a:t>
            </a:r>
            <a:r>
              <a:rPr sz="4800" spc="-100" dirty="0">
                <a:solidFill>
                  <a:schemeClr val="accent3">
                    <a:lumMod val="75000"/>
                  </a:schemeClr>
                </a:solidFill>
                <a:latin typeface="Trebuchet MS"/>
                <a:cs typeface="Trebuchet MS"/>
              </a:rPr>
              <a:t> </a:t>
            </a:r>
            <a:r>
              <a:rPr sz="4800" spc="-295" dirty="0">
                <a:solidFill>
                  <a:schemeClr val="accent3">
                    <a:lumMod val="75000"/>
                  </a:schemeClr>
                </a:solidFill>
                <a:latin typeface="Trebuchet MS"/>
                <a:cs typeface="Trebuchet MS"/>
              </a:rPr>
              <a:t>evidenci</a:t>
            </a:r>
            <a:endParaRPr sz="4800" dirty="0">
              <a:solidFill>
                <a:schemeClr val="accent3">
                  <a:lumMod val="75000"/>
                </a:schemeClr>
              </a:solidFill>
              <a:latin typeface="Trebuchet MS"/>
              <a:cs typeface="Trebuchet MS"/>
            </a:endParaRPr>
          </a:p>
          <a:p>
            <a:pPr marL="506095">
              <a:lnSpc>
                <a:spcPct val="100000"/>
              </a:lnSpc>
              <a:spcBef>
                <a:spcPts val="575"/>
              </a:spcBef>
            </a:pPr>
            <a:r>
              <a:rPr sz="4800" spc="-325" dirty="0">
                <a:solidFill>
                  <a:schemeClr val="accent3">
                    <a:lumMod val="75000"/>
                  </a:schemeClr>
                </a:solidFill>
                <a:latin typeface="Trebuchet MS"/>
                <a:cs typeface="Trebuchet MS"/>
              </a:rPr>
              <a:t>aplikace</a:t>
            </a:r>
            <a:r>
              <a:rPr sz="4800" spc="-105" dirty="0">
                <a:solidFill>
                  <a:schemeClr val="accent3">
                    <a:lumMod val="75000"/>
                  </a:schemeClr>
                </a:solidFill>
                <a:latin typeface="Trebuchet MS"/>
                <a:cs typeface="Trebuchet MS"/>
              </a:rPr>
              <a:t> </a:t>
            </a:r>
            <a:r>
              <a:rPr sz="4800" spc="-285" dirty="0">
                <a:solidFill>
                  <a:schemeClr val="accent3">
                    <a:lumMod val="75000"/>
                  </a:schemeClr>
                </a:solidFill>
                <a:latin typeface="Trebuchet MS"/>
                <a:cs typeface="Trebuchet MS"/>
              </a:rPr>
              <a:t>hnojiv</a:t>
            </a:r>
            <a:endParaRPr sz="4800" dirty="0">
              <a:solidFill>
                <a:schemeClr val="accent3">
                  <a:lumMod val="75000"/>
                </a:schemeClr>
              </a:solidFill>
              <a:latin typeface="Trebuchet MS"/>
              <a:cs typeface="Trebuchet MS"/>
            </a:endParaRPr>
          </a:p>
          <a:p>
            <a:pPr marL="531495" marR="1504950">
              <a:lnSpc>
                <a:spcPts val="7030"/>
              </a:lnSpc>
              <a:spcBef>
                <a:spcPts val="370"/>
              </a:spcBef>
            </a:pPr>
            <a:r>
              <a:rPr sz="4950" b="1" u="sng" spc="-200" dirty="0">
                <a:solidFill>
                  <a:srgbClr val="804800"/>
                </a:solidFill>
                <a:uFill>
                  <a:solidFill>
                    <a:srgbClr val="804800"/>
                  </a:solidFill>
                </a:uFill>
                <a:latin typeface="Trebuchet MS"/>
                <a:cs typeface="Trebuchet MS"/>
              </a:rPr>
              <a:t>https://www.vurv.cz/2023/02/22/model-</a:t>
            </a:r>
            <a:r>
              <a:rPr sz="4950" b="1" u="sng" spc="-50" dirty="0">
                <a:solidFill>
                  <a:srgbClr val="804800"/>
                </a:solidFill>
                <a:uFill>
                  <a:solidFill>
                    <a:srgbClr val="804800"/>
                  </a:solidFill>
                </a:uFill>
                <a:latin typeface="Trebuchet MS"/>
                <a:cs typeface="Trebuchet MS"/>
              </a:rPr>
              <a:t>oh-</a:t>
            </a:r>
            <a:r>
              <a:rPr sz="4950" b="1" u="sng" spc="-35" dirty="0">
                <a:solidFill>
                  <a:srgbClr val="804800"/>
                </a:solidFill>
                <a:uFill>
                  <a:solidFill>
                    <a:srgbClr val="804800"/>
                  </a:solidFill>
                </a:uFill>
                <a:latin typeface="Trebuchet MS"/>
                <a:cs typeface="Trebuchet MS"/>
              </a:rPr>
              <a:t>pro-</a:t>
            </a:r>
            <a:r>
              <a:rPr sz="4950" b="1" u="sng" spc="-10" dirty="0">
                <a:solidFill>
                  <a:srgbClr val="804800"/>
                </a:solidFill>
                <a:uFill>
                  <a:solidFill>
                    <a:srgbClr val="804800"/>
                  </a:solidFill>
                </a:uFill>
                <a:latin typeface="Trebuchet MS"/>
                <a:cs typeface="Trebuchet MS"/>
              </a:rPr>
              <a:t>ekoplatbu/</a:t>
            </a:r>
            <a:r>
              <a:rPr sz="4950" b="1" spc="-10" dirty="0">
                <a:solidFill>
                  <a:srgbClr val="804800"/>
                </a:solidFill>
                <a:latin typeface="Trebuchet MS"/>
                <a:cs typeface="Trebuchet MS"/>
              </a:rPr>
              <a:t> </a:t>
            </a:r>
            <a:r>
              <a:rPr sz="4950" b="1" u="sng" spc="-45" dirty="0">
                <a:solidFill>
                  <a:srgbClr val="804800"/>
                </a:solidFill>
                <a:uFill>
                  <a:solidFill>
                    <a:srgbClr val="804800"/>
                  </a:solidFill>
                </a:uFill>
                <a:latin typeface="Trebuchet MS"/>
                <a:cs typeface="Trebuchet MS"/>
                <a:hlinkClick r:id="rId2"/>
              </a:rPr>
              <a:t>www.nitrat.cz</a:t>
            </a:r>
            <a:endParaRPr sz="4950" dirty="0">
              <a:latin typeface="Trebuchet MS"/>
              <a:cs typeface="Trebuchet MS"/>
            </a:endParaRPr>
          </a:p>
          <a:p>
            <a:pPr>
              <a:lnSpc>
                <a:spcPct val="100000"/>
              </a:lnSpc>
              <a:spcBef>
                <a:spcPts val="5"/>
              </a:spcBef>
            </a:pPr>
            <a:endParaRPr sz="6100" dirty="0">
              <a:latin typeface="Trebuchet MS"/>
              <a:cs typeface="Trebuchet M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6800" y="402104"/>
            <a:ext cx="15246350" cy="1601470"/>
          </a:xfrm>
          <a:prstGeom prst="rect">
            <a:avLst/>
          </a:prstGeom>
        </p:spPr>
        <p:txBody>
          <a:bodyPr vert="horz" wrap="square" lIns="0" tIns="12065" rIns="0" bIns="0" rtlCol="0">
            <a:spAutoFit/>
          </a:bodyPr>
          <a:lstStyle/>
          <a:p>
            <a:pPr marL="718820">
              <a:lnSpc>
                <a:spcPts val="5905"/>
              </a:lnSpc>
              <a:spcBef>
                <a:spcPts val="95"/>
              </a:spcBef>
            </a:pPr>
            <a:r>
              <a:rPr sz="5400" spc="585" dirty="0"/>
              <a:t>ZÁKLADNÍ</a:t>
            </a:r>
            <a:r>
              <a:rPr sz="5400" spc="-150" dirty="0"/>
              <a:t> </a:t>
            </a:r>
            <a:r>
              <a:rPr sz="5400" spc="459" dirty="0"/>
              <a:t>CELOFAREMNÍ</a:t>
            </a:r>
            <a:r>
              <a:rPr sz="5400" spc="-125" dirty="0"/>
              <a:t> </a:t>
            </a:r>
            <a:r>
              <a:rPr sz="5400" spc="415" dirty="0"/>
              <a:t>EKOPLATBA</a:t>
            </a:r>
            <a:r>
              <a:rPr sz="5400" spc="-150" dirty="0"/>
              <a:t> </a:t>
            </a:r>
            <a:r>
              <a:rPr dirty="0"/>
              <a:t>-</a:t>
            </a:r>
            <a:r>
              <a:rPr spc="-150" dirty="0"/>
              <a:t> </a:t>
            </a:r>
            <a:r>
              <a:rPr spc="250" dirty="0"/>
              <a:t>R</a:t>
            </a:r>
          </a:p>
          <a:p>
            <a:pPr marL="12700">
              <a:lnSpc>
                <a:spcPts val="6505"/>
              </a:lnSpc>
            </a:pPr>
            <a:r>
              <a:rPr sz="5450" spc="-30" dirty="0">
                <a:solidFill>
                  <a:srgbClr val="528135"/>
                </a:solidFill>
              </a:rPr>
              <a:t>Vyčlenění</a:t>
            </a:r>
            <a:r>
              <a:rPr sz="5450" spc="-345" dirty="0">
                <a:solidFill>
                  <a:srgbClr val="528135"/>
                </a:solidFill>
              </a:rPr>
              <a:t> </a:t>
            </a:r>
            <a:r>
              <a:rPr sz="5450" dirty="0">
                <a:solidFill>
                  <a:srgbClr val="528135"/>
                </a:solidFill>
              </a:rPr>
              <a:t>ochranného</a:t>
            </a:r>
            <a:r>
              <a:rPr sz="5450" spc="-340" dirty="0">
                <a:solidFill>
                  <a:srgbClr val="528135"/>
                </a:solidFill>
              </a:rPr>
              <a:t> </a:t>
            </a:r>
            <a:r>
              <a:rPr sz="5450" dirty="0">
                <a:solidFill>
                  <a:srgbClr val="528135"/>
                </a:solidFill>
              </a:rPr>
              <a:t>pásu</a:t>
            </a:r>
            <a:r>
              <a:rPr sz="5450" spc="-345" dirty="0">
                <a:solidFill>
                  <a:srgbClr val="528135"/>
                </a:solidFill>
              </a:rPr>
              <a:t> </a:t>
            </a:r>
            <a:r>
              <a:rPr sz="5450" dirty="0">
                <a:solidFill>
                  <a:srgbClr val="528135"/>
                </a:solidFill>
              </a:rPr>
              <a:t>podél</a:t>
            </a:r>
            <a:r>
              <a:rPr sz="5450" spc="-335" dirty="0">
                <a:solidFill>
                  <a:srgbClr val="528135"/>
                </a:solidFill>
              </a:rPr>
              <a:t> </a:t>
            </a:r>
            <a:r>
              <a:rPr sz="5450" spc="-10" dirty="0">
                <a:solidFill>
                  <a:srgbClr val="528135"/>
                </a:solidFill>
              </a:rPr>
              <a:t>vodního</a:t>
            </a:r>
            <a:r>
              <a:rPr sz="5450" spc="-330" dirty="0">
                <a:solidFill>
                  <a:srgbClr val="528135"/>
                </a:solidFill>
              </a:rPr>
              <a:t> </a:t>
            </a:r>
            <a:r>
              <a:rPr sz="5450" spc="-20" dirty="0">
                <a:solidFill>
                  <a:srgbClr val="528135"/>
                </a:solidFill>
              </a:rPr>
              <a:t>toku</a:t>
            </a:r>
            <a:endParaRPr sz="5450" dirty="0"/>
          </a:p>
        </p:txBody>
      </p:sp>
      <p:sp>
        <p:nvSpPr>
          <p:cNvPr id="3" name="object 3"/>
          <p:cNvSpPr/>
          <p:nvPr/>
        </p:nvSpPr>
        <p:spPr>
          <a:xfrm>
            <a:off x="1083347" y="1388538"/>
            <a:ext cx="421640" cy="441959"/>
          </a:xfrm>
          <a:custGeom>
            <a:avLst/>
            <a:gdLst/>
            <a:ahLst/>
            <a:cxnLst/>
            <a:rect l="l" t="t" r="r" b="b"/>
            <a:pathLst>
              <a:path w="421640" h="441960">
                <a:moveTo>
                  <a:pt x="421298" y="0"/>
                </a:moveTo>
                <a:lnTo>
                  <a:pt x="312765" y="14213"/>
                </a:lnTo>
                <a:lnTo>
                  <a:pt x="213789" y="49778"/>
                </a:lnTo>
                <a:lnTo>
                  <a:pt x="117620" y="120136"/>
                </a:lnTo>
                <a:lnTo>
                  <a:pt x="50523" y="221998"/>
                </a:lnTo>
                <a:lnTo>
                  <a:pt x="15504" y="326880"/>
                </a:lnTo>
                <a:lnTo>
                  <a:pt x="2138" y="408836"/>
                </a:lnTo>
                <a:lnTo>
                  <a:pt x="0" y="441920"/>
                </a:lnTo>
                <a:lnTo>
                  <a:pt x="31243" y="440345"/>
                </a:lnTo>
                <a:lnTo>
                  <a:pt x="108800" y="427708"/>
                </a:lnTo>
                <a:lnTo>
                  <a:pt x="208410" y="392143"/>
                </a:lnTo>
                <a:lnTo>
                  <a:pt x="305815" y="321784"/>
                </a:lnTo>
                <a:lnTo>
                  <a:pt x="372579" y="219921"/>
                </a:lnTo>
                <a:lnTo>
                  <a:pt x="406863" y="115039"/>
                </a:lnTo>
                <a:lnTo>
                  <a:pt x="419494" y="33084"/>
                </a:lnTo>
                <a:lnTo>
                  <a:pt x="421298" y="0"/>
                </a:lnTo>
                <a:close/>
              </a:path>
            </a:pathLst>
          </a:custGeom>
          <a:solidFill>
            <a:srgbClr val="CDCE00"/>
          </a:solidFill>
        </p:spPr>
        <p:txBody>
          <a:bodyPr wrap="square" lIns="0" tIns="0" rIns="0" bIns="0" rtlCol="0"/>
          <a:lstStyle/>
          <a:p>
            <a:endParaRPr/>
          </a:p>
        </p:txBody>
      </p:sp>
      <p:sp>
        <p:nvSpPr>
          <p:cNvPr id="4" name="object 4"/>
          <p:cNvSpPr/>
          <p:nvPr/>
        </p:nvSpPr>
        <p:spPr>
          <a:xfrm>
            <a:off x="1081712" y="2458483"/>
            <a:ext cx="382270" cy="401955"/>
          </a:xfrm>
          <a:custGeom>
            <a:avLst/>
            <a:gdLst/>
            <a:ahLst/>
            <a:cxnLst/>
            <a:rect l="l" t="t" r="r" b="b"/>
            <a:pathLst>
              <a:path w="382269" h="401955">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5" name="object 5"/>
          <p:cNvSpPr/>
          <p:nvPr/>
        </p:nvSpPr>
        <p:spPr>
          <a:xfrm>
            <a:off x="1329213" y="4266370"/>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5"/>
                </a:lnTo>
                <a:lnTo>
                  <a:pt x="1940" y="371671"/>
                </a:lnTo>
                <a:lnTo>
                  <a:pt x="0" y="401747"/>
                </a:lnTo>
                <a:lnTo>
                  <a:pt x="28348" y="400315"/>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2119510" y="5186141"/>
            <a:ext cx="353695" cy="375920"/>
          </a:xfrm>
          <a:custGeom>
            <a:avLst/>
            <a:gdLst/>
            <a:ahLst/>
            <a:cxnLst/>
            <a:rect l="l" t="t" r="r" b="b"/>
            <a:pathLst>
              <a:path w="353694" h="375920">
                <a:moveTo>
                  <a:pt x="353565" y="0"/>
                </a:moveTo>
                <a:lnTo>
                  <a:pt x="262481" y="12072"/>
                </a:lnTo>
                <a:lnTo>
                  <a:pt x="179417" y="42280"/>
                </a:lnTo>
                <a:lnTo>
                  <a:pt x="98709" y="102039"/>
                </a:lnTo>
                <a:lnTo>
                  <a:pt x="42400" y="188557"/>
                </a:lnTo>
                <a:lnTo>
                  <a:pt x="13011" y="277640"/>
                </a:lnTo>
                <a:lnTo>
                  <a:pt x="1794" y="347249"/>
                </a:lnTo>
                <a:lnTo>
                  <a:pt x="0" y="375350"/>
                </a:lnTo>
                <a:lnTo>
                  <a:pt x="26220" y="374012"/>
                </a:lnTo>
                <a:lnTo>
                  <a:pt x="91307" y="363278"/>
                </a:lnTo>
                <a:lnTo>
                  <a:pt x="174903" y="333071"/>
                </a:lnTo>
                <a:lnTo>
                  <a:pt x="256648" y="273310"/>
                </a:lnTo>
                <a:lnTo>
                  <a:pt x="312678" y="186792"/>
                </a:lnTo>
                <a:lnTo>
                  <a:pt x="341450" y="97710"/>
                </a:lnTo>
                <a:lnTo>
                  <a:pt x="352050" y="28100"/>
                </a:lnTo>
                <a:lnTo>
                  <a:pt x="353565" y="0"/>
                </a:lnTo>
                <a:close/>
              </a:path>
            </a:pathLst>
          </a:custGeom>
          <a:solidFill>
            <a:srgbClr val="CDCE00"/>
          </a:solidFill>
        </p:spPr>
        <p:txBody>
          <a:bodyPr wrap="square" lIns="0" tIns="0" rIns="0" bIns="0" rtlCol="0"/>
          <a:lstStyle/>
          <a:p>
            <a:endParaRPr/>
          </a:p>
        </p:txBody>
      </p:sp>
      <p:sp>
        <p:nvSpPr>
          <p:cNvPr id="7" name="object 7"/>
          <p:cNvSpPr/>
          <p:nvPr/>
        </p:nvSpPr>
        <p:spPr>
          <a:xfrm>
            <a:off x="2119510" y="6068098"/>
            <a:ext cx="353695" cy="375920"/>
          </a:xfrm>
          <a:custGeom>
            <a:avLst/>
            <a:gdLst/>
            <a:ahLst/>
            <a:cxnLst/>
            <a:rect l="l" t="t" r="r" b="b"/>
            <a:pathLst>
              <a:path w="353694" h="375920">
                <a:moveTo>
                  <a:pt x="353565" y="0"/>
                </a:moveTo>
                <a:lnTo>
                  <a:pt x="262481" y="12072"/>
                </a:lnTo>
                <a:lnTo>
                  <a:pt x="179417" y="42279"/>
                </a:lnTo>
                <a:lnTo>
                  <a:pt x="98709" y="102039"/>
                </a:lnTo>
                <a:lnTo>
                  <a:pt x="42400" y="188557"/>
                </a:lnTo>
                <a:lnTo>
                  <a:pt x="13011" y="277639"/>
                </a:lnTo>
                <a:lnTo>
                  <a:pt x="1794" y="347249"/>
                </a:lnTo>
                <a:lnTo>
                  <a:pt x="0" y="375349"/>
                </a:lnTo>
                <a:lnTo>
                  <a:pt x="26220" y="374011"/>
                </a:lnTo>
                <a:lnTo>
                  <a:pt x="91307" y="363278"/>
                </a:lnTo>
                <a:lnTo>
                  <a:pt x="174903" y="333070"/>
                </a:lnTo>
                <a:lnTo>
                  <a:pt x="256648" y="273310"/>
                </a:lnTo>
                <a:lnTo>
                  <a:pt x="312678" y="186792"/>
                </a:lnTo>
                <a:lnTo>
                  <a:pt x="341450" y="97710"/>
                </a:lnTo>
                <a:lnTo>
                  <a:pt x="352050" y="28100"/>
                </a:lnTo>
                <a:lnTo>
                  <a:pt x="353565" y="0"/>
                </a:lnTo>
                <a:close/>
              </a:path>
            </a:pathLst>
          </a:custGeom>
          <a:solidFill>
            <a:srgbClr val="CDCE00"/>
          </a:solidFill>
        </p:spPr>
        <p:txBody>
          <a:bodyPr wrap="square" lIns="0" tIns="0" rIns="0" bIns="0" rtlCol="0"/>
          <a:lstStyle/>
          <a:p>
            <a:endParaRPr/>
          </a:p>
        </p:txBody>
      </p:sp>
      <p:sp>
        <p:nvSpPr>
          <p:cNvPr id="8" name="object 8"/>
          <p:cNvSpPr/>
          <p:nvPr/>
        </p:nvSpPr>
        <p:spPr>
          <a:xfrm>
            <a:off x="1329213" y="9152311"/>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9" name="object 9"/>
          <p:cNvSpPr/>
          <p:nvPr/>
        </p:nvSpPr>
        <p:spPr>
          <a:xfrm>
            <a:off x="1329213" y="10229002"/>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10" name="object 10"/>
          <p:cNvSpPr/>
          <p:nvPr/>
        </p:nvSpPr>
        <p:spPr>
          <a:xfrm>
            <a:off x="1329213" y="11305693"/>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7" y="297166"/>
                </a:lnTo>
                <a:lnTo>
                  <a:pt x="1940" y="371672"/>
                </a:lnTo>
                <a:lnTo>
                  <a:pt x="0" y="401748"/>
                </a:lnTo>
                <a:lnTo>
                  <a:pt x="28348" y="400316"/>
                </a:lnTo>
                <a:lnTo>
                  <a:pt x="98719" y="388828"/>
                </a:lnTo>
                <a:lnTo>
                  <a:pt x="189101" y="356496"/>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11" name="object 11"/>
          <p:cNvSpPr/>
          <p:nvPr/>
        </p:nvSpPr>
        <p:spPr>
          <a:xfrm>
            <a:off x="1329213" y="12382385"/>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7" y="297166"/>
                </a:lnTo>
                <a:lnTo>
                  <a:pt x="1940" y="371672"/>
                </a:lnTo>
                <a:lnTo>
                  <a:pt x="0" y="401748"/>
                </a:lnTo>
                <a:lnTo>
                  <a:pt x="28348" y="400316"/>
                </a:lnTo>
                <a:lnTo>
                  <a:pt x="98719" y="388828"/>
                </a:lnTo>
                <a:lnTo>
                  <a:pt x="189101" y="356496"/>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12" name="object 12"/>
          <p:cNvSpPr/>
          <p:nvPr/>
        </p:nvSpPr>
        <p:spPr>
          <a:xfrm>
            <a:off x="2515261" y="13303414"/>
            <a:ext cx="353695" cy="375920"/>
          </a:xfrm>
          <a:custGeom>
            <a:avLst/>
            <a:gdLst/>
            <a:ahLst/>
            <a:cxnLst/>
            <a:rect l="l" t="t" r="r" b="b"/>
            <a:pathLst>
              <a:path w="353694" h="375919">
                <a:moveTo>
                  <a:pt x="353565" y="0"/>
                </a:moveTo>
                <a:lnTo>
                  <a:pt x="262481" y="12072"/>
                </a:lnTo>
                <a:lnTo>
                  <a:pt x="179417" y="42280"/>
                </a:lnTo>
                <a:lnTo>
                  <a:pt x="98709" y="102039"/>
                </a:lnTo>
                <a:lnTo>
                  <a:pt x="42400" y="188557"/>
                </a:lnTo>
                <a:lnTo>
                  <a:pt x="13011" y="277640"/>
                </a:lnTo>
                <a:lnTo>
                  <a:pt x="1794" y="347249"/>
                </a:lnTo>
                <a:lnTo>
                  <a:pt x="0" y="375350"/>
                </a:lnTo>
                <a:lnTo>
                  <a:pt x="26220" y="374012"/>
                </a:lnTo>
                <a:lnTo>
                  <a:pt x="91307" y="363278"/>
                </a:lnTo>
                <a:lnTo>
                  <a:pt x="174903" y="333071"/>
                </a:lnTo>
                <a:lnTo>
                  <a:pt x="256648" y="273310"/>
                </a:lnTo>
                <a:lnTo>
                  <a:pt x="312678" y="186792"/>
                </a:lnTo>
                <a:lnTo>
                  <a:pt x="341450" y="97710"/>
                </a:lnTo>
                <a:lnTo>
                  <a:pt x="352050" y="28100"/>
                </a:lnTo>
                <a:lnTo>
                  <a:pt x="353565" y="0"/>
                </a:lnTo>
                <a:close/>
              </a:path>
            </a:pathLst>
          </a:custGeom>
          <a:solidFill>
            <a:srgbClr val="CDCE00"/>
          </a:solidFill>
        </p:spPr>
        <p:txBody>
          <a:bodyPr wrap="square" lIns="0" tIns="0" rIns="0" bIns="0" rtlCol="0"/>
          <a:lstStyle/>
          <a:p>
            <a:endParaRPr/>
          </a:p>
        </p:txBody>
      </p:sp>
      <p:sp>
        <p:nvSpPr>
          <p:cNvPr id="13" name="object 13"/>
          <p:cNvSpPr txBox="1"/>
          <p:nvPr/>
        </p:nvSpPr>
        <p:spPr>
          <a:xfrm>
            <a:off x="374650" y="2240457"/>
            <a:ext cx="19170537" cy="11726094"/>
          </a:xfrm>
          <a:prstGeom prst="rect">
            <a:avLst/>
          </a:prstGeom>
        </p:spPr>
        <p:txBody>
          <a:bodyPr vert="horz" wrap="square" lIns="0" tIns="55244" rIns="0" bIns="0" rtlCol="0">
            <a:spAutoFit/>
          </a:bodyPr>
          <a:lstStyle/>
          <a:p>
            <a:pPr marL="12700" marR="66675" indent="24765" algn="just">
              <a:lnSpc>
                <a:spcPts val="5760"/>
              </a:lnSpc>
              <a:spcBef>
                <a:spcPts val="434"/>
              </a:spcBef>
            </a:pPr>
            <a:r>
              <a:rPr lang="cs-CZ" sz="4950" spc="-370" dirty="0">
                <a:latin typeface="Calibri" panose="020F0502020204030204" pitchFamily="34" charset="0"/>
                <a:cs typeface="Calibri" panose="020F0502020204030204" pitchFamily="34" charset="0"/>
              </a:rPr>
              <a:t>Povinně </a:t>
            </a:r>
            <a:r>
              <a:rPr sz="4950" spc="-370" dirty="0" err="1">
                <a:latin typeface="Calibri" panose="020F0502020204030204" pitchFamily="34" charset="0"/>
                <a:cs typeface="Calibri" panose="020F0502020204030204" pitchFamily="34" charset="0"/>
              </a:rPr>
              <a:t>na</a:t>
            </a:r>
            <a:r>
              <a:rPr sz="4950" spc="-5" dirty="0">
                <a:latin typeface="Calibri" panose="020F0502020204030204" pitchFamily="34" charset="0"/>
                <a:cs typeface="Calibri" panose="020F0502020204030204" pitchFamily="34" charset="0"/>
              </a:rPr>
              <a:t> </a:t>
            </a:r>
            <a:r>
              <a:rPr sz="4950" spc="-235" dirty="0">
                <a:latin typeface="Calibri" panose="020F0502020204030204" pitchFamily="34" charset="0"/>
                <a:cs typeface="Calibri" panose="020F0502020204030204" pitchFamily="34" charset="0"/>
              </a:rPr>
              <a:t>veškerých</a:t>
            </a:r>
            <a:r>
              <a:rPr sz="4950" spc="-135" dirty="0">
                <a:latin typeface="Calibri" panose="020F0502020204030204" pitchFamily="34" charset="0"/>
                <a:cs typeface="Calibri" panose="020F0502020204030204" pitchFamily="34" charset="0"/>
              </a:rPr>
              <a:t> </a:t>
            </a:r>
            <a:r>
              <a:rPr sz="4950" spc="-310" dirty="0">
                <a:latin typeface="Calibri" panose="020F0502020204030204" pitchFamily="34" charset="0"/>
                <a:cs typeface="Calibri" panose="020F0502020204030204" pitchFamily="34" charset="0"/>
              </a:rPr>
              <a:t>dílech</a:t>
            </a:r>
            <a:r>
              <a:rPr sz="4950" spc="-65" dirty="0">
                <a:latin typeface="Calibri" panose="020F0502020204030204" pitchFamily="34" charset="0"/>
                <a:cs typeface="Calibri" panose="020F0502020204030204" pitchFamily="34" charset="0"/>
              </a:rPr>
              <a:t> </a:t>
            </a:r>
            <a:r>
              <a:rPr sz="4950" spc="-280" dirty="0">
                <a:latin typeface="Calibri" panose="020F0502020204030204" pitchFamily="34" charset="0"/>
                <a:cs typeface="Calibri" panose="020F0502020204030204" pitchFamily="34" charset="0"/>
              </a:rPr>
              <a:t>půdních</a:t>
            </a:r>
            <a:r>
              <a:rPr sz="4950" spc="-60" dirty="0">
                <a:latin typeface="Calibri" panose="020F0502020204030204" pitchFamily="34" charset="0"/>
                <a:cs typeface="Calibri" panose="020F0502020204030204" pitchFamily="34" charset="0"/>
              </a:rPr>
              <a:t> </a:t>
            </a:r>
            <a:r>
              <a:rPr sz="4950" spc="-155" dirty="0">
                <a:latin typeface="Calibri" panose="020F0502020204030204" pitchFamily="34" charset="0"/>
                <a:cs typeface="Calibri" panose="020F0502020204030204" pitchFamily="34" charset="0"/>
              </a:rPr>
              <a:t>bloků</a:t>
            </a:r>
            <a:r>
              <a:rPr sz="4950" spc="-60" dirty="0">
                <a:latin typeface="Calibri" panose="020F0502020204030204" pitchFamily="34" charset="0"/>
                <a:cs typeface="Calibri" panose="020F0502020204030204" pitchFamily="34" charset="0"/>
              </a:rPr>
              <a:t> </a:t>
            </a:r>
            <a:r>
              <a:rPr sz="4950" spc="85" dirty="0">
                <a:latin typeface="Calibri" panose="020F0502020204030204" pitchFamily="34" charset="0"/>
                <a:cs typeface="Calibri" panose="020F0502020204030204" pitchFamily="34" charset="0"/>
              </a:rPr>
              <a:t>R</a:t>
            </a:r>
            <a:r>
              <a:rPr sz="4950" spc="-45" dirty="0">
                <a:latin typeface="Calibri" panose="020F0502020204030204" pitchFamily="34" charset="0"/>
                <a:cs typeface="Calibri" panose="020F0502020204030204" pitchFamily="34" charset="0"/>
              </a:rPr>
              <a:t> </a:t>
            </a:r>
            <a:r>
              <a:rPr lang="cs-CZ" sz="4950" spc="-45" dirty="0">
                <a:latin typeface="Calibri" panose="020F0502020204030204" pitchFamily="34" charset="0"/>
                <a:cs typeface="Calibri" panose="020F0502020204030204" pitchFamily="34" charset="0"/>
              </a:rPr>
              <a:t>(</a:t>
            </a:r>
            <a:r>
              <a:rPr lang="cs-CZ" sz="4950" b="1" spc="-45" dirty="0">
                <a:solidFill>
                  <a:schemeClr val="accent5"/>
                </a:solidFill>
                <a:latin typeface="Calibri" panose="020F0502020204030204" pitchFamily="34" charset="0"/>
                <a:cs typeface="Calibri" panose="020F0502020204030204" pitchFamily="34" charset="0"/>
              </a:rPr>
              <a:t>jsou předmětem aktualizace DPB</a:t>
            </a:r>
            <a:r>
              <a:rPr lang="cs-CZ" sz="4950" spc="-45" dirty="0">
                <a:latin typeface="Calibri" panose="020F0502020204030204" pitchFamily="34" charset="0"/>
                <a:cs typeface="Calibri" panose="020F0502020204030204" pitchFamily="34" charset="0"/>
              </a:rPr>
              <a:t>) </a:t>
            </a:r>
            <a:r>
              <a:rPr sz="4950" spc="-360" dirty="0" err="1">
                <a:latin typeface="Calibri" panose="020F0502020204030204" pitchFamily="34" charset="0"/>
                <a:cs typeface="Calibri" panose="020F0502020204030204" pitchFamily="34" charset="0"/>
              </a:rPr>
              <a:t>ve</a:t>
            </a:r>
            <a:r>
              <a:rPr sz="4950" spc="-10" dirty="0">
                <a:latin typeface="Calibri" panose="020F0502020204030204" pitchFamily="34" charset="0"/>
                <a:cs typeface="Calibri" panose="020F0502020204030204" pitchFamily="34" charset="0"/>
              </a:rPr>
              <a:t> </a:t>
            </a:r>
            <a:r>
              <a:rPr sz="4950" spc="-280" dirty="0">
                <a:latin typeface="Calibri" panose="020F0502020204030204" pitchFamily="34" charset="0"/>
                <a:cs typeface="Calibri" panose="020F0502020204030204" pitchFamily="34" charset="0"/>
              </a:rPr>
              <a:t>vzdálenosti</a:t>
            </a:r>
            <a:r>
              <a:rPr sz="4950" spc="-45" dirty="0">
                <a:latin typeface="Calibri" panose="020F0502020204030204" pitchFamily="34" charset="0"/>
                <a:cs typeface="Calibri" panose="020F0502020204030204" pitchFamily="34" charset="0"/>
              </a:rPr>
              <a:t> </a:t>
            </a:r>
            <a:r>
              <a:rPr sz="4950" dirty="0">
                <a:latin typeface="Calibri" panose="020F0502020204030204" pitchFamily="34" charset="0"/>
                <a:cs typeface="Calibri" panose="020F0502020204030204" pitchFamily="34" charset="0"/>
              </a:rPr>
              <a:t>do</a:t>
            </a:r>
            <a:r>
              <a:rPr sz="4950" spc="-40" dirty="0">
                <a:latin typeface="Calibri" panose="020F0502020204030204" pitchFamily="34" charset="0"/>
                <a:cs typeface="Calibri" panose="020F0502020204030204" pitchFamily="34" charset="0"/>
              </a:rPr>
              <a:t> </a:t>
            </a:r>
            <a:r>
              <a:rPr sz="4950" dirty="0">
                <a:latin typeface="Calibri" panose="020F0502020204030204" pitchFamily="34" charset="0"/>
                <a:cs typeface="Calibri" panose="020F0502020204030204" pitchFamily="34" charset="0"/>
              </a:rPr>
              <a:t>6</a:t>
            </a:r>
            <a:r>
              <a:rPr sz="4950" spc="-50" dirty="0">
                <a:latin typeface="Calibri" panose="020F0502020204030204" pitchFamily="34" charset="0"/>
                <a:cs typeface="Calibri" panose="020F0502020204030204" pitchFamily="34" charset="0"/>
              </a:rPr>
              <a:t> </a:t>
            </a:r>
            <a:r>
              <a:rPr sz="4950" spc="-330" dirty="0">
                <a:latin typeface="Calibri" panose="020F0502020204030204" pitchFamily="34" charset="0"/>
                <a:cs typeface="Calibri" panose="020F0502020204030204" pitchFamily="34" charset="0"/>
              </a:rPr>
              <a:t>m</a:t>
            </a:r>
            <a:r>
              <a:rPr sz="4950" spc="-45" dirty="0">
                <a:latin typeface="Calibri" panose="020F0502020204030204" pitchFamily="34" charset="0"/>
                <a:cs typeface="Calibri" panose="020F0502020204030204" pitchFamily="34" charset="0"/>
              </a:rPr>
              <a:t> </a:t>
            </a:r>
            <a:r>
              <a:rPr sz="4950" dirty="0">
                <a:latin typeface="Calibri" panose="020F0502020204030204" pitchFamily="34" charset="0"/>
                <a:cs typeface="Calibri" panose="020F0502020204030204" pitchFamily="34" charset="0"/>
              </a:rPr>
              <a:t>od</a:t>
            </a:r>
            <a:r>
              <a:rPr sz="4950" spc="-45" dirty="0">
                <a:latin typeface="Calibri" panose="020F0502020204030204" pitchFamily="34" charset="0"/>
                <a:cs typeface="Calibri" panose="020F0502020204030204" pitchFamily="34" charset="0"/>
              </a:rPr>
              <a:t> </a:t>
            </a:r>
            <a:r>
              <a:rPr sz="4950" spc="-280" dirty="0">
                <a:latin typeface="Calibri" panose="020F0502020204030204" pitchFamily="34" charset="0"/>
                <a:cs typeface="Calibri" panose="020F0502020204030204" pitchFamily="34" charset="0"/>
              </a:rPr>
              <a:t>stálého </a:t>
            </a:r>
            <a:r>
              <a:rPr sz="4950" spc="-265" dirty="0">
                <a:latin typeface="Calibri" panose="020F0502020204030204" pitchFamily="34" charset="0"/>
                <a:cs typeface="Calibri" panose="020F0502020204030204" pitchFamily="34" charset="0"/>
              </a:rPr>
              <a:t>útvaru</a:t>
            </a:r>
            <a:r>
              <a:rPr sz="4950" spc="-130" dirty="0">
                <a:latin typeface="Calibri" panose="020F0502020204030204" pitchFamily="34" charset="0"/>
                <a:cs typeface="Calibri" panose="020F0502020204030204" pitchFamily="34" charset="0"/>
              </a:rPr>
              <a:t> </a:t>
            </a:r>
            <a:r>
              <a:rPr sz="4950" spc="-215" dirty="0">
                <a:latin typeface="Calibri" panose="020F0502020204030204" pitchFamily="34" charset="0"/>
                <a:cs typeface="Calibri" panose="020F0502020204030204" pitchFamily="34" charset="0"/>
              </a:rPr>
              <a:t>povrchových</a:t>
            </a:r>
            <a:r>
              <a:rPr sz="4950" spc="-140" dirty="0">
                <a:latin typeface="Calibri" panose="020F0502020204030204" pitchFamily="34" charset="0"/>
                <a:cs typeface="Calibri" panose="020F0502020204030204" pitchFamily="34" charset="0"/>
              </a:rPr>
              <a:t> </a:t>
            </a:r>
            <a:r>
              <a:rPr sz="4950" spc="-335" dirty="0">
                <a:latin typeface="Calibri" panose="020F0502020204030204" pitchFamily="34" charset="0"/>
                <a:cs typeface="Calibri" panose="020F0502020204030204" pitchFamily="34" charset="0"/>
              </a:rPr>
              <a:t>vod,</a:t>
            </a:r>
            <a:r>
              <a:rPr sz="4950" spc="-630" dirty="0">
                <a:latin typeface="Calibri" panose="020F0502020204030204" pitchFamily="34" charset="0"/>
                <a:cs typeface="Calibri" panose="020F0502020204030204" pitchFamily="34" charset="0"/>
              </a:rPr>
              <a:t> </a:t>
            </a:r>
            <a:r>
              <a:rPr sz="4950" spc="-305" dirty="0">
                <a:latin typeface="Calibri" panose="020F0502020204030204" pitchFamily="34" charset="0"/>
                <a:cs typeface="Calibri" panose="020F0502020204030204" pitchFamily="34" charset="0"/>
              </a:rPr>
              <a:t>pás</a:t>
            </a:r>
            <a:r>
              <a:rPr sz="4950" spc="-114" dirty="0">
                <a:latin typeface="Calibri" panose="020F0502020204030204" pitchFamily="34" charset="0"/>
                <a:cs typeface="Calibri" panose="020F0502020204030204" pitchFamily="34" charset="0"/>
              </a:rPr>
              <a:t> </a:t>
            </a:r>
            <a:r>
              <a:rPr sz="4950" spc="-345" dirty="0">
                <a:latin typeface="Calibri" panose="020F0502020204030204" pitchFamily="34" charset="0"/>
                <a:cs typeface="Calibri" panose="020F0502020204030204" pitchFamily="34" charset="0"/>
              </a:rPr>
              <a:t>minimálně</a:t>
            </a:r>
            <a:r>
              <a:rPr sz="4950" spc="-125" dirty="0">
                <a:latin typeface="Calibri" panose="020F0502020204030204" pitchFamily="34" charset="0"/>
                <a:cs typeface="Calibri" panose="020F0502020204030204" pitchFamily="34" charset="0"/>
              </a:rPr>
              <a:t> </a:t>
            </a:r>
            <a:r>
              <a:rPr sz="4950" dirty="0">
                <a:latin typeface="Calibri" panose="020F0502020204030204" pitchFamily="34" charset="0"/>
                <a:cs typeface="Calibri" panose="020F0502020204030204" pitchFamily="34" charset="0"/>
              </a:rPr>
              <a:t>6</a:t>
            </a:r>
            <a:r>
              <a:rPr sz="4950" spc="-130" dirty="0">
                <a:latin typeface="Calibri" panose="020F0502020204030204" pitchFamily="34" charset="0"/>
                <a:cs typeface="Calibri" panose="020F0502020204030204" pitchFamily="34" charset="0"/>
              </a:rPr>
              <a:t> </a:t>
            </a:r>
            <a:r>
              <a:rPr sz="4950" spc="-330" dirty="0">
                <a:latin typeface="Calibri" panose="020F0502020204030204" pitchFamily="34" charset="0"/>
                <a:cs typeface="Calibri" panose="020F0502020204030204" pitchFamily="34" charset="0"/>
              </a:rPr>
              <a:t>m</a:t>
            </a:r>
            <a:r>
              <a:rPr sz="4950" spc="-125" dirty="0">
                <a:latin typeface="Calibri" panose="020F0502020204030204" pitchFamily="34" charset="0"/>
                <a:cs typeface="Calibri" panose="020F0502020204030204" pitchFamily="34" charset="0"/>
              </a:rPr>
              <a:t> </a:t>
            </a:r>
            <a:r>
              <a:rPr sz="4950" spc="-10" dirty="0">
                <a:latin typeface="Calibri" panose="020F0502020204030204" pitchFamily="34" charset="0"/>
                <a:cs typeface="Calibri" panose="020F0502020204030204" pitchFamily="34" charset="0"/>
              </a:rPr>
              <a:t>široký</a:t>
            </a:r>
            <a:endParaRPr sz="4950" dirty="0">
              <a:latin typeface="Calibri" panose="020F0502020204030204" pitchFamily="34" charset="0"/>
              <a:cs typeface="Calibri" panose="020F0502020204030204" pitchFamily="34" charset="0"/>
            </a:endParaRPr>
          </a:p>
          <a:p>
            <a:pPr marL="285115" algn="just">
              <a:lnSpc>
                <a:spcPct val="100000"/>
              </a:lnSpc>
              <a:spcBef>
                <a:spcPts val="2375"/>
              </a:spcBef>
            </a:pPr>
            <a:r>
              <a:rPr sz="4950" b="1" dirty="0">
                <a:latin typeface="Calibri" panose="020F0502020204030204" pitchFamily="34" charset="0"/>
                <a:cs typeface="Calibri" panose="020F0502020204030204" pitchFamily="34" charset="0"/>
              </a:rPr>
              <a:t>Porost</a:t>
            </a:r>
            <a:r>
              <a:rPr sz="4950" b="1" spc="-140" dirty="0">
                <a:latin typeface="Calibri" panose="020F0502020204030204" pitchFamily="34" charset="0"/>
                <a:cs typeface="Calibri" panose="020F0502020204030204" pitchFamily="34" charset="0"/>
              </a:rPr>
              <a:t> </a:t>
            </a:r>
            <a:r>
              <a:rPr sz="4950" b="1" dirty="0">
                <a:latin typeface="Calibri" panose="020F0502020204030204" pitchFamily="34" charset="0"/>
                <a:cs typeface="Calibri" panose="020F0502020204030204" pitchFamily="34" charset="0"/>
              </a:rPr>
              <a:t>pro</a:t>
            </a:r>
            <a:r>
              <a:rPr sz="4950" b="1" spc="-145" dirty="0">
                <a:latin typeface="Calibri" panose="020F0502020204030204" pitchFamily="34" charset="0"/>
                <a:cs typeface="Calibri" panose="020F0502020204030204" pitchFamily="34" charset="0"/>
              </a:rPr>
              <a:t> </a:t>
            </a:r>
            <a:r>
              <a:rPr sz="4950" b="1" dirty="0">
                <a:latin typeface="Calibri" panose="020F0502020204030204" pitchFamily="34" charset="0"/>
                <a:cs typeface="Calibri" panose="020F0502020204030204" pitchFamily="34" charset="0"/>
              </a:rPr>
              <a:t>ochranný</a:t>
            </a:r>
            <a:r>
              <a:rPr sz="4950" b="1" spc="-130" dirty="0">
                <a:latin typeface="Calibri" panose="020F0502020204030204" pitchFamily="34" charset="0"/>
                <a:cs typeface="Calibri" panose="020F0502020204030204" pitchFamily="34" charset="0"/>
              </a:rPr>
              <a:t> </a:t>
            </a:r>
            <a:r>
              <a:rPr sz="4950" b="1" spc="-20" dirty="0">
                <a:latin typeface="Calibri" panose="020F0502020204030204" pitchFamily="34" charset="0"/>
                <a:cs typeface="Calibri" panose="020F0502020204030204" pitchFamily="34" charset="0"/>
              </a:rPr>
              <a:t>pás:</a:t>
            </a:r>
            <a:endParaRPr sz="4950" dirty="0">
              <a:latin typeface="Calibri" panose="020F0502020204030204" pitchFamily="34" charset="0"/>
              <a:cs typeface="Calibri" panose="020F0502020204030204" pitchFamily="34" charset="0"/>
            </a:endParaRPr>
          </a:p>
          <a:p>
            <a:pPr marL="1049020" algn="just">
              <a:lnSpc>
                <a:spcPct val="100000"/>
              </a:lnSpc>
              <a:spcBef>
                <a:spcPts val="1425"/>
              </a:spcBef>
            </a:pPr>
            <a:r>
              <a:rPr sz="4600" dirty="0">
                <a:latin typeface="Calibri" panose="020F0502020204030204" pitchFamily="34" charset="0"/>
                <a:cs typeface="Calibri" panose="020F0502020204030204" pitchFamily="34" charset="0"/>
              </a:rPr>
              <a:t>od</a:t>
            </a:r>
            <a:r>
              <a:rPr sz="4600" spc="-340" dirty="0">
                <a:latin typeface="Calibri" panose="020F0502020204030204" pitchFamily="34" charset="0"/>
                <a:cs typeface="Calibri" panose="020F0502020204030204" pitchFamily="34" charset="0"/>
              </a:rPr>
              <a:t> </a:t>
            </a:r>
            <a:r>
              <a:rPr sz="4600" spc="-409" dirty="0">
                <a:latin typeface="Calibri" panose="020F0502020204030204" pitchFamily="34" charset="0"/>
                <a:cs typeface="Calibri" panose="020F0502020204030204" pitchFamily="34" charset="0"/>
              </a:rPr>
              <a:t>1.</a:t>
            </a:r>
            <a:r>
              <a:rPr sz="4600" spc="-580" dirty="0">
                <a:latin typeface="Calibri" panose="020F0502020204030204" pitchFamily="34" charset="0"/>
                <a:cs typeface="Calibri" panose="020F0502020204030204" pitchFamily="34" charset="0"/>
              </a:rPr>
              <a:t> </a:t>
            </a:r>
            <a:r>
              <a:rPr sz="4600" spc="-229" dirty="0">
                <a:latin typeface="Calibri" panose="020F0502020204030204" pitchFamily="34" charset="0"/>
                <a:cs typeface="Calibri" panose="020F0502020204030204" pitchFamily="34" charset="0"/>
              </a:rPr>
              <a:t>června</a:t>
            </a:r>
            <a:r>
              <a:rPr sz="4600" spc="-130" dirty="0">
                <a:latin typeface="Calibri" panose="020F0502020204030204" pitchFamily="34" charset="0"/>
                <a:cs typeface="Calibri" panose="020F0502020204030204" pitchFamily="34" charset="0"/>
              </a:rPr>
              <a:t> </a:t>
            </a:r>
            <a:r>
              <a:rPr sz="4600" dirty="0">
                <a:latin typeface="Calibri" panose="020F0502020204030204" pitchFamily="34" charset="0"/>
                <a:cs typeface="Calibri" panose="020F0502020204030204" pitchFamily="34" charset="0"/>
              </a:rPr>
              <a:t>do</a:t>
            </a:r>
            <a:r>
              <a:rPr sz="4600" spc="-165" dirty="0">
                <a:latin typeface="Calibri" panose="020F0502020204030204" pitchFamily="34" charset="0"/>
                <a:cs typeface="Calibri" panose="020F0502020204030204" pitchFamily="34" charset="0"/>
              </a:rPr>
              <a:t> </a:t>
            </a:r>
            <a:r>
              <a:rPr sz="4600" spc="-315" dirty="0">
                <a:latin typeface="Calibri" panose="020F0502020204030204" pitchFamily="34" charset="0"/>
                <a:cs typeface="Calibri" panose="020F0502020204030204" pitchFamily="34" charset="0"/>
              </a:rPr>
              <a:t>31.</a:t>
            </a:r>
            <a:r>
              <a:rPr sz="4600" spc="-590" dirty="0">
                <a:latin typeface="Calibri" panose="020F0502020204030204" pitchFamily="34" charset="0"/>
                <a:cs typeface="Calibri" panose="020F0502020204030204" pitchFamily="34" charset="0"/>
              </a:rPr>
              <a:t> </a:t>
            </a:r>
            <a:r>
              <a:rPr sz="4600" spc="-330" dirty="0">
                <a:latin typeface="Calibri" panose="020F0502020204030204" pitchFamily="34" charset="0"/>
                <a:cs typeface="Calibri" panose="020F0502020204030204" pitchFamily="34" charset="0"/>
              </a:rPr>
              <a:t>října</a:t>
            </a:r>
            <a:r>
              <a:rPr sz="4600" spc="-120" dirty="0">
                <a:latin typeface="Calibri" panose="020F0502020204030204" pitchFamily="34" charset="0"/>
                <a:cs typeface="Calibri" panose="020F0502020204030204" pitchFamily="34" charset="0"/>
              </a:rPr>
              <a:t> </a:t>
            </a:r>
            <a:r>
              <a:rPr sz="4600" spc="-190" dirty="0">
                <a:latin typeface="Calibri" panose="020F0502020204030204" pitchFamily="34" charset="0"/>
                <a:cs typeface="Calibri" panose="020F0502020204030204" pitchFamily="34" charset="0"/>
              </a:rPr>
              <a:t>souvislý</a:t>
            </a:r>
            <a:r>
              <a:rPr sz="4600" spc="-155" dirty="0">
                <a:latin typeface="Calibri" panose="020F0502020204030204" pitchFamily="34" charset="0"/>
                <a:cs typeface="Calibri" panose="020F0502020204030204" pitchFamily="34" charset="0"/>
              </a:rPr>
              <a:t> </a:t>
            </a:r>
            <a:r>
              <a:rPr sz="4600" spc="-85" dirty="0">
                <a:latin typeface="Calibri" panose="020F0502020204030204" pitchFamily="34" charset="0"/>
                <a:cs typeface="Calibri" panose="020F0502020204030204" pitchFamily="34" charset="0"/>
              </a:rPr>
              <a:t>porost</a:t>
            </a:r>
            <a:r>
              <a:rPr sz="4600" spc="-185" dirty="0">
                <a:latin typeface="Calibri" panose="020F0502020204030204" pitchFamily="34" charset="0"/>
                <a:cs typeface="Calibri" panose="020F0502020204030204" pitchFamily="34" charset="0"/>
              </a:rPr>
              <a:t> </a:t>
            </a:r>
            <a:r>
              <a:rPr sz="4600" spc="-35" dirty="0">
                <a:latin typeface="Calibri" panose="020F0502020204030204" pitchFamily="34" charset="0"/>
                <a:cs typeface="Calibri" panose="020F0502020204030204" pitchFamily="34" charset="0"/>
              </a:rPr>
              <a:t>plodiny</a:t>
            </a:r>
            <a:endParaRPr sz="4600" dirty="0">
              <a:latin typeface="Calibri" panose="020F0502020204030204" pitchFamily="34" charset="0"/>
              <a:cs typeface="Calibri" panose="020F0502020204030204" pitchFamily="34" charset="0"/>
            </a:endParaRPr>
          </a:p>
          <a:p>
            <a:pPr marL="803910" marR="5080" indent="244475" algn="just">
              <a:lnSpc>
                <a:spcPct val="97300"/>
              </a:lnSpc>
              <a:spcBef>
                <a:spcPts val="1575"/>
              </a:spcBef>
            </a:pPr>
            <a:r>
              <a:rPr sz="4600" spc="-170" dirty="0">
                <a:latin typeface="Calibri" panose="020F0502020204030204" pitchFamily="34" charset="0"/>
                <a:cs typeface="Calibri" panose="020F0502020204030204" pitchFamily="34" charset="0"/>
              </a:rPr>
              <a:t>trávy</a:t>
            </a:r>
            <a:r>
              <a:rPr sz="4600" spc="-180" dirty="0">
                <a:latin typeface="Calibri" panose="020F0502020204030204" pitchFamily="34" charset="0"/>
                <a:cs typeface="Calibri" panose="020F0502020204030204" pitchFamily="34" charset="0"/>
              </a:rPr>
              <a:t> </a:t>
            </a:r>
            <a:r>
              <a:rPr sz="4600" spc="-295" dirty="0">
                <a:latin typeface="Calibri" panose="020F0502020204030204" pitchFamily="34" charset="0"/>
                <a:cs typeface="Calibri" panose="020F0502020204030204" pitchFamily="34" charset="0"/>
              </a:rPr>
              <a:t>čeledi</a:t>
            </a:r>
            <a:r>
              <a:rPr sz="4600" spc="85" dirty="0">
                <a:latin typeface="Calibri" panose="020F0502020204030204" pitchFamily="34" charset="0"/>
                <a:cs typeface="Calibri" panose="020F0502020204030204" pitchFamily="34" charset="0"/>
              </a:rPr>
              <a:t> </a:t>
            </a:r>
            <a:r>
              <a:rPr sz="4600" spc="-260" dirty="0">
                <a:latin typeface="Calibri" panose="020F0502020204030204" pitchFamily="34" charset="0"/>
                <a:cs typeface="Calibri" panose="020F0502020204030204" pitchFamily="34" charset="0"/>
              </a:rPr>
              <a:t>lipnicovitých</a:t>
            </a:r>
            <a:r>
              <a:rPr sz="4600" spc="85" dirty="0">
                <a:latin typeface="Calibri" panose="020F0502020204030204" pitchFamily="34" charset="0"/>
                <a:cs typeface="Calibri" panose="020F0502020204030204" pitchFamily="34" charset="0"/>
              </a:rPr>
              <a:t> </a:t>
            </a:r>
            <a:r>
              <a:rPr sz="4600" spc="-50" dirty="0">
                <a:latin typeface="Calibri" panose="020F0502020204030204" pitchFamily="34" charset="0"/>
                <a:cs typeface="Calibri" panose="020F0502020204030204" pitchFamily="34" charset="0"/>
              </a:rPr>
              <a:t>nebo</a:t>
            </a:r>
            <a:r>
              <a:rPr sz="4600" spc="85" dirty="0">
                <a:latin typeface="Calibri" panose="020F0502020204030204" pitchFamily="34" charset="0"/>
                <a:cs typeface="Calibri" panose="020F0502020204030204" pitchFamily="34" charset="0"/>
              </a:rPr>
              <a:t> </a:t>
            </a:r>
            <a:r>
              <a:rPr sz="4600" spc="-415" dirty="0">
                <a:latin typeface="Calibri" panose="020F0502020204030204" pitchFamily="34" charset="0"/>
                <a:cs typeface="Calibri" panose="020F0502020204030204" pitchFamily="34" charset="0"/>
              </a:rPr>
              <a:t>jejich</a:t>
            </a:r>
            <a:r>
              <a:rPr sz="4600" spc="85" dirty="0">
                <a:latin typeface="Calibri" panose="020F0502020204030204" pitchFamily="34" charset="0"/>
                <a:cs typeface="Calibri" panose="020F0502020204030204" pitchFamily="34" charset="0"/>
              </a:rPr>
              <a:t> </a:t>
            </a:r>
            <a:r>
              <a:rPr sz="4600" spc="-140" dirty="0">
                <a:latin typeface="Calibri" panose="020F0502020204030204" pitchFamily="34" charset="0"/>
                <a:cs typeface="Calibri" panose="020F0502020204030204" pitchFamily="34" charset="0"/>
              </a:rPr>
              <a:t>směsi</a:t>
            </a:r>
            <a:r>
              <a:rPr sz="4600" spc="75" dirty="0">
                <a:latin typeface="Calibri" panose="020F0502020204030204" pitchFamily="34" charset="0"/>
                <a:cs typeface="Calibri" panose="020F0502020204030204" pitchFamily="34" charset="0"/>
              </a:rPr>
              <a:t> </a:t>
            </a:r>
            <a:r>
              <a:rPr sz="4600" dirty="0">
                <a:latin typeface="Calibri" panose="020F0502020204030204" pitchFamily="34" charset="0"/>
                <a:cs typeface="Calibri" panose="020F0502020204030204" pitchFamily="34" charset="0"/>
              </a:rPr>
              <a:t>s</a:t>
            </a:r>
            <a:r>
              <a:rPr sz="4600" spc="90" dirty="0">
                <a:latin typeface="Calibri" panose="020F0502020204030204" pitchFamily="34" charset="0"/>
                <a:cs typeface="Calibri" panose="020F0502020204030204" pitchFamily="34" charset="0"/>
              </a:rPr>
              <a:t> </a:t>
            </a:r>
            <a:r>
              <a:rPr sz="4600" spc="-265" dirty="0">
                <a:latin typeface="Calibri" panose="020F0502020204030204" pitchFamily="34" charset="0"/>
                <a:cs typeface="Calibri" panose="020F0502020204030204" pitchFamily="34" charset="0"/>
              </a:rPr>
              <a:t>plodinami</a:t>
            </a:r>
            <a:r>
              <a:rPr sz="4600" spc="65" dirty="0">
                <a:latin typeface="Calibri" panose="020F0502020204030204" pitchFamily="34" charset="0"/>
                <a:cs typeface="Calibri" panose="020F0502020204030204" pitchFamily="34" charset="0"/>
              </a:rPr>
              <a:t> </a:t>
            </a:r>
            <a:r>
              <a:rPr sz="4600" spc="-254" dirty="0">
                <a:latin typeface="Calibri" panose="020F0502020204030204" pitchFamily="34" charset="0"/>
                <a:cs typeface="Calibri" panose="020F0502020204030204" pitchFamily="34" charset="0"/>
              </a:rPr>
              <a:t>štírovník,</a:t>
            </a:r>
            <a:r>
              <a:rPr sz="4600" spc="-90" dirty="0">
                <a:latin typeface="Calibri" panose="020F0502020204030204" pitchFamily="34" charset="0"/>
                <a:cs typeface="Calibri" panose="020F0502020204030204" pitchFamily="34" charset="0"/>
              </a:rPr>
              <a:t> </a:t>
            </a:r>
            <a:r>
              <a:rPr sz="4600" spc="-65" dirty="0">
                <a:latin typeface="Calibri" panose="020F0502020204030204" pitchFamily="34" charset="0"/>
                <a:cs typeface="Calibri" panose="020F0502020204030204" pitchFamily="34" charset="0"/>
              </a:rPr>
              <a:t>tolice </a:t>
            </a:r>
            <a:r>
              <a:rPr sz="4600" spc="-320" dirty="0">
                <a:latin typeface="Calibri" panose="020F0502020204030204" pitchFamily="34" charset="0"/>
                <a:cs typeface="Calibri" panose="020F0502020204030204" pitchFamily="34" charset="0"/>
              </a:rPr>
              <a:t>dětelová,</a:t>
            </a:r>
            <a:r>
              <a:rPr sz="4600" spc="135" dirty="0">
                <a:latin typeface="Calibri" panose="020F0502020204030204" pitchFamily="34" charset="0"/>
                <a:cs typeface="Calibri" panose="020F0502020204030204" pitchFamily="34" charset="0"/>
              </a:rPr>
              <a:t> </a:t>
            </a:r>
            <a:r>
              <a:rPr sz="4600" spc="-405" dirty="0">
                <a:latin typeface="Calibri" panose="020F0502020204030204" pitchFamily="34" charset="0"/>
                <a:cs typeface="Calibri" panose="020F0502020204030204" pitchFamily="34" charset="0"/>
              </a:rPr>
              <a:t>vikev,</a:t>
            </a:r>
            <a:r>
              <a:rPr sz="4600" spc="145" dirty="0">
                <a:latin typeface="Calibri" panose="020F0502020204030204" pitchFamily="34" charset="0"/>
                <a:cs typeface="Calibri" panose="020F0502020204030204" pitchFamily="34" charset="0"/>
              </a:rPr>
              <a:t> </a:t>
            </a:r>
            <a:r>
              <a:rPr sz="4600" spc="-315" dirty="0">
                <a:latin typeface="Calibri" panose="020F0502020204030204" pitchFamily="34" charset="0"/>
                <a:cs typeface="Calibri" panose="020F0502020204030204" pitchFamily="34" charset="0"/>
              </a:rPr>
              <a:t>chrpa,</a:t>
            </a:r>
            <a:r>
              <a:rPr sz="4600" spc="130" dirty="0">
                <a:latin typeface="Calibri" panose="020F0502020204030204" pitchFamily="34" charset="0"/>
                <a:cs typeface="Calibri" panose="020F0502020204030204" pitchFamily="34" charset="0"/>
              </a:rPr>
              <a:t> </a:t>
            </a:r>
            <a:r>
              <a:rPr sz="4600" spc="-254" dirty="0">
                <a:latin typeface="Calibri" panose="020F0502020204030204" pitchFamily="34" charset="0"/>
                <a:cs typeface="Calibri" panose="020F0502020204030204" pitchFamily="34" charset="0"/>
              </a:rPr>
              <a:t>čičorka,</a:t>
            </a:r>
            <a:r>
              <a:rPr sz="4600" spc="130" dirty="0">
                <a:latin typeface="Calibri" panose="020F0502020204030204" pitchFamily="34" charset="0"/>
                <a:cs typeface="Calibri" panose="020F0502020204030204" pitchFamily="34" charset="0"/>
              </a:rPr>
              <a:t> </a:t>
            </a:r>
            <a:r>
              <a:rPr sz="4600" spc="-345" dirty="0">
                <a:latin typeface="Calibri" panose="020F0502020204030204" pitchFamily="34" charset="0"/>
                <a:cs typeface="Calibri" panose="020F0502020204030204" pitchFamily="34" charset="0"/>
              </a:rPr>
              <a:t>jestřabina,</a:t>
            </a:r>
            <a:r>
              <a:rPr sz="4600" spc="140" dirty="0">
                <a:latin typeface="Calibri" panose="020F0502020204030204" pitchFamily="34" charset="0"/>
                <a:cs typeface="Calibri" panose="020F0502020204030204" pitchFamily="34" charset="0"/>
              </a:rPr>
              <a:t> </a:t>
            </a:r>
            <a:r>
              <a:rPr sz="4600" spc="-320" dirty="0">
                <a:latin typeface="Calibri" panose="020F0502020204030204" pitchFamily="34" charset="0"/>
                <a:cs typeface="Calibri" panose="020F0502020204030204" pitchFamily="34" charset="0"/>
              </a:rPr>
              <a:t>vičenec,</a:t>
            </a:r>
            <a:r>
              <a:rPr sz="4600" spc="150" dirty="0">
                <a:latin typeface="Calibri" panose="020F0502020204030204" pitchFamily="34" charset="0"/>
                <a:cs typeface="Calibri" panose="020F0502020204030204" pitchFamily="34" charset="0"/>
              </a:rPr>
              <a:t> </a:t>
            </a:r>
            <a:r>
              <a:rPr sz="4600" spc="-195" dirty="0">
                <a:latin typeface="Calibri" panose="020F0502020204030204" pitchFamily="34" charset="0"/>
                <a:cs typeface="Calibri" panose="020F0502020204030204" pitchFamily="34" charset="0"/>
              </a:rPr>
              <a:t>úročník,</a:t>
            </a:r>
            <a:r>
              <a:rPr sz="4600" spc="145" dirty="0">
                <a:latin typeface="Calibri" panose="020F0502020204030204" pitchFamily="34" charset="0"/>
                <a:cs typeface="Calibri" panose="020F0502020204030204" pitchFamily="34" charset="0"/>
              </a:rPr>
              <a:t> </a:t>
            </a:r>
            <a:r>
              <a:rPr sz="4600" spc="-385" dirty="0">
                <a:latin typeface="Calibri" panose="020F0502020204030204" pitchFamily="34" charset="0"/>
                <a:cs typeface="Calibri" panose="020F0502020204030204" pitchFamily="34" charset="0"/>
              </a:rPr>
              <a:t>jetel</a:t>
            </a:r>
            <a:r>
              <a:rPr sz="4600" spc="615" dirty="0">
                <a:latin typeface="Calibri" panose="020F0502020204030204" pitchFamily="34" charset="0"/>
                <a:cs typeface="Calibri" panose="020F0502020204030204" pitchFamily="34" charset="0"/>
              </a:rPr>
              <a:t> </a:t>
            </a:r>
            <a:r>
              <a:rPr sz="4600" spc="-370" dirty="0">
                <a:latin typeface="Calibri" panose="020F0502020204030204" pitchFamily="34" charset="0"/>
                <a:cs typeface="Calibri" panose="020F0502020204030204" pitchFamily="34" charset="0"/>
              </a:rPr>
              <a:t>plazivý, </a:t>
            </a:r>
            <a:r>
              <a:rPr sz="4600" spc="-70" dirty="0">
                <a:latin typeface="Calibri" panose="020F0502020204030204" pitchFamily="34" charset="0"/>
                <a:cs typeface="Calibri" panose="020F0502020204030204" pitchFamily="34" charset="0"/>
              </a:rPr>
              <a:t>řebříček,</a:t>
            </a:r>
            <a:r>
              <a:rPr sz="4600" spc="1015" dirty="0">
                <a:latin typeface="Calibri" panose="020F0502020204030204" pitchFamily="34" charset="0"/>
                <a:cs typeface="Calibri" panose="020F0502020204030204" pitchFamily="34" charset="0"/>
              </a:rPr>
              <a:t> </a:t>
            </a:r>
            <a:r>
              <a:rPr sz="4600" spc="-280" dirty="0">
                <a:latin typeface="Calibri" panose="020F0502020204030204" pitchFamily="34" charset="0"/>
                <a:cs typeface="Calibri" panose="020F0502020204030204" pitchFamily="34" charset="0"/>
              </a:rPr>
              <a:t>jitrocel</a:t>
            </a:r>
            <a:r>
              <a:rPr sz="4600" spc="20" dirty="0">
                <a:latin typeface="Calibri" panose="020F0502020204030204" pitchFamily="34" charset="0"/>
                <a:cs typeface="Calibri" panose="020F0502020204030204" pitchFamily="34" charset="0"/>
              </a:rPr>
              <a:t>  </a:t>
            </a:r>
            <a:r>
              <a:rPr sz="4600" dirty="0">
                <a:latin typeface="Calibri" panose="020F0502020204030204" pitchFamily="34" charset="0"/>
                <a:cs typeface="Calibri" panose="020F0502020204030204" pitchFamily="34" charset="0"/>
              </a:rPr>
              <a:t>nebo</a:t>
            </a:r>
            <a:r>
              <a:rPr sz="4600" spc="25" dirty="0">
                <a:latin typeface="Calibri" panose="020F0502020204030204" pitchFamily="34" charset="0"/>
                <a:cs typeface="Calibri" panose="020F0502020204030204" pitchFamily="34" charset="0"/>
              </a:rPr>
              <a:t>  </a:t>
            </a:r>
            <a:r>
              <a:rPr sz="4600" dirty="0">
                <a:latin typeface="Calibri" panose="020F0502020204030204" pitchFamily="34" charset="0"/>
                <a:cs typeface="Calibri" panose="020F0502020204030204" pitchFamily="34" charset="0"/>
              </a:rPr>
              <a:t>kmín</a:t>
            </a:r>
            <a:r>
              <a:rPr sz="4600" spc="15" dirty="0">
                <a:latin typeface="Calibri" panose="020F0502020204030204" pitchFamily="34" charset="0"/>
                <a:cs typeface="Calibri" panose="020F0502020204030204" pitchFamily="34" charset="0"/>
              </a:rPr>
              <a:t>  </a:t>
            </a:r>
            <a:r>
              <a:rPr sz="4600" dirty="0">
                <a:latin typeface="Calibri" panose="020F0502020204030204" pitchFamily="34" charset="0"/>
                <a:cs typeface="Calibri" panose="020F0502020204030204" pitchFamily="34" charset="0"/>
              </a:rPr>
              <a:t>-</a:t>
            </a:r>
            <a:r>
              <a:rPr sz="4600" spc="20" dirty="0">
                <a:latin typeface="Calibri" panose="020F0502020204030204" pitchFamily="34" charset="0"/>
                <a:cs typeface="Calibri" panose="020F0502020204030204" pitchFamily="34" charset="0"/>
              </a:rPr>
              <a:t>  </a:t>
            </a:r>
            <a:r>
              <a:rPr sz="4600" dirty="0">
                <a:latin typeface="Calibri" panose="020F0502020204030204" pitchFamily="34" charset="0"/>
                <a:cs typeface="Calibri" panose="020F0502020204030204" pitchFamily="34" charset="0"/>
              </a:rPr>
              <a:t>dusík</a:t>
            </a:r>
            <a:r>
              <a:rPr sz="4600" spc="20" dirty="0">
                <a:latin typeface="Calibri" panose="020F0502020204030204" pitchFamily="34" charset="0"/>
                <a:cs typeface="Calibri" panose="020F0502020204030204" pitchFamily="34" charset="0"/>
              </a:rPr>
              <a:t>  </a:t>
            </a:r>
            <a:r>
              <a:rPr sz="4600" spc="-380" dirty="0">
                <a:latin typeface="Calibri" panose="020F0502020204030204" pitchFamily="34" charset="0"/>
                <a:cs typeface="Calibri" panose="020F0502020204030204" pitchFamily="34" charset="0"/>
              </a:rPr>
              <a:t>vázající</a:t>
            </a:r>
            <a:r>
              <a:rPr sz="4600" spc="20" dirty="0">
                <a:latin typeface="Calibri" panose="020F0502020204030204" pitchFamily="34" charset="0"/>
                <a:cs typeface="Calibri" panose="020F0502020204030204" pitchFamily="34" charset="0"/>
              </a:rPr>
              <a:t>  </a:t>
            </a:r>
            <a:r>
              <a:rPr sz="4600" spc="-254" dirty="0">
                <a:latin typeface="Calibri" panose="020F0502020204030204" pitchFamily="34" charset="0"/>
                <a:cs typeface="Calibri" panose="020F0502020204030204" pitchFamily="34" charset="0"/>
              </a:rPr>
              <a:t>plodina</a:t>
            </a:r>
            <a:r>
              <a:rPr sz="4600" spc="20" dirty="0">
                <a:latin typeface="Calibri" panose="020F0502020204030204" pitchFamily="34" charset="0"/>
                <a:cs typeface="Calibri" panose="020F0502020204030204" pitchFamily="34" charset="0"/>
              </a:rPr>
              <a:t>  </a:t>
            </a:r>
            <a:r>
              <a:rPr sz="4600" spc="-495" dirty="0">
                <a:latin typeface="Calibri" panose="020F0502020204030204" pitchFamily="34" charset="0"/>
                <a:cs typeface="Calibri" panose="020F0502020204030204" pitchFamily="34" charset="0"/>
              </a:rPr>
              <a:t>je</a:t>
            </a:r>
            <a:r>
              <a:rPr sz="4600" spc="25" dirty="0">
                <a:latin typeface="Calibri" panose="020F0502020204030204" pitchFamily="34" charset="0"/>
                <a:cs typeface="Calibri" panose="020F0502020204030204" pitchFamily="34" charset="0"/>
              </a:rPr>
              <a:t>  </a:t>
            </a:r>
            <a:r>
              <a:rPr sz="4600" spc="-330" dirty="0">
                <a:latin typeface="Calibri" panose="020F0502020204030204" pitchFamily="34" charset="0"/>
                <a:cs typeface="Calibri" panose="020F0502020204030204" pitchFamily="34" charset="0"/>
              </a:rPr>
              <a:t>ve</a:t>
            </a:r>
            <a:r>
              <a:rPr sz="4600" spc="15" dirty="0">
                <a:latin typeface="Calibri" panose="020F0502020204030204" pitchFamily="34" charset="0"/>
                <a:cs typeface="Calibri" panose="020F0502020204030204" pitchFamily="34" charset="0"/>
              </a:rPr>
              <a:t>  </a:t>
            </a:r>
            <a:r>
              <a:rPr sz="4600" spc="-20" dirty="0">
                <a:latin typeface="Calibri" panose="020F0502020204030204" pitchFamily="34" charset="0"/>
                <a:cs typeface="Calibri" panose="020F0502020204030204" pitchFamily="34" charset="0"/>
              </a:rPr>
              <a:t>směsi </a:t>
            </a:r>
            <a:r>
              <a:rPr sz="4600" spc="-254" dirty="0">
                <a:latin typeface="Calibri" panose="020F0502020204030204" pitchFamily="34" charset="0"/>
                <a:cs typeface="Calibri" panose="020F0502020204030204" pitchFamily="34" charset="0"/>
              </a:rPr>
              <a:t>zastoupena</a:t>
            </a:r>
            <a:r>
              <a:rPr sz="4600" spc="-130" dirty="0">
                <a:latin typeface="Calibri" panose="020F0502020204030204" pitchFamily="34" charset="0"/>
                <a:cs typeface="Calibri" panose="020F0502020204030204" pitchFamily="34" charset="0"/>
              </a:rPr>
              <a:t> </a:t>
            </a:r>
            <a:r>
              <a:rPr sz="4600" spc="-295" dirty="0">
                <a:latin typeface="Calibri" panose="020F0502020204030204" pitchFamily="34" charset="0"/>
                <a:cs typeface="Calibri" panose="020F0502020204030204" pitchFamily="34" charset="0"/>
              </a:rPr>
              <a:t>maximálně</a:t>
            </a:r>
            <a:r>
              <a:rPr sz="4600" spc="-145" dirty="0">
                <a:latin typeface="Calibri" panose="020F0502020204030204" pitchFamily="34" charset="0"/>
                <a:cs typeface="Calibri" panose="020F0502020204030204" pitchFamily="34" charset="0"/>
              </a:rPr>
              <a:t> </a:t>
            </a:r>
            <a:r>
              <a:rPr sz="4600" spc="-265" dirty="0">
                <a:latin typeface="Calibri" panose="020F0502020204030204" pitchFamily="34" charset="0"/>
                <a:cs typeface="Calibri" panose="020F0502020204030204" pitchFamily="34" charset="0"/>
              </a:rPr>
              <a:t>z</a:t>
            </a:r>
            <a:r>
              <a:rPr sz="4600" spc="-105" dirty="0">
                <a:latin typeface="Calibri" panose="020F0502020204030204" pitchFamily="34" charset="0"/>
                <a:cs typeface="Calibri" panose="020F0502020204030204" pitchFamily="34" charset="0"/>
              </a:rPr>
              <a:t> </a:t>
            </a:r>
            <a:r>
              <a:rPr sz="4600" spc="-10" dirty="0">
                <a:latin typeface="Calibri" panose="020F0502020204030204" pitchFamily="34" charset="0"/>
                <a:cs typeface="Calibri" panose="020F0502020204030204" pitchFamily="34" charset="0"/>
              </a:rPr>
              <a:t>10</a:t>
            </a:r>
            <a:r>
              <a:rPr sz="4600" spc="-254" dirty="0">
                <a:latin typeface="Calibri" panose="020F0502020204030204" pitchFamily="34" charset="0"/>
                <a:cs typeface="Calibri" panose="020F0502020204030204" pitchFamily="34" charset="0"/>
              </a:rPr>
              <a:t> </a:t>
            </a:r>
            <a:r>
              <a:rPr sz="4600" spc="305" dirty="0">
                <a:latin typeface="Calibri" panose="020F0502020204030204" pitchFamily="34" charset="0"/>
                <a:cs typeface="Calibri" panose="020F0502020204030204" pitchFamily="34" charset="0"/>
              </a:rPr>
              <a:t>%</a:t>
            </a:r>
            <a:endParaRPr sz="4600" dirty="0">
              <a:latin typeface="Calibri" panose="020F0502020204030204" pitchFamily="34" charset="0"/>
              <a:cs typeface="Calibri" panose="020F0502020204030204" pitchFamily="34" charset="0"/>
            </a:endParaRPr>
          </a:p>
          <a:p>
            <a:pPr marL="285115">
              <a:lnSpc>
                <a:spcPct val="100000"/>
              </a:lnSpc>
              <a:spcBef>
                <a:spcPts val="2530"/>
              </a:spcBef>
            </a:pPr>
            <a:r>
              <a:rPr sz="4950" b="1" dirty="0">
                <a:latin typeface="Calibri" panose="020F0502020204030204" pitchFamily="34" charset="0"/>
                <a:cs typeface="Calibri" panose="020F0502020204030204" pitchFamily="34" charset="0"/>
              </a:rPr>
              <a:t>údržba</a:t>
            </a:r>
            <a:r>
              <a:rPr sz="4950" b="1" spc="-325" dirty="0">
                <a:latin typeface="Calibri" panose="020F0502020204030204" pitchFamily="34" charset="0"/>
                <a:cs typeface="Calibri" panose="020F0502020204030204" pitchFamily="34" charset="0"/>
              </a:rPr>
              <a:t> </a:t>
            </a:r>
            <a:r>
              <a:rPr sz="4950" spc="-270" dirty="0">
                <a:latin typeface="Calibri" panose="020F0502020204030204" pitchFamily="34" charset="0"/>
                <a:cs typeface="Calibri" panose="020F0502020204030204" pitchFamily="34" charset="0"/>
              </a:rPr>
              <a:t>sečí</a:t>
            </a:r>
            <a:r>
              <a:rPr sz="4950" spc="-120" dirty="0">
                <a:latin typeface="Calibri" panose="020F0502020204030204" pitchFamily="34" charset="0"/>
                <a:cs typeface="Calibri" panose="020F0502020204030204" pitchFamily="34" charset="0"/>
              </a:rPr>
              <a:t> </a:t>
            </a:r>
            <a:r>
              <a:rPr sz="4950" spc="-200" dirty="0">
                <a:latin typeface="Calibri" panose="020F0502020204030204" pitchFamily="34" charset="0"/>
                <a:cs typeface="Calibri" panose="020F0502020204030204" pitchFamily="34" charset="0"/>
              </a:rPr>
              <a:t>nebo</a:t>
            </a:r>
            <a:r>
              <a:rPr sz="4950" spc="-155" dirty="0">
                <a:latin typeface="Calibri" panose="020F0502020204030204" pitchFamily="34" charset="0"/>
                <a:cs typeface="Calibri" panose="020F0502020204030204" pitchFamily="34" charset="0"/>
              </a:rPr>
              <a:t> </a:t>
            </a:r>
            <a:r>
              <a:rPr sz="4950" spc="-295" dirty="0">
                <a:latin typeface="Calibri" panose="020F0502020204030204" pitchFamily="34" charset="0"/>
                <a:cs typeface="Calibri" panose="020F0502020204030204" pitchFamily="34" charset="0"/>
              </a:rPr>
              <a:t>mulčování</a:t>
            </a:r>
            <a:r>
              <a:rPr sz="4950" spc="-125" dirty="0">
                <a:latin typeface="Calibri" panose="020F0502020204030204" pitchFamily="34" charset="0"/>
                <a:cs typeface="Calibri" panose="020F0502020204030204" pitchFamily="34" charset="0"/>
              </a:rPr>
              <a:t> </a:t>
            </a:r>
            <a:r>
              <a:rPr sz="4950" spc="-270" dirty="0">
                <a:latin typeface="Calibri" panose="020F0502020204030204" pitchFamily="34" charset="0"/>
                <a:cs typeface="Calibri" panose="020F0502020204030204" pitchFamily="34" charset="0"/>
              </a:rPr>
              <a:t>v</a:t>
            </a:r>
            <a:r>
              <a:rPr sz="4950" spc="-130" dirty="0">
                <a:latin typeface="Calibri" panose="020F0502020204030204" pitchFamily="34" charset="0"/>
                <a:cs typeface="Calibri" panose="020F0502020204030204" pitchFamily="34" charset="0"/>
              </a:rPr>
              <a:t> </a:t>
            </a:r>
            <a:r>
              <a:rPr sz="4950" spc="-265" dirty="0">
                <a:latin typeface="Calibri" panose="020F0502020204030204" pitchFamily="34" charset="0"/>
                <a:cs typeface="Calibri" panose="020F0502020204030204" pitchFamily="34" charset="0"/>
              </a:rPr>
              <a:t>termínu</a:t>
            </a:r>
            <a:r>
              <a:rPr sz="4950" spc="-130" dirty="0">
                <a:latin typeface="Calibri" panose="020F0502020204030204" pitchFamily="34" charset="0"/>
                <a:cs typeface="Calibri" panose="020F0502020204030204" pitchFamily="34" charset="0"/>
              </a:rPr>
              <a:t> </a:t>
            </a:r>
            <a:r>
              <a:rPr sz="4950" dirty="0">
                <a:latin typeface="Calibri" panose="020F0502020204030204" pitchFamily="34" charset="0"/>
                <a:cs typeface="Calibri" panose="020F0502020204030204" pitchFamily="34" charset="0"/>
              </a:rPr>
              <a:t>do</a:t>
            </a:r>
            <a:r>
              <a:rPr sz="4950" spc="-160" dirty="0">
                <a:latin typeface="Calibri" panose="020F0502020204030204" pitchFamily="34" charset="0"/>
                <a:cs typeface="Calibri" panose="020F0502020204030204" pitchFamily="34" charset="0"/>
              </a:rPr>
              <a:t> </a:t>
            </a:r>
            <a:r>
              <a:rPr sz="4950" spc="-335" dirty="0">
                <a:latin typeface="Calibri" panose="020F0502020204030204" pitchFamily="34" charset="0"/>
                <a:cs typeface="Calibri" panose="020F0502020204030204" pitchFamily="34" charset="0"/>
              </a:rPr>
              <a:t>31.</a:t>
            </a:r>
            <a:r>
              <a:rPr sz="4950" spc="-620" dirty="0">
                <a:latin typeface="Calibri" panose="020F0502020204030204" pitchFamily="34" charset="0"/>
                <a:cs typeface="Calibri" panose="020F0502020204030204" pitchFamily="34" charset="0"/>
              </a:rPr>
              <a:t> </a:t>
            </a:r>
            <a:r>
              <a:rPr sz="4950" spc="-10" dirty="0">
                <a:latin typeface="Calibri" panose="020F0502020204030204" pitchFamily="34" charset="0"/>
                <a:cs typeface="Calibri" panose="020F0502020204030204" pitchFamily="34" charset="0"/>
              </a:rPr>
              <a:t>srpna</a:t>
            </a:r>
            <a:endParaRPr sz="4950" dirty="0">
              <a:latin typeface="Calibri" panose="020F0502020204030204" pitchFamily="34" charset="0"/>
              <a:cs typeface="Calibri" panose="020F0502020204030204" pitchFamily="34" charset="0"/>
            </a:endParaRPr>
          </a:p>
          <a:p>
            <a:pPr marL="285115">
              <a:lnSpc>
                <a:spcPct val="100000"/>
              </a:lnSpc>
              <a:spcBef>
                <a:spcPts val="2535"/>
              </a:spcBef>
            </a:pPr>
            <a:r>
              <a:rPr sz="4950" spc="-350" dirty="0">
                <a:latin typeface="Calibri" panose="020F0502020204030204" pitchFamily="34" charset="0"/>
                <a:cs typeface="Calibri" panose="020F0502020204030204" pitchFamily="34" charset="0"/>
              </a:rPr>
              <a:t>zákaz</a:t>
            </a:r>
            <a:r>
              <a:rPr sz="4950" spc="-120" dirty="0">
                <a:latin typeface="Calibri" panose="020F0502020204030204" pitchFamily="34" charset="0"/>
                <a:cs typeface="Calibri" panose="020F0502020204030204" pitchFamily="34" charset="0"/>
              </a:rPr>
              <a:t> </a:t>
            </a:r>
            <a:r>
              <a:rPr sz="4950" spc="-355" dirty="0">
                <a:latin typeface="Calibri" panose="020F0502020204030204" pitchFamily="34" charset="0"/>
                <a:cs typeface="Calibri" panose="020F0502020204030204" pitchFamily="34" charset="0"/>
              </a:rPr>
              <a:t>aplikace</a:t>
            </a:r>
            <a:r>
              <a:rPr sz="4950" spc="-125" dirty="0">
                <a:latin typeface="Calibri" panose="020F0502020204030204" pitchFamily="34" charset="0"/>
                <a:cs typeface="Calibri" panose="020F0502020204030204" pitchFamily="34" charset="0"/>
              </a:rPr>
              <a:t> </a:t>
            </a:r>
            <a:r>
              <a:rPr sz="4950" spc="-300" dirty="0">
                <a:latin typeface="Calibri" panose="020F0502020204030204" pitchFamily="34" charset="0"/>
                <a:cs typeface="Calibri" panose="020F0502020204030204" pitchFamily="34" charset="0"/>
              </a:rPr>
              <a:t>upravených</a:t>
            </a:r>
            <a:r>
              <a:rPr sz="4950" spc="-105" dirty="0">
                <a:latin typeface="Calibri" panose="020F0502020204030204" pitchFamily="34" charset="0"/>
                <a:cs typeface="Calibri" panose="020F0502020204030204" pitchFamily="34" charset="0"/>
              </a:rPr>
              <a:t> </a:t>
            </a:r>
            <a:r>
              <a:rPr sz="4950" spc="-405" dirty="0">
                <a:latin typeface="Calibri" panose="020F0502020204030204" pitchFamily="34" charset="0"/>
                <a:cs typeface="Calibri" panose="020F0502020204030204" pitchFamily="34" charset="0"/>
              </a:rPr>
              <a:t>kalů,</a:t>
            </a:r>
            <a:r>
              <a:rPr sz="4950" spc="-625" dirty="0">
                <a:latin typeface="Calibri" panose="020F0502020204030204" pitchFamily="34" charset="0"/>
                <a:cs typeface="Calibri" panose="020F0502020204030204" pitchFamily="34" charset="0"/>
              </a:rPr>
              <a:t> </a:t>
            </a:r>
            <a:r>
              <a:rPr sz="4950" spc="-300" dirty="0">
                <a:latin typeface="Calibri" panose="020F0502020204030204" pitchFamily="34" charset="0"/>
                <a:cs typeface="Calibri" panose="020F0502020204030204" pitchFamily="34" charset="0"/>
              </a:rPr>
              <a:t>hnojiv</a:t>
            </a:r>
            <a:r>
              <a:rPr sz="4950" spc="-120" dirty="0">
                <a:latin typeface="Calibri" panose="020F0502020204030204" pitchFamily="34" charset="0"/>
                <a:cs typeface="Calibri" panose="020F0502020204030204" pitchFamily="34" charset="0"/>
              </a:rPr>
              <a:t> </a:t>
            </a:r>
            <a:r>
              <a:rPr sz="4950" spc="-495" dirty="0">
                <a:latin typeface="Calibri" panose="020F0502020204030204" pitchFamily="34" charset="0"/>
                <a:cs typeface="Calibri" panose="020F0502020204030204" pitchFamily="34" charset="0"/>
              </a:rPr>
              <a:t>a</a:t>
            </a:r>
            <a:r>
              <a:rPr sz="4950" spc="-114" dirty="0">
                <a:latin typeface="Calibri" panose="020F0502020204030204" pitchFamily="34" charset="0"/>
                <a:cs typeface="Calibri" panose="020F0502020204030204" pitchFamily="34" charset="0"/>
              </a:rPr>
              <a:t> </a:t>
            </a:r>
            <a:r>
              <a:rPr sz="4950" spc="-254" dirty="0">
                <a:latin typeface="Calibri" panose="020F0502020204030204" pitchFamily="34" charset="0"/>
                <a:cs typeface="Calibri" panose="020F0502020204030204" pitchFamily="34" charset="0"/>
              </a:rPr>
              <a:t>přípravků</a:t>
            </a:r>
            <a:r>
              <a:rPr sz="4950" spc="-120" dirty="0">
                <a:latin typeface="Calibri" panose="020F0502020204030204" pitchFamily="34" charset="0"/>
                <a:cs typeface="Calibri" panose="020F0502020204030204" pitchFamily="34" charset="0"/>
              </a:rPr>
              <a:t> </a:t>
            </a:r>
            <a:r>
              <a:rPr sz="4950" spc="-370" dirty="0">
                <a:latin typeface="Calibri" panose="020F0502020204030204" pitchFamily="34" charset="0"/>
                <a:cs typeface="Calibri" panose="020F0502020204030204" pitchFamily="34" charset="0"/>
              </a:rPr>
              <a:t>na</a:t>
            </a:r>
            <a:r>
              <a:rPr sz="4950" spc="-114" dirty="0">
                <a:latin typeface="Calibri" panose="020F0502020204030204" pitchFamily="34" charset="0"/>
                <a:cs typeface="Calibri" panose="020F0502020204030204" pitchFamily="34" charset="0"/>
              </a:rPr>
              <a:t> </a:t>
            </a:r>
            <a:r>
              <a:rPr sz="4950" spc="-204" dirty="0">
                <a:latin typeface="Calibri" panose="020F0502020204030204" pitchFamily="34" charset="0"/>
                <a:cs typeface="Calibri" panose="020F0502020204030204" pitchFamily="34" charset="0"/>
              </a:rPr>
              <a:t>ochranu</a:t>
            </a:r>
            <a:r>
              <a:rPr sz="4950" spc="-125" dirty="0">
                <a:latin typeface="Calibri" panose="020F0502020204030204" pitchFamily="34" charset="0"/>
                <a:cs typeface="Calibri" panose="020F0502020204030204" pitchFamily="34" charset="0"/>
              </a:rPr>
              <a:t> </a:t>
            </a:r>
            <a:r>
              <a:rPr sz="4950" spc="-10" dirty="0">
                <a:latin typeface="Calibri" panose="020F0502020204030204" pitchFamily="34" charset="0"/>
                <a:cs typeface="Calibri" panose="020F0502020204030204" pitchFamily="34" charset="0"/>
              </a:rPr>
              <a:t>rostlin</a:t>
            </a:r>
            <a:endParaRPr sz="4950" dirty="0">
              <a:latin typeface="Calibri" panose="020F0502020204030204" pitchFamily="34" charset="0"/>
              <a:cs typeface="Calibri" panose="020F0502020204030204" pitchFamily="34" charset="0"/>
            </a:endParaRPr>
          </a:p>
          <a:p>
            <a:pPr marL="285115">
              <a:lnSpc>
                <a:spcPct val="100000"/>
              </a:lnSpc>
              <a:spcBef>
                <a:spcPts val="2540"/>
              </a:spcBef>
            </a:pPr>
            <a:r>
              <a:rPr sz="4950" spc="-254" dirty="0">
                <a:latin typeface="Calibri" panose="020F0502020204030204" pitchFamily="34" charset="0"/>
                <a:cs typeface="Calibri" panose="020F0502020204030204" pitchFamily="34" charset="0"/>
              </a:rPr>
              <a:t>primárně</a:t>
            </a:r>
            <a:r>
              <a:rPr sz="4950" spc="-125" dirty="0">
                <a:latin typeface="Calibri" panose="020F0502020204030204" pitchFamily="34" charset="0"/>
                <a:cs typeface="Calibri" panose="020F0502020204030204" pitchFamily="34" charset="0"/>
              </a:rPr>
              <a:t> </a:t>
            </a:r>
            <a:r>
              <a:rPr sz="4950" spc="-245" dirty="0">
                <a:latin typeface="Calibri" panose="020F0502020204030204" pitchFamily="34" charset="0"/>
                <a:cs typeface="Calibri" panose="020F0502020204030204" pitchFamily="34" charset="0"/>
              </a:rPr>
              <a:t>neslouží</a:t>
            </a:r>
            <a:r>
              <a:rPr sz="4950" spc="-110" dirty="0">
                <a:latin typeface="Calibri" panose="020F0502020204030204" pitchFamily="34" charset="0"/>
                <a:cs typeface="Calibri" panose="020F0502020204030204" pitchFamily="34" charset="0"/>
              </a:rPr>
              <a:t> </a:t>
            </a:r>
            <a:r>
              <a:rPr sz="4950" spc="-375" dirty="0">
                <a:latin typeface="Calibri" panose="020F0502020204030204" pitchFamily="34" charset="0"/>
                <a:cs typeface="Calibri" panose="020F0502020204030204" pitchFamily="34" charset="0"/>
              </a:rPr>
              <a:t>jako</a:t>
            </a:r>
            <a:r>
              <a:rPr sz="4950" spc="-114" dirty="0">
                <a:latin typeface="Calibri" panose="020F0502020204030204" pitchFamily="34" charset="0"/>
                <a:cs typeface="Calibri" panose="020F0502020204030204" pitchFamily="34" charset="0"/>
              </a:rPr>
              <a:t> </a:t>
            </a:r>
            <a:r>
              <a:rPr sz="4950" spc="-340" dirty="0">
                <a:latin typeface="Calibri" panose="020F0502020204030204" pitchFamily="34" charset="0"/>
                <a:cs typeface="Calibri" panose="020F0502020204030204" pitchFamily="34" charset="0"/>
              </a:rPr>
              <a:t>manipulační</a:t>
            </a:r>
            <a:r>
              <a:rPr sz="4950" spc="-120" dirty="0">
                <a:latin typeface="Calibri" panose="020F0502020204030204" pitchFamily="34" charset="0"/>
                <a:cs typeface="Calibri" panose="020F0502020204030204" pitchFamily="34" charset="0"/>
              </a:rPr>
              <a:t> </a:t>
            </a:r>
            <a:r>
              <a:rPr sz="4950" spc="-295" dirty="0">
                <a:latin typeface="Calibri" panose="020F0502020204030204" pitchFamily="34" charset="0"/>
                <a:cs typeface="Calibri" panose="020F0502020204030204" pitchFamily="34" charset="0"/>
              </a:rPr>
              <a:t>plocha</a:t>
            </a:r>
            <a:endParaRPr sz="4950" dirty="0">
              <a:latin typeface="Calibri" panose="020F0502020204030204" pitchFamily="34" charset="0"/>
              <a:cs typeface="Calibri" panose="020F0502020204030204" pitchFamily="34" charset="0"/>
            </a:endParaRPr>
          </a:p>
          <a:p>
            <a:pPr marL="285115">
              <a:lnSpc>
                <a:spcPct val="100000"/>
              </a:lnSpc>
              <a:spcBef>
                <a:spcPts val="2540"/>
              </a:spcBef>
            </a:pPr>
            <a:r>
              <a:rPr sz="4950" spc="-60" dirty="0">
                <a:latin typeface="Calibri" panose="020F0502020204030204" pitchFamily="34" charset="0"/>
                <a:cs typeface="Calibri" panose="020F0502020204030204" pitchFamily="34" charset="0"/>
              </a:rPr>
              <a:t>Možnost</a:t>
            </a:r>
            <a:r>
              <a:rPr sz="4950" spc="-315" dirty="0">
                <a:latin typeface="Calibri" panose="020F0502020204030204" pitchFamily="34" charset="0"/>
                <a:cs typeface="Calibri" panose="020F0502020204030204" pitchFamily="34" charset="0"/>
              </a:rPr>
              <a:t> </a:t>
            </a:r>
            <a:r>
              <a:rPr sz="4950" spc="-295" dirty="0">
                <a:latin typeface="Calibri" panose="020F0502020204030204" pitchFamily="34" charset="0"/>
                <a:cs typeface="Calibri" panose="020F0502020204030204" pitchFamily="34" charset="0"/>
              </a:rPr>
              <a:t>využít</a:t>
            </a:r>
            <a:r>
              <a:rPr sz="4950" spc="-135" dirty="0">
                <a:latin typeface="Calibri" panose="020F0502020204030204" pitchFamily="34" charset="0"/>
                <a:cs typeface="Calibri" panose="020F0502020204030204" pitchFamily="34" charset="0"/>
              </a:rPr>
              <a:t> </a:t>
            </a:r>
            <a:r>
              <a:rPr sz="4950" spc="-375" dirty="0">
                <a:latin typeface="Calibri" panose="020F0502020204030204" pitchFamily="34" charset="0"/>
                <a:cs typeface="Calibri" panose="020F0502020204030204" pitchFamily="34" charset="0"/>
              </a:rPr>
              <a:t>jako</a:t>
            </a:r>
            <a:r>
              <a:rPr sz="4950" spc="-114" dirty="0">
                <a:latin typeface="Calibri" panose="020F0502020204030204" pitchFamily="34" charset="0"/>
                <a:cs typeface="Calibri" panose="020F0502020204030204" pitchFamily="34" charset="0"/>
              </a:rPr>
              <a:t> </a:t>
            </a:r>
            <a:r>
              <a:rPr sz="4950" b="1" spc="-25" dirty="0">
                <a:latin typeface="Calibri" panose="020F0502020204030204" pitchFamily="34" charset="0"/>
                <a:cs typeface="Calibri" panose="020F0502020204030204" pitchFamily="34" charset="0"/>
              </a:rPr>
              <a:t>neprodukční</a:t>
            </a:r>
            <a:r>
              <a:rPr sz="4950" b="1" spc="-285" dirty="0">
                <a:latin typeface="Calibri" panose="020F0502020204030204" pitchFamily="34" charset="0"/>
                <a:cs typeface="Calibri" panose="020F0502020204030204" pitchFamily="34" charset="0"/>
              </a:rPr>
              <a:t> </a:t>
            </a:r>
            <a:r>
              <a:rPr sz="4950" b="1" dirty="0">
                <a:latin typeface="Calibri" panose="020F0502020204030204" pitchFamily="34" charset="0"/>
                <a:cs typeface="Calibri" panose="020F0502020204030204" pitchFamily="34" charset="0"/>
              </a:rPr>
              <a:t>plochu</a:t>
            </a:r>
            <a:r>
              <a:rPr sz="4950" b="1" spc="-175" dirty="0">
                <a:latin typeface="Calibri" panose="020F0502020204030204" pitchFamily="34" charset="0"/>
                <a:cs typeface="Calibri" panose="020F0502020204030204" pitchFamily="34" charset="0"/>
              </a:rPr>
              <a:t> </a:t>
            </a:r>
            <a:r>
              <a:rPr sz="4950" spc="650" dirty="0">
                <a:latin typeface="Calibri" panose="020F0502020204030204" pitchFamily="34" charset="0"/>
                <a:cs typeface="Calibri" panose="020F0502020204030204" pitchFamily="34" charset="0"/>
              </a:rPr>
              <a:t>–</a:t>
            </a:r>
            <a:r>
              <a:rPr sz="4950" spc="-175" dirty="0">
                <a:latin typeface="Calibri" panose="020F0502020204030204" pitchFamily="34" charset="0"/>
                <a:cs typeface="Calibri" panose="020F0502020204030204" pitchFamily="34" charset="0"/>
              </a:rPr>
              <a:t> </a:t>
            </a:r>
            <a:r>
              <a:rPr sz="4950" b="1" spc="-495" dirty="0">
                <a:latin typeface="Calibri" panose="020F0502020204030204" pitchFamily="34" charset="0"/>
                <a:cs typeface="Calibri" panose="020F0502020204030204" pitchFamily="34" charset="0"/>
              </a:rPr>
              <a:t>!</a:t>
            </a:r>
            <a:r>
              <a:rPr sz="4950" b="1" spc="-125" dirty="0">
                <a:latin typeface="Calibri" panose="020F0502020204030204" pitchFamily="34" charset="0"/>
                <a:cs typeface="Calibri" panose="020F0502020204030204" pitchFamily="34" charset="0"/>
              </a:rPr>
              <a:t> </a:t>
            </a:r>
            <a:r>
              <a:rPr sz="4950" spc="-280" dirty="0">
                <a:latin typeface="Calibri" panose="020F0502020204030204" pitchFamily="34" charset="0"/>
                <a:cs typeface="Calibri" panose="020F0502020204030204" pitchFamily="34" charset="0"/>
              </a:rPr>
              <a:t>termíny</a:t>
            </a:r>
            <a:r>
              <a:rPr sz="4950" spc="-135" dirty="0">
                <a:latin typeface="Calibri" panose="020F0502020204030204" pitchFamily="34" charset="0"/>
                <a:cs typeface="Calibri" panose="020F0502020204030204" pitchFamily="34" charset="0"/>
              </a:rPr>
              <a:t> </a:t>
            </a:r>
            <a:r>
              <a:rPr sz="4950" spc="-275" dirty="0">
                <a:latin typeface="Calibri" panose="020F0502020204030204" pitchFamily="34" charset="0"/>
                <a:cs typeface="Calibri" panose="020F0502020204030204" pitchFamily="34" charset="0"/>
              </a:rPr>
              <a:t>„neprodukce“</a:t>
            </a:r>
            <a:endParaRPr sz="4950" dirty="0">
              <a:latin typeface="Calibri" panose="020F0502020204030204" pitchFamily="34" charset="0"/>
              <a:cs typeface="Calibri" panose="020F0502020204030204" pitchFamily="34" charset="0"/>
            </a:endParaRPr>
          </a:p>
          <a:p>
            <a:pPr marL="1606550">
              <a:lnSpc>
                <a:spcPct val="100000"/>
              </a:lnSpc>
              <a:spcBef>
                <a:spcPts val="1435"/>
              </a:spcBef>
            </a:pPr>
            <a:r>
              <a:rPr sz="4600" spc="-190" dirty="0">
                <a:latin typeface="Calibri" panose="020F0502020204030204" pitchFamily="34" charset="0"/>
                <a:cs typeface="Calibri" panose="020F0502020204030204" pitchFamily="34" charset="0"/>
              </a:rPr>
              <a:t>neprodukční</a:t>
            </a:r>
            <a:r>
              <a:rPr sz="4600" spc="-160" dirty="0">
                <a:latin typeface="Calibri" panose="020F0502020204030204" pitchFamily="34" charset="0"/>
                <a:cs typeface="Calibri" panose="020F0502020204030204" pitchFamily="34" charset="0"/>
              </a:rPr>
              <a:t> </a:t>
            </a:r>
            <a:r>
              <a:rPr sz="4600" spc="-250" dirty="0">
                <a:latin typeface="Calibri" panose="020F0502020204030204" pitchFamily="34" charset="0"/>
                <a:cs typeface="Calibri" panose="020F0502020204030204" pitchFamily="34" charset="0"/>
              </a:rPr>
              <a:t>plocha</a:t>
            </a:r>
            <a:r>
              <a:rPr sz="4600" spc="-120" dirty="0">
                <a:latin typeface="Calibri" panose="020F0502020204030204" pitchFamily="34" charset="0"/>
                <a:cs typeface="Calibri" panose="020F0502020204030204" pitchFamily="34" charset="0"/>
              </a:rPr>
              <a:t> </a:t>
            </a:r>
            <a:r>
              <a:rPr sz="4600" spc="605" dirty="0">
                <a:latin typeface="Calibri" panose="020F0502020204030204" pitchFamily="34" charset="0"/>
                <a:cs typeface="Calibri" panose="020F0502020204030204" pitchFamily="34" charset="0"/>
              </a:rPr>
              <a:t>–</a:t>
            </a:r>
            <a:r>
              <a:rPr sz="4600" spc="-175" dirty="0">
                <a:latin typeface="Calibri" panose="020F0502020204030204" pitchFamily="34" charset="0"/>
                <a:cs typeface="Calibri" panose="020F0502020204030204" pitchFamily="34" charset="0"/>
              </a:rPr>
              <a:t> </a:t>
            </a:r>
            <a:r>
              <a:rPr sz="4600" spc="-225" dirty="0">
                <a:latin typeface="Calibri" panose="020F0502020204030204" pitchFamily="34" charset="0"/>
                <a:cs typeface="Calibri" panose="020F0502020204030204" pitchFamily="34" charset="0"/>
              </a:rPr>
              <a:t>seč</a:t>
            </a:r>
            <a:r>
              <a:rPr sz="4600" spc="-125" dirty="0">
                <a:latin typeface="Calibri" panose="020F0502020204030204" pitchFamily="34" charset="0"/>
                <a:cs typeface="Calibri" panose="020F0502020204030204" pitchFamily="34" charset="0"/>
              </a:rPr>
              <a:t> </a:t>
            </a:r>
            <a:r>
              <a:rPr sz="4600" spc="-365" dirty="0">
                <a:latin typeface="Calibri" panose="020F0502020204030204" pitchFamily="34" charset="0"/>
                <a:cs typeface="Calibri" panose="020F0502020204030204" pitchFamily="34" charset="0"/>
              </a:rPr>
              <a:t>až</a:t>
            </a:r>
            <a:r>
              <a:rPr sz="4600" spc="-110" dirty="0">
                <a:latin typeface="Calibri" panose="020F0502020204030204" pitchFamily="34" charset="0"/>
                <a:cs typeface="Calibri" panose="020F0502020204030204" pitchFamily="34" charset="0"/>
              </a:rPr>
              <a:t> </a:t>
            </a:r>
            <a:r>
              <a:rPr sz="4600" dirty="0">
                <a:latin typeface="Calibri" panose="020F0502020204030204" pitchFamily="34" charset="0"/>
                <a:cs typeface="Calibri" panose="020F0502020204030204" pitchFamily="34" charset="0"/>
              </a:rPr>
              <a:t>po</a:t>
            </a:r>
            <a:r>
              <a:rPr sz="4600" spc="-145" dirty="0">
                <a:latin typeface="Calibri" panose="020F0502020204030204" pitchFamily="34" charset="0"/>
                <a:cs typeface="Calibri" panose="020F0502020204030204" pitchFamily="34" charset="0"/>
              </a:rPr>
              <a:t> </a:t>
            </a:r>
            <a:r>
              <a:rPr sz="4600" spc="-315" dirty="0">
                <a:latin typeface="Calibri" panose="020F0502020204030204" pitchFamily="34" charset="0"/>
                <a:cs typeface="Calibri" panose="020F0502020204030204" pitchFamily="34" charset="0"/>
              </a:rPr>
              <a:t>15.</a:t>
            </a:r>
            <a:r>
              <a:rPr sz="4600" spc="-580" dirty="0">
                <a:latin typeface="Calibri" panose="020F0502020204030204" pitchFamily="34" charset="0"/>
                <a:cs typeface="Calibri" panose="020F0502020204030204" pitchFamily="34" charset="0"/>
              </a:rPr>
              <a:t> </a:t>
            </a:r>
            <a:r>
              <a:rPr sz="4600" spc="-430" dirty="0">
                <a:latin typeface="Calibri" panose="020F0502020204030204" pitchFamily="34" charset="0"/>
                <a:cs typeface="Calibri" panose="020F0502020204030204" pitchFamily="34" charset="0"/>
              </a:rPr>
              <a:t>7.</a:t>
            </a:r>
            <a:endParaRPr sz="4600" dirty="0">
              <a:latin typeface="Calibri" panose="020F0502020204030204" pitchFamily="34" charset="0"/>
              <a:cs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8879" y="517620"/>
            <a:ext cx="871855" cy="14052550"/>
          </a:xfrm>
          <a:custGeom>
            <a:avLst/>
            <a:gdLst/>
            <a:ahLst/>
            <a:cxnLst/>
            <a:rect l="l" t="t" r="r" b="b"/>
            <a:pathLst>
              <a:path w="871855" h="14052550">
                <a:moveTo>
                  <a:pt x="530313" y="0"/>
                </a:moveTo>
                <a:lnTo>
                  <a:pt x="490410" y="1206"/>
                </a:lnTo>
                <a:lnTo>
                  <a:pt x="391629" y="14820"/>
                </a:lnTo>
                <a:lnTo>
                  <a:pt x="265379" y="55880"/>
                </a:lnTo>
                <a:lnTo>
                  <a:pt x="143040" y="139382"/>
                </a:lnTo>
                <a:lnTo>
                  <a:pt x="58877" y="259575"/>
                </a:lnTo>
                <a:lnTo>
                  <a:pt x="16573" y="384644"/>
                </a:lnTo>
                <a:lnTo>
                  <a:pt x="1739" y="482930"/>
                </a:lnTo>
                <a:lnTo>
                  <a:pt x="901" y="501865"/>
                </a:lnTo>
                <a:lnTo>
                  <a:pt x="0" y="501865"/>
                </a:lnTo>
                <a:lnTo>
                  <a:pt x="0" y="522732"/>
                </a:lnTo>
                <a:lnTo>
                  <a:pt x="0" y="14052360"/>
                </a:lnTo>
                <a:lnTo>
                  <a:pt x="27914" y="14052360"/>
                </a:lnTo>
                <a:lnTo>
                  <a:pt x="27914" y="521906"/>
                </a:lnTo>
                <a:lnTo>
                  <a:pt x="39903" y="521538"/>
                </a:lnTo>
                <a:lnTo>
                  <a:pt x="138684" y="507949"/>
                </a:lnTo>
                <a:lnTo>
                  <a:pt x="264934" y="466902"/>
                </a:lnTo>
                <a:lnTo>
                  <a:pt x="387273" y="383336"/>
                </a:lnTo>
                <a:lnTo>
                  <a:pt x="471436" y="263156"/>
                </a:lnTo>
                <a:lnTo>
                  <a:pt x="513740" y="138074"/>
                </a:lnTo>
                <a:lnTo>
                  <a:pt x="528574" y="39801"/>
                </a:lnTo>
                <a:lnTo>
                  <a:pt x="530313" y="0"/>
                </a:lnTo>
                <a:close/>
              </a:path>
              <a:path w="871855" h="14052550">
                <a:moveTo>
                  <a:pt x="871855" y="870927"/>
                </a:moveTo>
                <a:lnTo>
                  <a:pt x="763320" y="885139"/>
                </a:lnTo>
                <a:lnTo>
                  <a:pt x="664349" y="920699"/>
                </a:lnTo>
                <a:lnTo>
                  <a:pt x="568172" y="991057"/>
                </a:lnTo>
                <a:lnTo>
                  <a:pt x="501078" y="1092923"/>
                </a:lnTo>
                <a:lnTo>
                  <a:pt x="466064" y="1197800"/>
                </a:lnTo>
                <a:lnTo>
                  <a:pt x="452691" y="1279766"/>
                </a:lnTo>
                <a:lnTo>
                  <a:pt x="450557" y="1312849"/>
                </a:lnTo>
                <a:lnTo>
                  <a:pt x="481799" y="1311275"/>
                </a:lnTo>
                <a:lnTo>
                  <a:pt x="559358" y="1298638"/>
                </a:lnTo>
                <a:lnTo>
                  <a:pt x="658964" y="1263065"/>
                </a:lnTo>
                <a:lnTo>
                  <a:pt x="756373" y="1192707"/>
                </a:lnTo>
                <a:lnTo>
                  <a:pt x="823137" y="1090841"/>
                </a:lnTo>
                <a:lnTo>
                  <a:pt x="857415" y="985964"/>
                </a:lnTo>
                <a:lnTo>
                  <a:pt x="870051" y="904011"/>
                </a:lnTo>
                <a:lnTo>
                  <a:pt x="871855" y="870927"/>
                </a:lnTo>
                <a:close/>
              </a:path>
            </a:pathLst>
          </a:custGeom>
          <a:solidFill>
            <a:srgbClr val="CDCE00"/>
          </a:solidFill>
        </p:spPr>
        <p:txBody>
          <a:bodyPr wrap="square" lIns="0" tIns="0" rIns="0" bIns="0" rtlCol="0"/>
          <a:lstStyle/>
          <a:p>
            <a:endParaRPr/>
          </a:p>
        </p:txBody>
      </p:sp>
      <p:sp>
        <p:nvSpPr>
          <p:cNvPr id="3" name="object 3"/>
          <p:cNvSpPr txBox="1"/>
          <p:nvPr/>
        </p:nvSpPr>
        <p:spPr>
          <a:xfrm>
            <a:off x="2223392" y="402104"/>
            <a:ext cx="13580744" cy="779780"/>
          </a:xfrm>
          <a:prstGeom prst="rect">
            <a:avLst/>
          </a:prstGeom>
        </p:spPr>
        <p:txBody>
          <a:bodyPr vert="horz" wrap="square" lIns="0" tIns="12065" rIns="0" bIns="0" rtlCol="0">
            <a:spAutoFit/>
          </a:bodyPr>
          <a:lstStyle/>
          <a:p>
            <a:pPr marL="12700">
              <a:lnSpc>
                <a:spcPct val="100000"/>
              </a:lnSpc>
              <a:spcBef>
                <a:spcPts val="95"/>
              </a:spcBef>
            </a:pPr>
            <a:r>
              <a:rPr sz="4950" b="1" spc="585" dirty="0">
                <a:solidFill>
                  <a:srgbClr val="804800"/>
                </a:solidFill>
                <a:latin typeface="Trebuchet MS"/>
                <a:cs typeface="Trebuchet MS"/>
              </a:rPr>
              <a:t>ZÁKLADNÍ</a:t>
            </a:r>
            <a:r>
              <a:rPr sz="4950" b="1" spc="-150" dirty="0">
                <a:solidFill>
                  <a:srgbClr val="804800"/>
                </a:solidFill>
                <a:latin typeface="Trebuchet MS"/>
                <a:cs typeface="Trebuchet MS"/>
              </a:rPr>
              <a:t> </a:t>
            </a:r>
            <a:r>
              <a:rPr sz="4950" b="1" spc="459" dirty="0">
                <a:solidFill>
                  <a:srgbClr val="804800"/>
                </a:solidFill>
                <a:latin typeface="Trebuchet MS"/>
                <a:cs typeface="Trebuchet MS"/>
              </a:rPr>
              <a:t>CELOFAREMNÍ</a:t>
            </a:r>
            <a:r>
              <a:rPr sz="4950" b="1" spc="-125" dirty="0">
                <a:solidFill>
                  <a:srgbClr val="804800"/>
                </a:solidFill>
                <a:latin typeface="Trebuchet MS"/>
                <a:cs typeface="Trebuchet MS"/>
              </a:rPr>
              <a:t> </a:t>
            </a:r>
            <a:r>
              <a:rPr sz="4950" b="1" spc="415" dirty="0">
                <a:solidFill>
                  <a:srgbClr val="804800"/>
                </a:solidFill>
                <a:latin typeface="Trebuchet MS"/>
                <a:cs typeface="Trebuchet MS"/>
              </a:rPr>
              <a:t>EKOPLATBA</a:t>
            </a:r>
            <a:r>
              <a:rPr sz="4950" b="1" spc="-150" dirty="0">
                <a:solidFill>
                  <a:srgbClr val="804800"/>
                </a:solidFill>
                <a:latin typeface="Trebuchet MS"/>
                <a:cs typeface="Trebuchet MS"/>
              </a:rPr>
              <a:t> </a:t>
            </a:r>
            <a:r>
              <a:rPr sz="4950" b="1" dirty="0">
                <a:solidFill>
                  <a:srgbClr val="804800"/>
                </a:solidFill>
                <a:latin typeface="Trebuchet MS"/>
                <a:cs typeface="Trebuchet MS"/>
              </a:rPr>
              <a:t>-</a:t>
            </a:r>
            <a:r>
              <a:rPr sz="4950" b="1" spc="-150" dirty="0">
                <a:solidFill>
                  <a:srgbClr val="804800"/>
                </a:solidFill>
                <a:latin typeface="Trebuchet MS"/>
                <a:cs typeface="Trebuchet MS"/>
              </a:rPr>
              <a:t> </a:t>
            </a:r>
            <a:r>
              <a:rPr sz="4950" b="1" spc="250" dirty="0">
                <a:solidFill>
                  <a:srgbClr val="804800"/>
                </a:solidFill>
                <a:latin typeface="Trebuchet MS"/>
                <a:cs typeface="Trebuchet MS"/>
              </a:rPr>
              <a:t>R</a:t>
            </a:r>
            <a:endParaRPr sz="4950">
              <a:latin typeface="Trebuchet MS"/>
              <a:cs typeface="Trebuchet MS"/>
            </a:endParaRPr>
          </a:p>
        </p:txBody>
      </p:sp>
      <p:sp>
        <p:nvSpPr>
          <p:cNvPr id="4" name="object 4"/>
          <p:cNvSpPr txBox="1">
            <a:spLocks noGrp="1"/>
          </p:cNvSpPr>
          <p:nvPr>
            <p:ph type="title"/>
          </p:nvPr>
        </p:nvSpPr>
        <p:spPr>
          <a:xfrm>
            <a:off x="1262703" y="1148690"/>
            <a:ext cx="15246350" cy="854710"/>
          </a:xfrm>
          <a:prstGeom prst="rect">
            <a:avLst/>
          </a:prstGeom>
        </p:spPr>
        <p:txBody>
          <a:bodyPr vert="horz" wrap="square" lIns="0" tIns="11430" rIns="0" bIns="0" rtlCol="0">
            <a:spAutoFit/>
          </a:bodyPr>
          <a:lstStyle/>
          <a:p>
            <a:pPr marL="12700">
              <a:lnSpc>
                <a:spcPct val="100000"/>
              </a:lnSpc>
              <a:spcBef>
                <a:spcPts val="90"/>
              </a:spcBef>
            </a:pPr>
            <a:endParaRPr sz="5450" b="1" dirty="0"/>
          </a:p>
        </p:txBody>
      </p:sp>
      <p:sp>
        <p:nvSpPr>
          <p:cNvPr id="5" name="object 5"/>
          <p:cNvSpPr/>
          <p:nvPr/>
        </p:nvSpPr>
        <p:spPr>
          <a:xfrm>
            <a:off x="1767574" y="6272758"/>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7" y="297166"/>
                </a:lnTo>
                <a:lnTo>
                  <a:pt x="1940" y="371672"/>
                </a:lnTo>
                <a:lnTo>
                  <a:pt x="0" y="401748"/>
                </a:lnTo>
                <a:lnTo>
                  <a:pt x="28348" y="400316"/>
                </a:lnTo>
                <a:lnTo>
                  <a:pt x="98719" y="388828"/>
                </a:lnTo>
                <a:lnTo>
                  <a:pt x="189101" y="356496"/>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1767574" y="7933652"/>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7" name="object 7"/>
          <p:cNvSpPr/>
          <p:nvPr/>
        </p:nvSpPr>
        <p:spPr>
          <a:xfrm>
            <a:off x="1767574" y="9595803"/>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8" name="object 8"/>
          <p:cNvSpPr/>
          <p:nvPr/>
        </p:nvSpPr>
        <p:spPr>
          <a:xfrm>
            <a:off x="827798" y="2458485"/>
            <a:ext cx="382270" cy="9347200"/>
          </a:xfrm>
          <a:custGeom>
            <a:avLst/>
            <a:gdLst/>
            <a:ahLst/>
            <a:cxnLst/>
            <a:rect l="l" t="t" r="r" b="b"/>
            <a:pathLst>
              <a:path w="382269" h="9347200">
                <a:moveTo>
                  <a:pt x="382270" y="8945207"/>
                </a:moveTo>
                <a:lnTo>
                  <a:pt x="283794" y="8958135"/>
                </a:lnTo>
                <a:lnTo>
                  <a:pt x="193979" y="8990470"/>
                </a:lnTo>
                <a:lnTo>
                  <a:pt x="106718" y="9054427"/>
                </a:lnTo>
                <a:lnTo>
                  <a:pt x="45847" y="9147023"/>
                </a:lnTo>
                <a:lnTo>
                  <a:pt x="14071" y="9242374"/>
                </a:lnTo>
                <a:lnTo>
                  <a:pt x="1943" y="9316885"/>
                </a:lnTo>
                <a:lnTo>
                  <a:pt x="0" y="9346959"/>
                </a:lnTo>
                <a:lnTo>
                  <a:pt x="28346" y="9345524"/>
                </a:lnTo>
                <a:lnTo>
                  <a:pt x="98717" y="9334043"/>
                </a:lnTo>
                <a:lnTo>
                  <a:pt x="189103" y="9301709"/>
                </a:lnTo>
                <a:lnTo>
                  <a:pt x="277482" y="9237739"/>
                </a:lnTo>
                <a:lnTo>
                  <a:pt x="338061" y="9145143"/>
                </a:lnTo>
                <a:lnTo>
                  <a:pt x="369163" y="9049791"/>
                </a:lnTo>
                <a:lnTo>
                  <a:pt x="380631" y="8975280"/>
                </a:lnTo>
                <a:lnTo>
                  <a:pt x="382270" y="8945207"/>
                </a:lnTo>
                <a:close/>
              </a:path>
              <a:path w="382269" h="9347200">
                <a:moveTo>
                  <a:pt x="382270" y="2884576"/>
                </a:moveTo>
                <a:lnTo>
                  <a:pt x="283794" y="2897505"/>
                </a:lnTo>
                <a:lnTo>
                  <a:pt x="193979" y="2929839"/>
                </a:lnTo>
                <a:lnTo>
                  <a:pt x="106718" y="2993796"/>
                </a:lnTo>
                <a:lnTo>
                  <a:pt x="45847" y="3086404"/>
                </a:lnTo>
                <a:lnTo>
                  <a:pt x="14071" y="3181743"/>
                </a:lnTo>
                <a:lnTo>
                  <a:pt x="1943" y="3256254"/>
                </a:lnTo>
                <a:lnTo>
                  <a:pt x="0" y="3286328"/>
                </a:lnTo>
                <a:lnTo>
                  <a:pt x="28346" y="3284893"/>
                </a:lnTo>
                <a:lnTo>
                  <a:pt x="98717" y="3273412"/>
                </a:lnTo>
                <a:lnTo>
                  <a:pt x="189103" y="3241078"/>
                </a:lnTo>
                <a:lnTo>
                  <a:pt x="277482" y="3177108"/>
                </a:lnTo>
                <a:lnTo>
                  <a:pt x="338061" y="3084512"/>
                </a:lnTo>
                <a:lnTo>
                  <a:pt x="369163" y="2989161"/>
                </a:lnTo>
                <a:lnTo>
                  <a:pt x="380631" y="2914662"/>
                </a:lnTo>
                <a:lnTo>
                  <a:pt x="382270" y="2884576"/>
                </a:lnTo>
                <a:close/>
              </a:path>
              <a:path w="382269" h="9347200">
                <a:moveTo>
                  <a:pt x="382270" y="1076693"/>
                </a:moveTo>
                <a:lnTo>
                  <a:pt x="283794" y="1089621"/>
                </a:lnTo>
                <a:lnTo>
                  <a:pt x="193979" y="1121943"/>
                </a:lnTo>
                <a:lnTo>
                  <a:pt x="106718" y="1185913"/>
                </a:lnTo>
                <a:lnTo>
                  <a:pt x="45847" y="1278509"/>
                </a:lnTo>
                <a:lnTo>
                  <a:pt x="14071" y="1373860"/>
                </a:lnTo>
                <a:lnTo>
                  <a:pt x="1943" y="1448371"/>
                </a:lnTo>
                <a:lnTo>
                  <a:pt x="0" y="1478445"/>
                </a:lnTo>
                <a:lnTo>
                  <a:pt x="28346" y="1477010"/>
                </a:lnTo>
                <a:lnTo>
                  <a:pt x="98717" y="1465529"/>
                </a:lnTo>
                <a:lnTo>
                  <a:pt x="189103" y="1433195"/>
                </a:lnTo>
                <a:lnTo>
                  <a:pt x="277482" y="1369225"/>
                </a:lnTo>
                <a:lnTo>
                  <a:pt x="338061" y="1276629"/>
                </a:lnTo>
                <a:lnTo>
                  <a:pt x="369163" y="1181277"/>
                </a:lnTo>
                <a:lnTo>
                  <a:pt x="380631" y="1106766"/>
                </a:lnTo>
                <a:lnTo>
                  <a:pt x="382270" y="1076693"/>
                </a:lnTo>
                <a:close/>
              </a:path>
              <a:path w="382269" h="9347200">
                <a:moveTo>
                  <a:pt x="382270" y="0"/>
                </a:moveTo>
                <a:lnTo>
                  <a:pt x="283794" y="12928"/>
                </a:lnTo>
                <a:lnTo>
                  <a:pt x="193979" y="45262"/>
                </a:lnTo>
                <a:lnTo>
                  <a:pt x="106718" y="109220"/>
                </a:lnTo>
                <a:lnTo>
                  <a:pt x="45847" y="201828"/>
                </a:lnTo>
                <a:lnTo>
                  <a:pt x="14071" y="297167"/>
                </a:lnTo>
                <a:lnTo>
                  <a:pt x="1943" y="371678"/>
                </a:lnTo>
                <a:lnTo>
                  <a:pt x="0" y="401751"/>
                </a:lnTo>
                <a:lnTo>
                  <a:pt x="28346" y="400316"/>
                </a:lnTo>
                <a:lnTo>
                  <a:pt x="98717" y="388835"/>
                </a:lnTo>
                <a:lnTo>
                  <a:pt x="189103" y="356501"/>
                </a:lnTo>
                <a:lnTo>
                  <a:pt x="277482" y="292531"/>
                </a:lnTo>
                <a:lnTo>
                  <a:pt x="338061" y="199936"/>
                </a:lnTo>
                <a:lnTo>
                  <a:pt x="369163" y="104584"/>
                </a:lnTo>
                <a:lnTo>
                  <a:pt x="380631" y="30086"/>
                </a:lnTo>
                <a:lnTo>
                  <a:pt x="382270" y="0"/>
                </a:lnTo>
                <a:close/>
              </a:path>
            </a:pathLst>
          </a:custGeom>
          <a:solidFill>
            <a:srgbClr val="CDCE00"/>
          </a:solidFill>
        </p:spPr>
        <p:txBody>
          <a:bodyPr wrap="square" lIns="0" tIns="0" rIns="0" bIns="0" rtlCol="0"/>
          <a:lstStyle/>
          <a:p>
            <a:endParaRPr/>
          </a:p>
        </p:txBody>
      </p:sp>
      <p:sp>
        <p:nvSpPr>
          <p:cNvPr id="9" name="object 9"/>
          <p:cNvSpPr/>
          <p:nvPr/>
        </p:nvSpPr>
        <p:spPr>
          <a:xfrm>
            <a:off x="1767574" y="12337450"/>
            <a:ext cx="382270" cy="408940"/>
          </a:xfrm>
          <a:custGeom>
            <a:avLst/>
            <a:gdLst/>
            <a:ahLst/>
            <a:cxnLst/>
            <a:rect l="l" t="t" r="r" b="b"/>
            <a:pathLst>
              <a:path w="382269" h="408940">
                <a:moveTo>
                  <a:pt x="382266" y="0"/>
                </a:moveTo>
                <a:lnTo>
                  <a:pt x="283788" y="13142"/>
                </a:lnTo>
                <a:lnTo>
                  <a:pt x="193982" y="46029"/>
                </a:lnTo>
                <a:lnTo>
                  <a:pt x="106722" y="111088"/>
                </a:lnTo>
                <a:lnTo>
                  <a:pt x="45842" y="205278"/>
                </a:lnTo>
                <a:lnTo>
                  <a:pt x="14067" y="302260"/>
                </a:lnTo>
                <a:lnTo>
                  <a:pt x="1940" y="378043"/>
                </a:lnTo>
                <a:lnTo>
                  <a:pt x="0" y="408635"/>
                </a:lnTo>
                <a:lnTo>
                  <a:pt x="28348" y="407179"/>
                </a:lnTo>
                <a:lnTo>
                  <a:pt x="98719" y="395493"/>
                </a:lnTo>
                <a:lnTo>
                  <a:pt x="189101" y="362607"/>
                </a:lnTo>
                <a:lnTo>
                  <a:pt x="277481" y="297547"/>
                </a:lnTo>
                <a:lnTo>
                  <a:pt x="338060" y="203357"/>
                </a:lnTo>
                <a:lnTo>
                  <a:pt x="369168" y="106375"/>
                </a:lnTo>
                <a:lnTo>
                  <a:pt x="380628" y="30592"/>
                </a:lnTo>
                <a:lnTo>
                  <a:pt x="382266" y="0"/>
                </a:lnTo>
                <a:close/>
              </a:path>
            </a:pathLst>
          </a:custGeom>
          <a:solidFill>
            <a:srgbClr val="CDCE00"/>
          </a:solidFill>
        </p:spPr>
        <p:txBody>
          <a:bodyPr wrap="square" lIns="0" tIns="0" rIns="0" bIns="0" rtlCol="0"/>
          <a:lstStyle/>
          <a:p>
            <a:endParaRPr/>
          </a:p>
        </p:txBody>
      </p:sp>
      <p:sp>
        <p:nvSpPr>
          <p:cNvPr id="10" name="object 10"/>
          <p:cNvSpPr/>
          <p:nvPr/>
        </p:nvSpPr>
        <p:spPr>
          <a:xfrm>
            <a:off x="1767574" y="13279713"/>
            <a:ext cx="382270" cy="408940"/>
          </a:xfrm>
          <a:custGeom>
            <a:avLst/>
            <a:gdLst/>
            <a:ahLst/>
            <a:cxnLst/>
            <a:rect l="l" t="t" r="r" b="b"/>
            <a:pathLst>
              <a:path w="382269" h="408940">
                <a:moveTo>
                  <a:pt x="382266" y="0"/>
                </a:moveTo>
                <a:lnTo>
                  <a:pt x="283788" y="13142"/>
                </a:lnTo>
                <a:lnTo>
                  <a:pt x="193982" y="46029"/>
                </a:lnTo>
                <a:lnTo>
                  <a:pt x="106722" y="111088"/>
                </a:lnTo>
                <a:lnTo>
                  <a:pt x="45842" y="205278"/>
                </a:lnTo>
                <a:lnTo>
                  <a:pt x="14067" y="302260"/>
                </a:lnTo>
                <a:lnTo>
                  <a:pt x="1940" y="378043"/>
                </a:lnTo>
                <a:lnTo>
                  <a:pt x="0" y="408635"/>
                </a:lnTo>
                <a:lnTo>
                  <a:pt x="28348" y="407179"/>
                </a:lnTo>
                <a:lnTo>
                  <a:pt x="98719" y="395493"/>
                </a:lnTo>
                <a:lnTo>
                  <a:pt x="189101" y="362607"/>
                </a:lnTo>
                <a:lnTo>
                  <a:pt x="277481" y="297547"/>
                </a:lnTo>
                <a:lnTo>
                  <a:pt x="338060" y="203357"/>
                </a:lnTo>
                <a:lnTo>
                  <a:pt x="369168" y="106375"/>
                </a:lnTo>
                <a:lnTo>
                  <a:pt x="380628" y="30592"/>
                </a:lnTo>
                <a:lnTo>
                  <a:pt x="382266" y="0"/>
                </a:lnTo>
                <a:close/>
              </a:path>
            </a:pathLst>
          </a:custGeom>
          <a:solidFill>
            <a:srgbClr val="CDCE00"/>
          </a:solidFill>
        </p:spPr>
        <p:txBody>
          <a:bodyPr wrap="square" lIns="0" tIns="0" rIns="0" bIns="0" rtlCol="0"/>
          <a:lstStyle/>
          <a:p>
            <a:endParaRPr/>
          </a:p>
        </p:txBody>
      </p:sp>
      <p:sp>
        <p:nvSpPr>
          <p:cNvPr id="11" name="object 11"/>
          <p:cNvSpPr txBox="1"/>
          <p:nvPr/>
        </p:nvSpPr>
        <p:spPr>
          <a:xfrm>
            <a:off x="947402" y="1917576"/>
            <a:ext cx="18183860" cy="10945945"/>
          </a:xfrm>
          <a:prstGeom prst="rect">
            <a:avLst/>
          </a:prstGeom>
        </p:spPr>
        <p:txBody>
          <a:bodyPr vert="horz" wrap="square" lIns="0" tIns="334645" rIns="0" bIns="0" rtlCol="0">
            <a:spAutoFit/>
          </a:bodyPr>
          <a:lstStyle/>
          <a:p>
            <a:pPr marL="285115">
              <a:lnSpc>
                <a:spcPct val="100000"/>
              </a:lnSpc>
              <a:spcBef>
                <a:spcPts val="2635"/>
              </a:spcBef>
            </a:pPr>
            <a:r>
              <a:rPr lang="cs-CZ" sz="5400" b="1" spc="-30" dirty="0">
                <a:solidFill>
                  <a:srgbClr val="528135"/>
                </a:solidFill>
              </a:rPr>
              <a:t>Vyčlenění</a:t>
            </a:r>
            <a:r>
              <a:rPr lang="cs-CZ" sz="5400" b="1" spc="-345" dirty="0">
                <a:solidFill>
                  <a:srgbClr val="528135"/>
                </a:solidFill>
              </a:rPr>
              <a:t> </a:t>
            </a:r>
            <a:r>
              <a:rPr lang="cs-CZ" sz="5400" b="1" dirty="0">
                <a:solidFill>
                  <a:srgbClr val="528135"/>
                </a:solidFill>
              </a:rPr>
              <a:t>ochranného</a:t>
            </a:r>
            <a:r>
              <a:rPr lang="cs-CZ" sz="5400" b="1" spc="-340" dirty="0">
                <a:solidFill>
                  <a:srgbClr val="528135"/>
                </a:solidFill>
              </a:rPr>
              <a:t> </a:t>
            </a:r>
            <a:r>
              <a:rPr lang="cs-CZ" sz="5400" b="1" dirty="0">
                <a:solidFill>
                  <a:srgbClr val="528135"/>
                </a:solidFill>
              </a:rPr>
              <a:t>pásu</a:t>
            </a:r>
            <a:r>
              <a:rPr lang="cs-CZ" sz="5400" b="1" spc="-340" dirty="0">
                <a:solidFill>
                  <a:srgbClr val="528135"/>
                </a:solidFill>
              </a:rPr>
              <a:t> </a:t>
            </a:r>
            <a:r>
              <a:rPr lang="cs-CZ" sz="5400" b="1" dirty="0">
                <a:solidFill>
                  <a:srgbClr val="528135"/>
                </a:solidFill>
              </a:rPr>
              <a:t>podél</a:t>
            </a:r>
            <a:r>
              <a:rPr lang="cs-CZ" sz="5400" b="1" spc="-335" dirty="0">
                <a:solidFill>
                  <a:srgbClr val="528135"/>
                </a:solidFill>
              </a:rPr>
              <a:t> </a:t>
            </a:r>
            <a:r>
              <a:rPr lang="cs-CZ" sz="5400" b="1" spc="-10" dirty="0">
                <a:solidFill>
                  <a:srgbClr val="528135"/>
                </a:solidFill>
              </a:rPr>
              <a:t>vodního</a:t>
            </a:r>
            <a:r>
              <a:rPr lang="cs-CZ" sz="5400" b="1" spc="-330" dirty="0">
                <a:solidFill>
                  <a:srgbClr val="528135"/>
                </a:solidFill>
              </a:rPr>
              <a:t> </a:t>
            </a:r>
            <a:r>
              <a:rPr lang="cs-CZ" sz="5400" b="1" spc="-20" dirty="0">
                <a:solidFill>
                  <a:srgbClr val="528135"/>
                </a:solidFill>
              </a:rPr>
              <a:t>toku</a:t>
            </a:r>
            <a:endParaRPr lang="cs-CZ" sz="4950" spc="-280" dirty="0">
              <a:latin typeface="Trebuchet MS"/>
              <a:cs typeface="Trebuchet MS"/>
            </a:endParaRPr>
          </a:p>
          <a:p>
            <a:pPr marL="285115">
              <a:lnSpc>
                <a:spcPct val="100000"/>
              </a:lnSpc>
              <a:spcBef>
                <a:spcPts val="2635"/>
              </a:spcBef>
            </a:pPr>
            <a:r>
              <a:rPr sz="4950" spc="-280" dirty="0" err="1">
                <a:latin typeface="Trebuchet MS"/>
                <a:cs typeface="Trebuchet MS"/>
              </a:rPr>
              <a:t>Povinn</a:t>
            </a:r>
            <a:r>
              <a:rPr lang="cs-CZ" sz="4950" spc="-280" dirty="0">
                <a:latin typeface="Trebuchet MS"/>
                <a:cs typeface="Trebuchet MS"/>
              </a:rPr>
              <a:t>é </a:t>
            </a:r>
            <a:r>
              <a:rPr sz="4950" spc="-275" dirty="0" err="1">
                <a:latin typeface="Trebuchet MS"/>
                <a:cs typeface="Trebuchet MS"/>
              </a:rPr>
              <a:t>plochy</a:t>
            </a:r>
            <a:r>
              <a:rPr sz="4950" spc="-120" dirty="0">
                <a:latin typeface="Trebuchet MS"/>
                <a:cs typeface="Trebuchet MS"/>
              </a:rPr>
              <a:t> </a:t>
            </a:r>
            <a:r>
              <a:rPr sz="4950" spc="-330" dirty="0" err="1">
                <a:latin typeface="Trebuchet MS"/>
                <a:cs typeface="Trebuchet MS"/>
              </a:rPr>
              <a:t>vymezen</a:t>
            </a:r>
            <a:r>
              <a:rPr lang="cs-CZ" sz="4950" spc="-330" dirty="0">
                <a:latin typeface="Trebuchet MS"/>
                <a:cs typeface="Trebuchet MS"/>
              </a:rPr>
              <a:t>y</a:t>
            </a:r>
            <a:r>
              <a:rPr sz="4950" spc="-114" dirty="0">
                <a:latin typeface="Trebuchet MS"/>
                <a:cs typeface="Trebuchet MS"/>
              </a:rPr>
              <a:t> </a:t>
            </a:r>
            <a:r>
              <a:rPr sz="4950" spc="-270" dirty="0">
                <a:latin typeface="Trebuchet MS"/>
                <a:cs typeface="Trebuchet MS"/>
              </a:rPr>
              <a:t>v</a:t>
            </a:r>
            <a:r>
              <a:rPr sz="4950" spc="-125" dirty="0">
                <a:latin typeface="Trebuchet MS"/>
                <a:cs typeface="Trebuchet MS"/>
              </a:rPr>
              <a:t> </a:t>
            </a:r>
            <a:r>
              <a:rPr sz="4950" spc="-20" dirty="0">
                <a:latin typeface="Trebuchet MS"/>
                <a:cs typeface="Trebuchet MS"/>
              </a:rPr>
              <a:t>LPIS</a:t>
            </a:r>
            <a:endParaRPr sz="4950" dirty="0">
              <a:latin typeface="Trebuchet MS"/>
              <a:cs typeface="Trebuchet MS"/>
            </a:endParaRPr>
          </a:p>
          <a:p>
            <a:pPr marL="12700" marR="7620" indent="272415">
              <a:lnSpc>
                <a:spcPts val="5760"/>
              </a:lnSpc>
              <a:spcBef>
                <a:spcPts val="2880"/>
              </a:spcBef>
              <a:tabLst>
                <a:tab pos="2423795" algn="l"/>
                <a:tab pos="5275580" algn="l"/>
                <a:tab pos="5974080" algn="l"/>
                <a:tab pos="8336280" algn="l"/>
                <a:tab pos="8935085" algn="l"/>
                <a:tab pos="11748770" algn="l"/>
                <a:tab pos="13217525" algn="l"/>
                <a:tab pos="14131925" algn="l"/>
                <a:tab pos="16689069" algn="l"/>
                <a:tab pos="17715230" algn="l"/>
              </a:tabLst>
            </a:pPr>
            <a:r>
              <a:rPr sz="4950" spc="-290" dirty="0">
                <a:latin typeface="Trebuchet MS"/>
                <a:cs typeface="Trebuchet MS"/>
              </a:rPr>
              <a:t>Splnění</a:t>
            </a:r>
            <a:r>
              <a:rPr sz="4950" dirty="0">
                <a:latin typeface="Trebuchet MS"/>
                <a:cs typeface="Trebuchet MS"/>
              </a:rPr>
              <a:t>	</a:t>
            </a:r>
            <a:r>
              <a:rPr sz="4950" spc="-10" dirty="0">
                <a:latin typeface="Trebuchet MS"/>
                <a:cs typeface="Trebuchet MS"/>
              </a:rPr>
              <a:t>podmínek</a:t>
            </a:r>
            <a:r>
              <a:rPr sz="4950" dirty="0">
                <a:latin typeface="Trebuchet MS"/>
                <a:cs typeface="Trebuchet MS"/>
              </a:rPr>
              <a:t>	</a:t>
            </a:r>
            <a:r>
              <a:rPr sz="4950" spc="235" dirty="0">
                <a:latin typeface="Trebuchet MS"/>
                <a:cs typeface="Trebuchet MS"/>
              </a:rPr>
              <a:t>=</a:t>
            </a:r>
            <a:r>
              <a:rPr sz="4950" dirty="0">
                <a:latin typeface="Trebuchet MS"/>
                <a:cs typeface="Trebuchet MS"/>
              </a:rPr>
              <a:t>	</a:t>
            </a:r>
            <a:r>
              <a:rPr sz="4950" spc="-305" dirty="0">
                <a:latin typeface="Trebuchet MS"/>
                <a:cs typeface="Trebuchet MS"/>
              </a:rPr>
              <a:t>založení</a:t>
            </a:r>
            <a:r>
              <a:rPr sz="4950" dirty="0">
                <a:latin typeface="Trebuchet MS"/>
                <a:cs typeface="Trebuchet MS"/>
              </a:rPr>
              <a:t>	</a:t>
            </a:r>
            <a:r>
              <a:rPr sz="4950" spc="-545" dirty="0">
                <a:latin typeface="Trebuchet MS"/>
                <a:cs typeface="Trebuchet MS"/>
              </a:rPr>
              <a:t>a</a:t>
            </a:r>
            <a:r>
              <a:rPr sz="4950" dirty="0">
                <a:latin typeface="Trebuchet MS"/>
                <a:cs typeface="Trebuchet MS"/>
              </a:rPr>
              <a:t>	</a:t>
            </a:r>
            <a:r>
              <a:rPr sz="4950" spc="-10" dirty="0">
                <a:latin typeface="Trebuchet MS"/>
                <a:cs typeface="Trebuchet MS"/>
              </a:rPr>
              <a:t>udržování</a:t>
            </a:r>
            <a:r>
              <a:rPr sz="4950" dirty="0">
                <a:latin typeface="Trebuchet MS"/>
                <a:cs typeface="Trebuchet MS"/>
              </a:rPr>
              <a:t>	</a:t>
            </a:r>
            <a:r>
              <a:rPr sz="4950" spc="-315" dirty="0">
                <a:latin typeface="Trebuchet MS"/>
                <a:cs typeface="Trebuchet MS"/>
              </a:rPr>
              <a:t>pásu</a:t>
            </a:r>
            <a:r>
              <a:rPr sz="4950" dirty="0">
                <a:latin typeface="Trebuchet MS"/>
                <a:cs typeface="Trebuchet MS"/>
              </a:rPr>
              <a:t>	</a:t>
            </a:r>
            <a:r>
              <a:rPr sz="4950" spc="-395" dirty="0">
                <a:latin typeface="Trebuchet MS"/>
                <a:cs typeface="Trebuchet MS"/>
              </a:rPr>
              <a:t>na</a:t>
            </a:r>
            <a:r>
              <a:rPr sz="4950" dirty="0">
                <a:latin typeface="Trebuchet MS"/>
                <a:cs typeface="Trebuchet MS"/>
              </a:rPr>
              <a:t>	</a:t>
            </a:r>
            <a:r>
              <a:rPr sz="4950" b="1" u="sng" spc="-10" dirty="0">
                <a:uFill>
                  <a:solidFill>
                    <a:srgbClr val="000000"/>
                  </a:solidFill>
                </a:uFill>
                <a:latin typeface="Trebuchet MS"/>
                <a:cs typeface="Trebuchet MS"/>
              </a:rPr>
              <a:t>alespoň</a:t>
            </a:r>
            <a:r>
              <a:rPr sz="4950" b="1" u="sng" dirty="0">
                <a:uFill>
                  <a:solidFill>
                    <a:srgbClr val="000000"/>
                  </a:solidFill>
                </a:uFill>
                <a:latin typeface="Trebuchet MS"/>
                <a:cs typeface="Trebuchet MS"/>
              </a:rPr>
              <a:t>	</a:t>
            </a:r>
            <a:r>
              <a:rPr sz="4950" b="1" u="sng" spc="-25" dirty="0">
                <a:uFill>
                  <a:solidFill>
                    <a:srgbClr val="000000"/>
                  </a:solidFill>
                </a:uFill>
                <a:latin typeface="Trebuchet MS"/>
                <a:cs typeface="Trebuchet MS"/>
              </a:rPr>
              <a:t>90</a:t>
            </a:r>
            <a:r>
              <a:rPr sz="4950" b="1" u="sng" dirty="0">
                <a:uFill>
                  <a:solidFill>
                    <a:srgbClr val="000000"/>
                  </a:solidFill>
                </a:uFill>
                <a:latin typeface="Trebuchet MS"/>
                <a:cs typeface="Trebuchet MS"/>
              </a:rPr>
              <a:t>	</a:t>
            </a:r>
            <a:r>
              <a:rPr sz="4950" b="1" u="sng" spc="114" dirty="0">
                <a:uFill>
                  <a:solidFill>
                    <a:srgbClr val="000000"/>
                  </a:solidFill>
                </a:uFill>
                <a:latin typeface="Trebuchet MS"/>
                <a:cs typeface="Trebuchet MS"/>
              </a:rPr>
              <a:t>%</a:t>
            </a:r>
            <a:r>
              <a:rPr sz="4950" b="1" spc="114" dirty="0">
                <a:latin typeface="Trebuchet MS"/>
                <a:cs typeface="Trebuchet MS"/>
              </a:rPr>
              <a:t> </a:t>
            </a:r>
            <a:r>
              <a:rPr sz="4950" b="1" u="sng" spc="-10" dirty="0">
                <a:uFill>
                  <a:solidFill>
                    <a:srgbClr val="000000"/>
                  </a:solidFill>
                </a:uFill>
                <a:latin typeface="Trebuchet MS"/>
                <a:cs typeface="Trebuchet MS"/>
              </a:rPr>
              <a:t>plochy</a:t>
            </a:r>
            <a:endParaRPr sz="4950" dirty="0">
              <a:latin typeface="Trebuchet MS"/>
              <a:cs typeface="Trebuchet MS"/>
            </a:endParaRPr>
          </a:p>
          <a:p>
            <a:pPr marL="285115">
              <a:lnSpc>
                <a:spcPct val="100000"/>
              </a:lnSpc>
              <a:spcBef>
                <a:spcPts val="2375"/>
              </a:spcBef>
            </a:pPr>
            <a:r>
              <a:rPr sz="4950" spc="-100" dirty="0">
                <a:latin typeface="Trebuchet MS"/>
                <a:cs typeface="Trebuchet MS"/>
              </a:rPr>
              <a:t>Obecné</a:t>
            </a:r>
            <a:r>
              <a:rPr sz="4950" spc="-260" dirty="0">
                <a:latin typeface="Trebuchet MS"/>
                <a:cs typeface="Trebuchet MS"/>
              </a:rPr>
              <a:t> </a:t>
            </a:r>
            <a:r>
              <a:rPr sz="4950" spc="-395" dirty="0">
                <a:latin typeface="Trebuchet MS"/>
                <a:cs typeface="Trebuchet MS"/>
              </a:rPr>
              <a:t>výjimky:</a:t>
            </a:r>
            <a:endParaRPr sz="4950" dirty="0">
              <a:latin typeface="Trebuchet MS"/>
              <a:cs typeface="Trebuchet MS"/>
            </a:endParaRPr>
          </a:p>
          <a:p>
            <a:pPr marL="1199515" marR="7620" indent="24765">
              <a:lnSpc>
                <a:spcPts val="5760"/>
              </a:lnSpc>
              <a:spcBef>
                <a:spcPts val="1725"/>
              </a:spcBef>
              <a:tabLst>
                <a:tab pos="3501390" algn="l"/>
                <a:tab pos="4970145" algn="l"/>
                <a:tab pos="6236970" algn="l"/>
                <a:tab pos="8674100" algn="l"/>
                <a:tab pos="10842625" algn="l"/>
                <a:tab pos="12809220" algn="l"/>
              </a:tabLst>
            </a:pPr>
            <a:r>
              <a:rPr sz="4950" spc="-360" dirty="0">
                <a:latin typeface="Trebuchet MS"/>
                <a:cs typeface="Trebuchet MS"/>
              </a:rPr>
              <a:t>plocha,</a:t>
            </a:r>
            <a:r>
              <a:rPr sz="4950" dirty="0">
                <a:latin typeface="Trebuchet MS"/>
                <a:cs typeface="Trebuchet MS"/>
              </a:rPr>
              <a:t>	</a:t>
            </a:r>
            <a:r>
              <a:rPr sz="4950" spc="-25" dirty="0">
                <a:latin typeface="Trebuchet MS"/>
                <a:cs typeface="Trebuchet MS"/>
              </a:rPr>
              <a:t>kde</a:t>
            </a:r>
            <a:r>
              <a:rPr sz="4950" dirty="0">
                <a:latin typeface="Trebuchet MS"/>
                <a:cs typeface="Trebuchet MS"/>
              </a:rPr>
              <a:t>	</a:t>
            </a:r>
            <a:r>
              <a:rPr sz="4950" spc="-370" dirty="0">
                <a:latin typeface="Trebuchet MS"/>
                <a:cs typeface="Trebuchet MS"/>
              </a:rPr>
              <a:t>byl</a:t>
            </a:r>
            <a:r>
              <a:rPr sz="4950" dirty="0">
                <a:latin typeface="Trebuchet MS"/>
                <a:cs typeface="Trebuchet MS"/>
              </a:rPr>
              <a:t>	</a:t>
            </a:r>
            <a:r>
              <a:rPr sz="4950" spc="-295" dirty="0">
                <a:latin typeface="Trebuchet MS"/>
                <a:cs typeface="Trebuchet MS"/>
              </a:rPr>
              <a:t>založen</a:t>
            </a:r>
            <a:r>
              <a:rPr sz="4950" dirty="0">
                <a:latin typeface="Trebuchet MS"/>
                <a:cs typeface="Trebuchet MS"/>
              </a:rPr>
              <a:t>	</a:t>
            </a:r>
            <a:r>
              <a:rPr sz="4950" spc="-10" dirty="0">
                <a:latin typeface="Trebuchet MS"/>
                <a:cs typeface="Trebuchet MS"/>
              </a:rPr>
              <a:t>biopás</a:t>
            </a:r>
            <a:r>
              <a:rPr sz="4950" dirty="0">
                <a:latin typeface="Trebuchet MS"/>
                <a:cs typeface="Trebuchet MS"/>
              </a:rPr>
              <a:t>	</a:t>
            </a:r>
            <a:r>
              <a:rPr sz="4950" spc="-265" dirty="0">
                <a:latin typeface="Trebuchet MS"/>
                <a:cs typeface="Trebuchet MS"/>
              </a:rPr>
              <a:t>podle</a:t>
            </a:r>
            <a:r>
              <a:rPr sz="4950" dirty="0">
                <a:latin typeface="Trebuchet MS"/>
                <a:cs typeface="Trebuchet MS"/>
              </a:rPr>
              <a:t>	</a:t>
            </a:r>
            <a:r>
              <a:rPr sz="4950" spc="-285" dirty="0">
                <a:latin typeface="Trebuchet MS"/>
                <a:cs typeface="Trebuchet MS"/>
              </a:rPr>
              <a:t>agroenvironmentálně </a:t>
            </a:r>
            <a:r>
              <a:rPr sz="4950" spc="-305" dirty="0">
                <a:latin typeface="Trebuchet MS"/>
                <a:cs typeface="Trebuchet MS"/>
              </a:rPr>
              <a:t>klimatických</a:t>
            </a:r>
            <a:r>
              <a:rPr sz="4950" spc="-114" dirty="0">
                <a:latin typeface="Trebuchet MS"/>
                <a:cs typeface="Trebuchet MS"/>
              </a:rPr>
              <a:t> </a:t>
            </a:r>
            <a:r>
              <a:rPr sz="4950" spc="-265" dirty="0">
                <a:latin typeface="Trebuchet MS"/>
                <a:cs typeface="Trebuchet MS"/>
              </a:rPr>
              <a:t>opatření</a:t>
            </a:r>
            <a:endParaRPr sz="4950" dirty="0">
              <a:latin typeface="Trebuchet MS"/>
              <a:cs typeface="Trebuchet MS"/>
            </a:endParaRPr>
          </a:p>
          <a:p>
            <a:pPr marL="1199515" marR="5715" indent="24765">
              <a:lnSpc>
                <a:spcPts val="5760"/>
              </a:lnSpc>
              <a:spcBef>
                <a:spcPts val="1560"/>
              </a:spcBef>
              <a:tabLst>
                <a:tab pos="2988945" algn="l"/>
                <a:tab pos="4114800" algn="l"/>
                <a:tab pos="5991860" algn="l"/>
                <a:tab pos="7522209" algn="l"/>
                <a:tab pos="9898380" algn="l"/>
                <a:tab pos="12090400" algn="l"/>
                <a:tab pos="13214985" algn="l"/>
                <a:tab pos="16879570" algn="l"/>
              </a:tabLst>
            </a:pPr>
            <a:r>
              <a:rPr sz="4950" spc="-20" dirty="0">
                <a:latin typeface="Trebuchet MS"/>
                <a:cs typeface="Trebuchet MS"/>
              </a:rPr>
              <a:t>DPB,</a:t>
            </a:r>
            <a:r>
              <a:rPr sz="4950" dirty="0">
                <a:latin typeface="Trebuchet MS"/>
                <a:cs typeface="Trebuchet MS"/>
              </a:rPr>
              <a:t>	</a:t>
            </a:r>
            <a:r>
              <a:rPr sz="4950" spc="-395" dirty="0">
                <a:latin typeface="Trebuchet MS"/>
                <a:cs typeface="Trebuchet MS"/>
              </a:rPr>
              <a:t>na</a:t>
            </a:r>
            <a:r>
              <a:rPr sz="4950" dirty="0">
                <a:latin typeface="Trebuchet MS"/>
                <a:cs typeface="Trebuchet MS"/>
              </a:rPr>
              <a:t>	</a:t>
            </a:r>
            <a:r>
              <a:rPr sz="4950" spc="-10" dirty="0">
                <a:latin typeface="Trebuchet MS"/>
                <a:cs typeface="Trebuchet MS"/>
              </a:rPr>
              <a:t>který</a:t>
            </a:r>
            <a:r>
              <a:rPr sz="4950" dirty="0">
                <a:latin typeface="Trebuchet MS"/>
                <a:cs typeface="Trebuchet MS"/>
              </a:rPr>
              <a:t>	</a:t>
            </a:r>
            <a:r>
              <a:rPr sz="4950" spc="-405" dirty="0">
                <a:latin typeface="Trebuchet MS"/>
                <a:cs typeface="Trebuchet MS"/>
              </a:rPr>
              <a:t>byla</a:t>
            </a:r>
            <a:r>
              <a:rPr sz="4950" dirty="0">
                <a:latin typeface="Trebuchet MS"/>
                <a:cs typeface="Trebuchet MS"/>
              </a:rPr>
              <a:t>	</a:t>
            </a:r>
            <a:r>
              <a:rPr sz="4950" spc="-305" dirty="0">
                <a:latin typeface="Trebuchet MS"/>
                <a:cs typeface="Trebuchet MS"/>
              </a:rPr>
              <a:t>podaná</a:t>
            </a:r>
            <a:r>
              <a:rPr sz="4950" dirty="0">
                <a:latin typeface="Trebuchet MS"/>
                <a:cs typeface="Trebuchet MS"/>
              </a:rPr>
              <a:t>	</a:t>
            </a:r>
            <a:r>
              <a:rPr sz="4950" spc="-10" dirty="0">
                <a:latin typeface="Trebuchet MS"/>
                <a:cs typeface="Trebuchet MS"/>
              </a:rPr>
              <a:t>žádost</a:t>
            </a:r>
            <a:r>
              <a:rPr sz="4950" dirty="0">
                <a:latin typeface="Trebuchet MS"/>
                <a:cs typeface="Trebuchet MS"/>
              </a:rPr>
              <a:t>	</a:t>
            </a:r>
            <a:r>
              <a:rPr sz="4950" spc="-400" dirty="0">
                <a:latin typeface="Trebuchet MS"/>
                <a:cs typeface="Trebuchet MS"/>
              </a:rPr>
              <a:t>na</a:t>
            </a:r>
            <a:r>
              <a:rPr sz="4950" dirty="0">
                <a:latin typeface="Trebuchet MS"/>
                <a:cs typeface="Trebuchet MS"/>
              </a:rPr>
              <a:t>	</a:t>
            </a:r>
            <a:r>
              <a:rPr sz="4950" spc="-10" dirty="0">
                <a:latin typeface="Trebuchet MS"/>
                <a:cs typeface="Trebuchet MS"/>
              </a:rPr>
              <a:t>podopatření</a:t>
            </a:r>
            <a:r>
              <a:rPr sz="4950" dirty="0">
                <a:latin typeface="Trebuchet MS"/>
                <a:cs typeface="Trebuchet MS"/>
              </a:rPr>
              <a:t>	</a:t>
            </a:r>
            <a:r>
              <a:rPr sz="4950" spc="-375" dirty="0">
                <a:latin typeface="Trebuchet MS"/>
                <a:cs typeface="Trebuchet MS"/>
              </a:rPr>
              <a:t>čejky </a:t>
            </a:r>
            <a:r>
              <a:rPr sz="4950" spc="-260" dirty="0">
                <a:latin typeface="Trebuchet MS"/>
                <a:cs typeface="Trebuchet MS"/>
              </a:rPr>
              <a:t>chocholaté</a:t>
            </a:r>
            <a:r>
              <a:rPr sz="4950" spc="-100" dirty="0">
                <a:latin typeface="Trebuchet MS"/>
                <a:cs typeface="Trebuchet MS"/>
              </a:rPr>
              <a:t> </a:t>
            </a:r>
            <a:r>
              <a:rPr sz="4950" spc="-270" dirty="0">
                <a:latin typeface="Trebuchet MS"/>
                <a:cs typeface="Trebuchet MS"/>
              </a:rPr>
              <a:t>v</a:t>
            </a:r>
            <a:r>
              <a:rPr sz="4950" spc="-80" dirty="0">
                <a:latin typeface="Trebuchet MS"/>
                <a:cs typeface="Trebuchet MS"/>
              </a:rPr>
              <a:t> </a:t>
            </a:r>
            <a:r>
              <a:rPr sz="4950" spc="-270" dirty="0">
                <a:latin typeface="Trebuchet MS"/>
                <a:cs typeface="Trebuchet MS"/>
              </a:rPr>
              <a:t>agroenvironmentálně-</a:t>
            </a:r>
            <a:r>
              <a:rPr sz="4950" spc="-305" dirty="0">
                <a:latin typeface="Trebuchet MS"/>
                <a:cs typeface="Trebuchet MS"/>
              </a:rPr>
              <a:t>klimatických</a:t>
            </a:r>
            <a:r>
              <a:rPr sz="4950" spc="-120" dirty="0">
                <a:latin typeface="Trebuchet MS"/>
                <a:cs typeface="Trebuchet MS"/>
              </a:rPr>
              <a:t> </a:t>
            </a:r>
            <a:r>
              <a:rPr sz="4950" spc="-265" dirty="0">
                <a:latin typeface="Trebuchet MS"/>
                <a:cs typeface="Trebuchet MS"/>
              </a:rPr>
              <a:t>opatření</a:t>
            </a:r>
            <a:endParaRPr sz="4950" dirty="0">
              <a:latin typeface="Trebuchet MS"/>
              <a:cs typeface="Trebuchet MS"/>
            </a:endParaRPr>
          </a:p>
          <a:p>
            <a:pPr marL="1224915">
              <a:lnSpc>
                <a:spcPts val="5850"/>
              </a:lnSpc>
              <a:spcBef>
                <a:spcPts val="1225"/>
              </a:spcBef>
              <a:tabLst>
                <a:tab pos="3646170" algn="l"/>
                <a:tab pos="5290820" algn="l"/>
                <a:tab pos="6588759" algn="l"/>
                <a:tab pos="8729345" algn="l"/>
                <a:tab pos="10688320" algn="l"/>
                <a:tab pos="11580495" algn="l"/>
                <a:tab pos="15010130" algn="l"/>
                <a:tab pos="17894935" algn="l"/>
              </a:tabLst>
            </a:pPr>
            <a:r>
              <a:rPr sz="4950" dirty="0">
                <a:latin typeface="Trebuchet MS"/>
                <a:cs typeface="Trebuchet MS"/>
              </a:rPr>
              <a:t>DPB,</a:t>
            </a:r>
            <a:r>
              <a:rPr sz="4950" spc="85" dirty="0">
                <a:latin typeface="Trebuchet MS"/>
                <a:cs typeface="Trebuchet MS"/>
              </a:rPr>
              <a:t> </a:t>
            </a:r>
            <a:r>
              <a:rPr sz="4950" spc="-400" dirty="0">
                <a:latin typeface="Trebuchet MS"/>
                <a:cs typeface="Trebuchet MS"/>
              </a:rPr>
              <a:t>na</a:t>
            </a:r>
            <a:r>
              <a:rPr sz="4950" dirty="0">
                <a:latin typeface="Trebuchet MS"/>
                <a:cs typeface="Trebuchet MS"/>
              </a:rPr>
              <a:t>	</a:t>
            </a:r>
            <a:r>
              <a:rPr sz="4950" spc="-10" dirty="0">
                <a:latin typeface="Trebuchet MS"/>
                <a:cs typeface="Trebuchet MS"/>
              </a:rPr>
              <a:t>který</a:t>
            </a:r>
            <a:r>
              <a:rPr sz="4950" dirty="0">
                <a:latin typeface="Trebuchet MS"/>
                <a:cs typeface="Trebuchet MS"/>
              </a:rPr>
              <a:t>	</a:t>
            </a:r>
            <a:r>
              <a:rPr sz="4950" spc="-405" dirty="0">
                <a:latin typeface="Trebuchet MS"/>
                <a:cs typeface="Trebuchet MS"/>
              </a:rPr>
              <a:t>byla</a:t>
            </a:r>
            <a:r>
              <a:rPr sz="4950" dirty="0">
                <a:latin typeface="Trebuchet MS"/>
                <a:cs typeface="Trebuchet MS"/>
              </a:rPr>
              <a:t>	</a:t>
            </a:r>
            <a:r>
              <a:rPr sz="4950" spc="-305" dirty="0">
                <a:latin typeface="Trebuchet MS"/>
                <a:cs typeface="Trebuchet MS"/>
              </a:rPr>
              <a:t>podaná</a:t>
            </a:r>
            <a:r>
              <a:rPr sz="4950" dirty="0">
                <a:latin typeface="Trebuchet MS"/>
                <a:cs typeface="Trebuchet MS"/>
              </a:rPr>
              <a:t>	</a:t>
            </a:r>
            <a:r>
              <a:rPr sz="4950" spc="-10" dirty="0">
                <a:latin typeface="Trebuchet MS"/>
                <a:cs typeface="Trebuchet MS"/>
              </a:rPr>
              <a:t>žádost</a:t>
            </a:r>
            <a:r>
              <a:rPr sz="4950" dirty="0">
                <a:latin typeface="Trebuchet MS"/>
                <a:cs typeface="Trebuchet MS"/>
              </a:rPr>
              <a:t>	</a:t>
            </a:r>
            <a:r>
              <a:rPr sz="4950" spc="-400" dirty="0">
                <a:latin typeface="Trebuchet MS"/>
                <a:cs typeface="Trebuchet MS"/>
              </a:rPr>
              <a:t>na</a:t>
            </a:r>
            <a:r>
              <a:rPr sz="4950" dirty="0">
                <a:latin typeface="Trebuchet MS"/>
                <a:cs typeface="Trebuchet MS"/>
              </a:rPr>
              <a:t>	</a:t>
            </a:r>
            <a:r>
              <a:rPr sz="4950" spc="-10" dirty="0">
                <a:latin typeface="Trebuchet MS"/>
                <a:cs typeface="Trebuchet MS"/>
              </a:rPr>
              <a:t>podopatření</a:t>
            </a:r>
            <a:r>
              <a:rPr sz="4950" dirty="0">
                <a:latin typeface="Trebuchet MS"/>
                <a:cs typeface="Trebuchet MS"/>
              </a:rPr>
              <a:t>	</a:t>
            </a:r>
            <a:r>
              <a:rPr sz="4950" spc="-330" dirty="0">
                <a:latin typeface="Trebuchet MS"/>
                <a:cs typeface="Trebuchet MS"/>
              </a:rPr>
              <a:t>zatravnění</a:t>
            </a:r>
            <a:r>
              <a:rPr sz="4950" dirty="0">
                <a:latin typeface="Trebuchet MS"/>
                <a:cs typeface="Trebuchet MS"/>
              </a:rPr>
              <a:t>	</a:t>
            </a:r>
            <a:r>
              <a:rPr sz="4950" spc="-320" dirty="0">
                <a:latin typeface="Trebuchet MS"/>
                <a:cs typeface="Trebuchet MS"/>
              </a:rPr>
              <a:t>v</a:t>
            </a:r>
            <a:endParaRPr sz="4950" dirty="0">
              <a:latin typeface="Trebuchet MS"/>
              <a:cs typeface="Trebuchet MS"/>
            </a:endParaRPr>
          </a:p>
          <a:p>
            <a:pPr marL="1199515">
              <a:lnSpc>
                <a:spcPts val="5850"/>
              </a:lnSpc>
            </a:pPr>
            <a:r>
              <a:rPr sz="4950" spc="-270" dirty="0">
                <a:latin typeface="Trebuchet MS"/>
                <a:cs typeface="Trebuchet MS"/>
              </a:rPr>
              <a:t>agroenvironmentálně-</a:t>
            </a:r>
            <a:r>
              <a:rPr sz="4950" spc="-305" dirty="0">
                <a:latin typeface="Trebuchet MS"/>
                <a:cs typeface="Trebuchet MS"/>
              </a:rPr>
              <a:t>klimatických</a:t>
            </a:r>
            <a:r>
              <a:rPr sz="4950" spc="-100" dirty="0">
                <a:latin typeface="Trebuchet MS"/>
                <a:cs typeface="Trebuchet MS"/>
              </a:rPr>
              <a:t> </a:t>
            </a:r>
            <a:r>
              <a:rPr sz="4950" spc="-254" dirty="0">
                <a:latin typeface="Trebuchet MS"/>
                <a:cs typeface="Trebuchet MS"/>
              </a:rPr>
              <a:t>opatření</a:t>
            </a:r>
            <a:r>
              <a:rPr sz="4950" spc="-85" dirty="0">
                <a:latin typeface="Trebuchet MS"/>
                <a:cs typeface="Trebuchet MS"/>
              </a:rPr>
              <a:t> </a:t>
            </a:r>
            <a:r>
              <a:rPr sz="4950" spc="-10" dirty="0">
                <a:latin typeface="Trebuchet MS"/>
                <a:cs typeface="Trebuchet MS"/>
              </a:rPr>
              <a:t>(</a:t>
            </a:r>
            <a:r>
              <a:rPr sz="4950" spc="-10" dirty="0" err="1">
                <a:latin typeface="Trebuchet MS"/>
                <a:cs typeface="Trebuchet MS"/>
              </a:rPr>
              <a:t>nové</a:t>
            </a:r>
            <a:r>
              <a:rPr sz="4950" spc="-10" dirty="0">
                <a:latin typeface="Trebuchet MS"/>
                <a:cs typeface="Trebuchet MS"/>
              </a:rPr>
              <a:t>)</a:t>
            </a:r>
            <a:endParaRPr lang="cs-CZ" sz="4950" spc="-10" dirty="0">
              <a:latin typeface="Trebuchet MS"/>
              <a:cs typeface="Trebuchet MS"/>
            </a:endParaRPr>
          </a:p>
          <a:p>
            <a:pPr marL="1199515">
              <a:lnSpc>
                <a:spcPts val="5850"/>
              </a:lnSpc>
            </a:pPr>
            <a:r>
              <a:rPr lang="cs-CZ" sz="4950" b="1" spc="-10" dirty="0">
                <a:solidFill>
                  <a:schemeClr val="accent5"/>
                </a:solidFill>
                <a:latin typeface="Trebuchet MS"/>
                <a:cs typeface="Trebuchet MS"/>
              </a:rPr>
              <a:t>Plocha víceletých porostů založených do 1.4.2023</a:t>
            </a:r>
            <a:endParaRPr sz="4950" b="1" dirty="0">
              <a:solidFill>
                <a:schemeClr val="accent5"/>
              </a:solidFill>
              <a:latin typeface="Trebuchet MS"/>
              <a:cs typeface="Trebuchet M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8879" y="517620"/>
            <a:ext cx="1480185" cy="14052550"/>
          </a:xfrm>
          <a:custGeom>
            <a:avLst/>
            <a:gdLst/>
            <a:ahLst/>
            <a:cxnLst/>
            <a:rect l="l" t="t" r="r" b="b"/>
            <a:pathLst>
              <a:path w="1480185" h="14052550">
                <a:moveTo>
                  <a:pt x="530313" y="0"/>
                </a:moveTo>
                <a:lnTo>
                  <a:pt x="490410" y="1206"/>
                </a:lnTo>
                <a:lnTo>
                  <a:pt x="391629" y="14820"/>
                </a:lnTo>
                <a:lnTo>
                  <a:pt x="265379" y="55880"/>
                </a:lnTo>
                <a:lnTo>
                  <a:pt x="143040" y="139382"/>
                </a:lnTo>
                <a:lnTo>
                  <a:pt x="58877" y="259575"/>
                </a:lnTo>
                <a:lnTo>
                  <a:pt x="16573" y="384644"/>
                </a:lnTo>
                <a:lnTo>
                  <a:pt x="1739" y="482930"/>
                </a:lnTo>
                <a:lnTo>
                  <a:pt x="901" y="501865"/>
                </a:lnTo>
                <a:lnTo>
                  <a:pt x="0" y="501865"/>
                </a:lnTo>
                <a:lnTo>
                  <a:pt x="0" y="522732"/>
                </a:lnTo>
                <a:lnTo>
                  <a:pt x="0" y="14052360"/>
                </a:lnTo>
                <a:lnTo>
                  <a:pt x="27914" y="14052360"/>
                </a:lnTo>
                <a:lnTo>
                  <a:pt x="27914" y="521906"/>
                </a:lnTo>
                <a:lnTo>
                  <a:pt x="39903" y="521538"/>
                </a:lnTo>
                <a:lnTo>
                  <a:pt x="138684" y="507949"/>
                </a:lnTo>
                <a:lnTo>
                  <a:pt x="264934" y="466902"/>
                </a:lnTo>
                <a:lnTo>
                  <a:pt x="387273" y="383336"/>
                </a:lnTo>
                <a:lnTo>
                  <a:pt x="471436" y="263156"/>
                </a:lnTo>
                <a:lnTo>
                  <a:pt x="513740" y="138074"/>
                </a:lnTo>
                <a:lnTo>
                  <a:pt x="528574" y="39801"/>
                </a:lnTo>
                <a:lnTo>
                  <a:pt x="530313" y="0"/>
                </a:lnTo>
                <a:close/>
              </a:path>
              <a:path w="1480185" h="14052550">
                <a:moveTo>
                  <a:pt x="788911" y="10129025"/>
                </a:moveTo>
                <a:lnTo>
                  <a:pt x="690435" y="10141941"/>
                </a:lnTo>
                <a:lnTo>
                  <a:pt x="600621" y="10174275"/>
                </a:lnTo>
                <a:lnTo>
                  <a:pt x="513359" y="10238232"/>
                </a:lnTo>
                <a:lnTo>
                  <a:pt x="452488" y="10330840"/>
                </a:lnTo>
                <a:lnTo>
                  <a:pt x="420712" y="10426192"/>
                </a:lnTo>
                <a:lnTo>
                  <a:pt x="408584" y="10500690"/>
                </a:lnTo>
                <a:lnTo>
                  <a:pt x="406641" y="10530764"/>
                </a:lnTo>
                <a:lnTo>
                  <a:pt x="434987" y="10529341"/>
                </a:lnTo>
                <a:lnTo>
                  <a:pt x="505358" y="10517848"/>
                </a:lnTo>
                <a:lnTo>
                  <a:pt x="595744" y="10485514"/>
                </a:lnTo>
                <a:lnTo>
                  <a:pt x="684123" y="10421556"/>
                </a:lnTo>
                <a:lnTo>
                  <a:pt x="744702" y="10328948"/>
                </a:lnTo>
                <a:lnTo>
                  <a:pt x="775804" y="10233596"/>
                </a:lnTo>
                <a:lnTo>
                  <a:pt x="787273" y="10159098"/>
                </a:lnTo>
                <a:lnTo>
                  <a:pt x="788911" y="10129025"/>
                </a:lnTo>
                <a:close/>
              </a:path>
              <a:path w="1480185" h="14052550">
                <a:moveTo>
                  <a:pt x="788911" y="3696512"/>
                </a:moveTo>
                <a:lnTo>
                  <a:pt x="690435" y="3709428"/>
                </a:lnTo>
                <a:lnTo>
                  <a:pt x="600621" y="3741763"/>
                </a:lnTo>
                <a:lnTo>
                  <a:pt x="513359" y="3805732"/>
                </a:lnTo>
                <a:lnTo>
                  <a:pt x="452488" y="3898328"/>
                </a:lnTo>
                <a:lnTo>
                  <a:pt x="420712" y="3993680"/>
                </a:lnTo>
                <a:lnTo>
                  <a:pt x="408584" y="4068178"/>
                </a:lnTo>
                <a:lnTo>
                  <a:pt x="406641" y="4098264"/>
                </a:lnTo>
                <a:lnTo>
                  <a:pt x="434987" y="4096829"/>
                </a:lnTo>
                <a:lnTo>
                  <a:pt x="505358" y="4085336"/>
                </a:lnTo>
                <a:lnTo>
                  <a:pt x="595744" y="4053014"/>
                </a:lnTo>
                <a:lnTo>
                  <a:pt x="684123" y="3989044"/>
                </a:lnTo>
                <a:lnTo>
                  <a:pt x="744702" y="3896436"/>
                </a:lnTo>
                <a:lnTo>
                  <a:pt x="775804" y="3801097"/>
                </a:lnTo>
                <a:lnTo>
                  <a:pt x="787273" y="3726586"/>
                </a:lnTo>
                <a:lnTo>
                  <a:pt x="788911" y="3696512"/>
                </a:lnTo>
                <a:close/>
              </a:path>
              <a:path w="1480185" h="14052550">
                <a:moveTo>
                  <a:pt x="788911" y="2892450"/>
                </a:moveTo>
                <a:lnTo>
                  <a:pt x="690435" y="2905366"/>
                </a:lnTo>
                <a:lnTo>
                  <a:pt x="600621" y="2937700"/>
                </a:lnTo>
                <a:lnTo>
                  <a:pt x="513359" y="3001670"/>
                </a:lnTo>
                <a:lnTo>
                  <a:pt x="452488" y="3094266"/>
                </a:lnTo>
                <a:lnTo>
                  <a:pt x="420712" y="3189617"/>
                </a:lnTo>
                <a:lnTo>
                  <a:pt x="408584" y="3264116"/>
                </a:lnTo>
                <a:lnTo>
                  <a:pt x="406641" y="3294202"/>
                </a:lnTo>
                <a:lnTo>
                  <a:pt x="434987" y="3292767"/>
                </a:lnTo>
                <a:lnTo>
                  <a:pt x="505358" y="3281273"/>
                </a:lnTo>
                <a:lnTo>
                  <a:pt x="595744" y="3248939"/>
                </a:lnTo>
                <a:lnTo>
                  <a:pt x="684123" y="3184982"/>
                </a:lnTo>
                <a:lnTo>
                  <a:pt x="744702" y="3092373"/>
                </a:lnTo>
                <a:lnTo>
                  <a:pt x="775804" y="2997035"/>
                </a:lnTo>
                <a:lnTo>
                  <a:pt x="787273" y="2922524"/>
                </a:lnTo>
                <a:lnTo>
                  <a:pt x="788911" y="2892450"/>
                </a:lnTo>
                <a:close/>
              </a:path>
              <a:path w="1480185" h="14052550">
                <a:moveTo>
                  <a:pt x="1084148" y="5304637"/>
                </a:moveTo>
                <a:lnTo>
                  <a:pt x="985672" y="5317566"/>
                </a:lnTo>
                <a:lnTo>
                  <a:pt x="895870" y="5349887"/>
                </a:lnTo>
                <a:lnTo>
                  <a:pt x="808609" y="5413857"/>
                </a:lnTo>
                <a:lnTo>
                  <a:pt x="747725" y="5506453"/>
                </a:lnTo>
                <a:lnTo>
                  <a:pt x="715949" y="5601805"/>
                </a:lnTo>
                <a:lnTo>
                  <a:pt x="703821" y="5676316"/>
                </a:lnTo>
                <a:lnTo>
                  <a:pt x="701890" y="5706389"/>
                </a:lnTo>
                <a:lnTo>
                  <a:pt x="730237" y="5704954"/>
                </a:lnTo>
                <a:lnTo>
                  <a:pt x="800608" y="5693461"/>
                </a:lnTo>
                <a:lnTo>
                  <a:pt x="890981" y="5661139"/>
                </a:lnTo>
                <a:lnTo>
                  <a:pt x="979360" y="5597169"/>
                </a:lnTo>
                <a:lnTo>
                  <a:pt x="1039939" y="5504573"/>
                </a:lnTo>
                <a:lnTo>
                  <a:pt x="1071054" y="5409222"/>
                </a:lnTo>
                <a:lnTo>
                  <a:pt x="1082509" y="5334711"/>
                </a:lnTo>
                <a:lnTo>
                  <a:pt x="1084148" y="5304637"/>
                </a:lnTo>
                <a:close/>
              </a:path>
              <a:path w="1480185" h="14052550">
                <a:moveTo>
                  <a:pt x="1479905" y="12269838"/>
                </a:moveTo>
                <a:lnTo>
                  <a:pt x="1381417" y="12282754"/>
                </a:lnTo>
                <a:lnTo>
                  <a:pt x="1291615" y="12315088"/>
                </a:lnTo>
                <a:lnTo>
                  <a:pt x="1204353" y="12379058"/>
                </a:lnTo>
                <a:lnTo>
                  <a:pt x="1143482" y="12471654"/>
                </a:lnTo>
                <a:lnTo>
                  <a:pt x="1111707" y="12567006"/>
                </a:lnTo>
                <a:lnTo>
                  <a:pt x="1099578" y="12641517"/>
                </a:lnTo>
                <a:lnTo>
                  <a:pt x="1097635" y="12671590"/>
                </a:lnTo>
                <a:lnTo>
                  <a:pt x="1125982" y="12670155"/>
                </a:lnTo>
                <a:lnTo>
                  <a:pt x="1196352" y="12658662"/>
                </a:lnTo>
                <a:lnTo>
                  <a:pt x="1286738" y="12626340"/>
                </a:lnTo>
                <a:lnTo>
                  <a:pt x="1375117" y="12562370"/>
                </a:lnTo>
                <a:lnTo>
                  <a:pt x="1435696" y="12469774"/>
                </a:lnTo>
                <a:lnTo>
                  <a:pt x="1466799" y="12374423"/>
                </a:lnTo>
                <a:lnTo>
                  <a:pt x="1478267" y="12299912"/>
                </a:lnTo>
                <a:lnTo>
                  <a:pt x="1479905" y="12269838"/>
                </a:lnTo>
                <a:close/>
              </a:path>
              <a:path w="1480185" h="14052550">
                <a:moveTo>
                  <a:pt x="1479905" y="7716825"/>
                </a:moveTo>
                <a:lnTo>
                  <a:pt x="1381417" y="7729753"/>
                </a:lnTo>
                <a:lnTo>
                  <a:pt x="1291615" y="7762087"/>
                </a:lnTo>
                <a:lnTo>
                  <a:pt x="1204353" y="7826045"/>
                </a:lnTo>
                <a:lnTo>
                  <a:pt x="1143482" y="7918653"/>
                </a:lnTo>
                <a:lnTo>
                  <a:pt x="1111707" y="8013992"/>
                </a:lnTo>
                <a:lnTo>
                  <a:pt x="1099578" y="8088503"/>
                </a:lnTo>
                <a:lnTo>
                  <a:pt x="1097635" y="8118576"/>
                </a:lnTo>
                <a:lnTo>
                  <a:pt x="1125982" y="8117141"/>
                </a:lnTo>
                <a:lnTo>
                  <a:pt x="1196352" y="8105661"/>
                </a:lnTo>
                <a:lnTo>
                  <a:pt x="1286738" y="8073326"/>
                </a:lnTo>
                <a:lnTo>
                  <a:pt x="1375117" y="8009356"/>
                </a:lnTo>
                <a:lnTo>
                  <a:pt x="1435696" y="7916761"/>
                </a:lnTo>
                <a:lnTo>
                  <a:pt x="1466799" y="7821409"/>
                </a:lnTo>
                <a:lnTo>
                  <a:pt x="1478267" y="7746911"/>
                </a:lnTo>
                <a:lnTo>
                  <a:pt x="1479905" y="7716825"/>
                </a:lnTo>
                <a:close/>
              </a:path>
              <a:path w="1480185" h="14052550">
                <a:moveTo>
                  <a:pt x="1479905" y="6912762"/>
                </a:moveTo>
                <a:lnTo>
                  <a:pt x="1381417" y="6925691"/>
                </a:lnTo>
                <a:lnTo>
                  <a:pt x="1291615" y="6958025"/>
                </a:lnTo>
                <a:lnTo>
                  <a:pt x="1204353" y="7021982"/>
                </a:lnTo>
                <a:lnTo>
                  <a:pt x="1143482" y="7114591"/>
                </a:lnTo>
                <a:lnTo>
                  <a:pt x="1111707" y="7209930"/>
                </a:lnTo>
                <a:lnTo>
                  <a:pt x="1099578" y="7284440"/>
                </a:lnTo>
                <a:lnTo>
                  <a:pt x="1097635" y="7314514"/>
                </a:lnTo>
                <a:lnTo>
                  <a:pt x="1125982" y="7313079"/>
                </a:lnTo>
                <a:lnTo>
                  <a:pt x="1196352" y="7301598"/>
                </a:lnTo>
                <a:lnTo>
                  <a:pt x="1286738" y="7269264"/>
                </a:lnTo>
                <a:lnTo>
                  <a:pt x="1375117" y="7205294"/>
                </a:lnTo>
                <a:lnTo>
                  <a:pt x="1435696" y="7112698"/>
                </a:lnTo>
                <a:lnTo>
                  <a:pt x="1466799" y="7017347"/>
                </a:lnTo>
                <a:lnTo>
                  <a:pt x="1478267" y="6942849"/>
                </a:lnTo>
                <a:lnTo>
                  <a:pt x="1479905" y="6912762"/>
                </a:lnTo>
                <a:close/>
              </a:path>
              <a:path w="1480185" h="14052550">
                <a:moveTo>
                  <a:pt x="1479905" y="6108700"/>
                </a:moveTo>
                <a:lnTo>
                  <a:pt x="1381417" y="6121628"/>
                </a:lnTo>
                <a:lnTo>
                  <a:pt x="1291615" y="6153950"/>
                </a:lnTo>
                <a:lnTo>
                  <a:pt x="1204353" y="6217920"/>
                </a:lnTo>
                <a:lnTo>
                  <a:pt x="1143482" y="6310515"/>
                </a:lnTo>
                <a:lnTo>
                  <a:pt x="1111707" y="6405867"/>
                </a:lnTo>
                <a:lnTo>
                  <a:pt x="1099578" y="6480378"/>
                </a:lnTo>
                <a:lnTo>
                  <a:pt x="1097635" y="6510452"/>
                </a:lnTo>
                <a:lnTo>
                  <a:pt x="1125982" y="6509017"/>
                </a:lnTo>
                <a:lnTo>
                  <a:pt x="1196352" y="6497536"/>
                </a:lnTo>
                <a:lnTo>
                  <a:pt x="1286738" y="6465202"/>
                </a:lnTo>
                <a:lnTo>
                  <a:pt x="1375117" y="6401232"/>
                </a:lnTo>
                <a:lnTo>
                  <a:pt x="1435696" y="6308636"/>
                </a:lnTo>
                <a:lnTo>
                  <a:pt x="1466799" y="6213284"/>
                </a:lnTo>
                <a:lnTo>
                  <a:pt x="1478267" y="6138773"/>
                </a:lnTo>
                <a:lnTo>
                  <a:pt x="1479905" y="6108700"/>
                </a:lnTo>
                <a:close/>
              </a:path>
            </a:pathLst>
          </a:custGeom>
          <a:solidFill>
            <a:srgbClr val="CDCE00"/>
          </a:solidFill>
        </p:spPr>
        <p:txBody>
          <a:bodyPr wrap="square" lIns="0" tIns="0" rIns="0" bIns="0" rtlCol="0"/>
          <a:lstStyle/>
          <a:p>
            <a:endParaRPr/>
          </a:p>
        </p:txBody>
      </p:sp>
      <p:sp>
        <p:nvSpPr>
          <p:cNvPr id="3" name="object 3"/>
          <p:cNvSpPr/>
          <p:nvPr/>
        </p:nvSpPr>
        <p:spPr>
          <a:xfrm>
            <a:off x="1476520" y="5018190"/>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5"/>
                </a:lnTo>
                <a:lnTo>
                  <a:pt x="1940" y="371671"/>
                </a:lnTo>
                <a:lnTo>
                  <a:pt x="0" y="401747"/>
                </a:lnTo>
                <a:lnTo>
                  <a:pt x="28348" y="400315"/>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4" name="object 4"/>
          <p:cNvSpPr txBox="1"/>
          <p:nvPr/>
        </p:nvSpPr>
        <p:spPr>
          <a:xfrm>
            <a:off x="1054673" y="319396"/>
            <a:ext cx="17289145" cy="14081419"/>
          </a:xfrm>
          <a:prstGeom prst="rect">
            <a:avLst/>
          </a:prstGeom>
        </p:spPr>
        <p:txBody>
          <a:bodyPr vert="horz" wrap="square" lIns="0" tIns="267335" rIns="0" bIns="0" rtlCol="0">
            <a:spAutoFit/>
          </a:bodyPr>
          <a:lstStyle/>
          <a:p>
            <a:pPr marL="166370">
              <a:lnSpc>
                <a:spcPct val="100000"/>
              </a:lnSpc>
              <a:spcBef>
                <a:spcPts val="2105"/>
              </a:spcBef>
            </a:pPr>
            <a:r>
              <a:rPr sz="4950" b="1" spc="675" dirty="0">
                <a:solidFill>
                  <a:srgbClr val="804800"/>
                </a:solidFill>
                <a:latin typeface="Trebuchet MS"/>
                <a:cs typeface="Trebuchet MS"/>
              </a:rPr>
              <a:t>ORNÁ</a:t>
            </a:r>
            <a:r>
              <a:rPr sz="4950" b="1" spc="-110" dirty="0">
                <a:solidFill>
                  <a:srgbClr val="804800"/>
                </a:solidFill>
                <a:latin typeface="Trebuchet MS"/>
                <a:cs typeface="Trebuchet MS"/>
              </a:rPr>
              <a:t> </a:t>
            </a:r>
            <a:r>
              <a:rPr sz="4950" b="1" spc="555" dirty="0">
                <a:solidFill>
                  <a:srgbClr val="804800"/>
                </a:solidFill>
                <a:latin typeface="Trebuchet MS"/>
                <a:cs typeface="Trebuchet MS"/>
              </a:rPr>
              <a:t>PŮDA</a:t>
            </a:r>
            <a:r>
              <a:rPr sz="4950" b="1" spc="-114" dirty="0">
                <a:solidFill>
                  <a:srgbClr val="804800"/>
                </a:solidFill>
                <a:latin typeface="Trebuchet MS"/>
                <a:cs typeface="Trebuchet MS"/>
              </a:rPr>
              <a:t> </a:t>
            </a:r>
            <a:r>
              <a:rPr sz="4950" b="1" spc="650" dirty="0">
                <a:solidFill>
                  <a:srgbClr val="804800"/>
                </a:solidFill>
                <a:latin typeface="Trebuchet MS"/>
                <a:cs typeface="Trebuchet MS"/>
              </a:rPr>
              <a:t>–</a:t>
            </a:r>
            <a:r>
              <a:rPr sz="4950" b="1" spc="-110" dirty="0">
                <a:solidFill>
                  <a:srgbClr val="804800"/>
                </a:solidFill>
                <a:latin typeface="Trebuchet MS"/>
                <a:cs typeface="Trebuchet MS"/>
              </a:rPr>
              <a:t> </a:t>
            </a:r>
            <a:r>
              <a:rPr sz="4950" b="1" spc="250" dirty="0">
                <a:solidFill>
                  <a:srgbClr val="804800"/>
                </a:solidFill>
                <a:latin typeface="Trebuchet MS"/>
                <a:cs typeface="Trebuchet MS"/>
              </a:rPr>
              <a:t>R</a:t>
            </a:r>
            <a:endParaRPr sz="4950" dirty="0">
              <a:latin typeface="Trebuchet MS"/>
              <a:cs typeface="Trebuchet MS"/>
            </a:endParaRPr>
          </a:p>
          <a:p>
            <a:pPr marL="12700">
              <a:lnSpc>
                <a:spcPct val="100000"/>
              </a:lnSpc>
              <a:spcBef>
                <a:spcPts val="2005"/>
              </a:spcBef>
            </a:pPr>
            <a:r>
              <a:rPr sz="4950" b="1" u="sng" spc="-25" dirty="0">
                <a:solidFill>
                  <a:srgbClr val="BB7109"/>
                </a:solidFill>
                <a:uFill>
                  <a:solidFill>
                    <a:srgbClr val="BB7109"/>
                  </a:solidFill>
                </a:uFill>
                <a:latin typeface="Trebuchet MS"/>
                <a:cs typeface="Trebuchet MS"/>
              </a:rPr>
              <a:t>Vyčlenění</a:t>
            </a:r>
            <a:r>
              <a:rPr sz="4950" b="1" u="sng" spc="-229" dirty="0">
                <a:solidFill>
                  <a:srgbClr val="BB7109"/>
                </a:solidFill>
                <a:uFill>
                  <a:solidFill>
                    <a:srgbClr val="BB7109"/>
                  </a:solidFill>
                </a:uFill>
                <a:latin typeface="Trebuchet MS"/>
                <a:cs typeface="Trebuchet MS"/>
              </a:rPr>
              <a:t> </a:t>
            </a:r>
            <a:r>
              <a:rPr sz="4950" b="1" u="sng" spc="-35" dirty="0" err="1">
                <a:solidFill>
                  <a:srgbClr val="BB7109"/>
                </a:solidFill>
                <a:uFill>
                  <a:solidFill>
                    <a:srgbClr val="BB7109"/>
                  </a:solidFill>
                </a:uFill>
                <a:latin typeface="Trebuchet MS"/>
                <a:cs typeface="Trebuchet MS"/>
              </a:rPr>
              <a:t>neprodukčních</a:t>
            </a:r>
            <a:r>
              <a:rPr sz="4950" b="1" u="sng" spc="-225" dirty="0">
                <a:solidFill>
                  <a:srgbClr val="BB7109"/>
                </a:solidFill>
                <a:uFill>
                  <a:solidFill>
                    <a:srgbClr val="BB7109"/>
                  </a:solidFill>
                </a:uFill>
                <a:latin typeface="Trebuchet MS"/>
                <a:cs typeface="Trebuchet MS"/>
              </a:rPr>
              <a:t> </a:t>
            </a:r>
            <a:r>
              <a:rPr sz="4950" b="1" u="sng" dirty="0" err="1">
                <a:solidFill>
                  <a:srgbClr val="BB7109"/>
                </a:solidFill>
                <a:uFill>
                  <a:solidFill>
                    <a:srgbClr val="BB7109"/>
                  </a:solidFill>
                </a:uFill>
                <a:latin typeface="Trebuchet MS"/>
                <a:cs typeface="Trebuchet MS"/>
              </a:rPr>
              <a:t>ploch</a:t>
            </a:r>
            <a:endParaRPr lang="cs-CZ" sz="4950" b="1" u="sng" dirty="0">
              <a:solidFill>
                <a:srgbClr val="BB7109"/>
              </a:solidFill>
              <a:uFill>
                <a:solidFill>
                  <a:srgbClr val="BB7109"/>
                </a:solidFill>
              </a:uFill>
              <a:latin typeface="Trebuchet MS"/>
              <a:cs typeface="Trebuchet MS"/>
            </a:endParaRPr>
          </a:p>
          <a:p>
            <a:pPr marL="12700">
              <a:lnSpc>
                <a:spcPct val="100000"/>
              </a:lnSpc>
              <a:spcBef>
                <a:spcPts val="2005"/>
              </a:spcBef>
            </a:pPr>
            <a:r>
              <a:rPr lang="cs-CZ" sz="4950" b="1" dirty="0">
                <a:solidFill>
                  <a:schemeClr val="accent5"/>
                </a:solidFill>
                <a:latin typeface="Trebuchet MS"/>
                <a:cs typeface="Trebuchet MS"/>
              </a:rPr>
              <a:t>EK připravila výjimku pro 2024</a:t>
            </a:r>
          </a:p>
          <a:p>
            <a:pPr marL="12700">
              <a:lnSpc>
                <a:spcPct val="100000"/>
              </a:lnSpc>
              <a:spcBef>
                <a:spcPts val="2005"/>
              </a:spcBef>
            </a:pPr>
            <a:r>
              <a:rPr lang="cs-CZ" sz="4950" dirty="0" err="1">
                <a:solidFill>
                  <a:schemeClr val="accent3">
                    <a:lumMod val="75000"/>
                  </a:schemeClr>
                </a:solidFill>
                <a:latin typeface="Trebuchet MS"/>
                <a:cs typeface="Trebuchet MS"/>
              </a:rPr>
              <a:t>Neprodučkní</a:t>
            </a:r>
            <a:r>
              <a:rPr lang="cs-CZ" sz="4950" dirty="0">
                <a:solidFill>
                  <a:schemeClr val="accent3">
                    <a:lumMod val="75000"/>
                  </a:schemeClr>
                </a:solidFill>
                <a:latin typeface="Trebuchet MS"/>
                <a:cs typeface="Trebuchet MS"/>
              </a:rPr>
              <a:t> plochy musí být vyčleněny, nesmí být využity produkčně, ale </a:t>
            </a:r>
          </a:p>
          <a:p>
            <a:pPr marL="698500" indent="-685800">
              <a:lnSpc>
                <a:spcPct val="100000"/>
              </a:lnSpc>
              <a:spcBef>
                <a:spcPts val="2005"/>
              </a:spcBef>
              <a:buFont typeface="Wingdings" panose="05000000000000000000" pitchFamily="2" charset="2"/>
              <a:buChar char="q"/>
            </a:pPr>
            <a:r>
              <a:rPr lang="cs-CZ" sz="4950" dirty="0">
                <a:solidFill>
                  <a:schemeClr val="accent3">
                    <a:lumMod val="75000"/>
                  </a:schemeClr>
                </a:solidFill>
                <a:latin typeface="Trebuchet MS"/>
                <a:cs typeface="Trebuchet MS"/>
              </a:rPr>
              <a:t>je zrušeno dělení na ryze neprodukční plochy (úhory krajinné prvky, ochranné pásy) </a:t>
            </a:r>
          </a:p>
          <a:p>
            <a:pPr marL="698500" indent="-685800">
              <a:lnSpc>
                <a:spcPct val="100000"/>
              </a:lnSpc>
              <a:spcBef>
                <a:spcPts val="2005"/>
              </a:spcBef>
              <a:buFont typeface="Wingdings" panose="05000000000000000000" pitchFamily="2" charset="2"/>
              <a:buChar char="q"/>
            </a:pPr>
            <a:r>
              <a:rPr lang="cs-CZ" sz="4950" dirty="0">
                <a:solidFill>
                  <a:schemeClr val="accent3">
                    <a:lumMod val="75000"/>
                  </a:schemeClr>
                </a:solidFill>
                <a:latin typeface="Trebuchet MS"/>
                <a:cs typeface="Trebuchet MS"/>
              </a:rPr>
              <a:t>Možnost doplnění meziplodinami a dusík vázajícími plodinami</a:t>
            </a:r>
          </a:p>
          <a:p>
            <a:pPr marL="698500" indent="-685800">
              <a:lnSpc>
                <a:spcPct val="100000"/>
              </a:lnSpc>
              <a:spcBef>
                <a:spcPts val="2005"/>
              </a:spcBef>
              <a:buFont typeface="Wingdings" panose="05000000000000000000" pitchFamily="2" charset="2"/>
              <a:buChar char="q"/>
            </a:pPr>
            <a:r>
              <a:rPr lang="cs-CZ" sz="4950" dirty="0">
                <a:solidFill>
                  <a:schemeClr val="accent3">
                    <a:lumMod val="75000"/>
                  </a:schemeClr>
                </a:solidFill>
                <a:latin typeface="Trebuchet MS"/>
                <a:cs typeface="Trebuchet MS"/>
              </a:rPr>
              <a:t>Povinnost </a:t>
            </a:r>
            <a:r>
              <a:rPr lang="cs-CZ" sz="4950" b="1" dirty="0">
                <a:solidFill>
                  <a:schemeClr val="accent5"/>
                </a:solidFill>
                <a:latin typeface="Trebuchet MS"/>
                <a:cs typeface="Trebuchet MS"/>
              </a:rPr>
              <a:t>vyčlenit 5 % neprodukčních ploch, bez ohledu na druh plodiny </a:t>
            </a:r>
            <a:r>
              <a:rPr lang="cs-CZ" sz="4950" dirty="0">
                <a:solidFill>
                  <a:schemeClr val="accent3">
                    <a:lumMod val="75000"/>
                  </a:schemeClr>
                </a:solidFill>
                <a:latin typeface="Trebuchet MS"/>
                <a:cs typeface="Trebuchet MS"/>
              </a:rPr>
              <a:t>= </a:t>
            </a:r>
            <a:r>
              <a:rPr lang="cs-CZ" sz="4950" dirty="0" err="1">
                <a:solidFill>
                  <a:schemeClr val="accent3">
                    <a:lumMod val="75000"/>
                  </a:schemeClr>
                </a:solidFill>
                <a:latin typeface="Trebuchet MS"/>
                <a:cs typeface="Trebuchet MS"/>
              </a:rPr>
              <a:t>ekoplatba</a:t>
            </a:r>
            <a:endParaRPr lang="cs-CZ" sz="4950" dirty="0">
              <a:solidFill>
                <a:schemeClr val="accent3">
                  <a:lumMod val="75000"/>
                </a:schemeClr>
              </a:solidFill>
              <a:latin typeface="Trebuchet MS"/>
              <a:cs typeface="Trebuchet MS"/>
            </a:endParaRPr>
          </a:p>
          <a:p>
            <a:pPr marL="698500" indent="-685800">
              <a:lnSpc>
                <a:spcPct val="100000"/>
              </a:lnSpc>
              <a:spcBef>
                <a:spcPts val="2005"/>
              </a:spcBef>
              <a:buFont typeface="Wingdings" panose="05000000000000000000" pitchFamily="2" charset="2"/>
              <a:buChar char="q"/>
            </a:pPr>
            <a:r>
              <a:rPr lang="cs-CZ" sz="4950" dirty="0">
                <a:solidFill>
                  <a:schemeClr val="accent3">
                    <a:lumMod val="75000"/>
                  </a:schemeClr>
                </a:solidFill>
                <a:latin typeface="Trebuchet MS"/>
                <a:cs typeface="Trebuchet MS"/>
              </a:rPr>
              <a:t>Navíc – navýšení váhového koeficientu </a:t>
            </a:r>
            <a:r>
              <a:rPr lang="cs-CZ" sz="4950" b="1" dirty="0">
                <a:solidFill>
                  <a:schemeClr val="accent5"/>
                </a:solidFill>
                <a:latin typeface="Trebuchet MS"/>
                <a:cs typeface="Trebuchet MS"/>
              </a:rPr>
              <a:t>u meziplodin na 1</a:t>
            </a:r>
          </a:p>
          <a:p>
            <a:pPr marL="698500" indent="-685800">
              <a:lnSpc>
                <a:spcPct val="100000"/>
              </a:lnSpc>
              <a:spcBef>
                <a:spcPts val="2005"/>
              </a:spcBef>
              <a:buFont typeface="Wingdings" panose="05000000000000000000" pitchFamily="2" charset="2"/>
              <a:buChar char="q"/>
            </a:pPr>
            <a:r>
              <a:rPr lang="cs-CZ" sz="4950" dirty="0">
                <a:solidFill>
                  <a:schemeClr val="accent3">
                    <a:lumMod val="75000"/>
                  </a:schemeClr>
                </a:solidFill>
                <a:latin typeface="Trebuchet MS"/>
                <a:cs typeface="Trebuchet MS"/>
              </a:rPr>
              <a:t>Zůstává zákaz používání POR, ale PVN a meziplodiny lze sklidit</a:t>
            </a:r>
          </a:p>
          <a:p>
            <a:pPr marL="698500" indent="-685800">
              <a:lnSpc>
                <a:spcPct val="100000"/>
              </a:lnSpc>
              <a:spcBef>
                <a:spcPts val="2005"/>
              </a:spcBef>
              <a:buFont typeface="Wingdings" panose="05000000000000000000" pitchFamily="2" charset="2"/>
              <a:buChar char="q"/>
            </a:pPr>
            <a:r>
              <a:rPr lang="cs-CZ" sz="4950" b="1" dirty="0">
                <a:solidFill>
                  <a:schemeClr val="accent5"/>
                </a:solidFill>
                <a:latin typeface="Trebuchet MS"/>
                <a:cs typeface="Trebuchet MS"/>
              </a:rPr>
              <a:t>POZOR</a:t>
            </a:r>
            <a:r>
              <a:rPr lang="cs-CZ" sz="4950" dirty="0">
                <a:solidFill>
                  <a:schemeClr val="accent3">
                    <a:lumMod val="75000"/>
                  </a:schemeClr>
                </a:solidFill>
                <a:latin typeface="Trebuchet MS"/>
                <a:cs typeface="Trebuchet MS"/>
              </a:rPr>
              <a:t> – trvá dvouletý závazek pro zelené úhory</a:t>
            </a:r>
            <a:endParaRPr sz="5450" dirty="0">
              <a:latin typeface="Trebuchet MS"/>
              <a:cs typeface="Trebuchet M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E24DDF3-6CA7-4DFF-8E56-9B9DABD53189}"/>
              </a:ext>
            </a:extLst>
          </p:cNvPr>
          <p:cNvSpPr>
            <a:spLocks noGrp="1"/>
          </p:cNvSpPr>
          <p:nvPr>
            <p:ph type="title"/>
          </p:nvPr>
        </p:nvSpPr>
        <p:spPr>
          <a:xfrm>
            <a:off x="527050" y="1340556"/>
            <a:ext cx="17145000" cy="1551869"/>
          </a:xfrm>
        </p:spPr>
        <p:txBody>
          <a:bodyPr>
            <a:normAutofit/>
          </a:bodyPr>
          <a:lstStyle/>
          <a:p>
            <a:r>
              <a:rPr lang="cs-CZ" sz="7200" b="1" dirty="0"/>
              <a:t>Základní </a:t>
            </a:r>
            <a:r>
              <a:rPr lang="cs-CZ" sz="7200" b="1" dirty="0" err="1"/>
              <a:t>celofaremní</a:t>
            </a:r>
            <a:r>
              <a:rPr lang="cs-CZ" sz="7200" b="1" dirty="0"/>
              <a:t> </a:t>
            </a:r>
            <a:r>
              <a:rPr lang="cs-CZ" sz="7200" b="1" dirty="0" err="1"/>
              <a:t>ekoplatba</a:t>
            </a:r>
            <a:r>
              <a:rPr lang="cs-CZ" sz="7200" b="1" dirty="0"/>
              <a:t> - U</a:t>
            </a:r>
            <a:endParaRPr lang="cs-CZ" sz="7200" dirty="0"/>
          </a:p>
        </p:txBody>
      </p:sp>
      <p:sp>
        <p:nvSpPr>
          <p:cNvPr id="3" name="Zástupný symbol pro obsah 2">
            <a:extLst>
              <a:ext uri="{FF2B5EF4-FFF2-40B4-BE49-F238E27FC236}">
                <a16:creationId xmlns:a16="http://schemas.microsoft.com/office/drawing/2014/main" xmlns="" id="{E8004961-3A7E-4778-B90E-71318B5DFFA9}"/>
              </a:ext>
            </a:extLst>
          </p:cNvPr>
          <p:cNvSpPr>
            <a:spLocks noGrp="1"/>
          </p:cNvSpPr>
          <p:nvPr>
            <p:ph idx="1"/>
          </p:nvPr>
        </p:nvSpPr>
        <p:spPr>
          <a:xfrm>
            <a:off x="831850" y="2892425"/>
            <a:ext cx="16306799" cy="11506200"/>
          </a:xfrm>
        </p:spPr>
        <p:txBody>
          <a:bodyPr>
            <a:normAutofit fontScale="92500" lnSpcReduction="10000"/>
          </a:bodyPr>
          <a:lstStyle/>
          <a:p>
            <a:pPr marL="0" indent="0">
              <a:buNone/>
            </a:pPr>
            <a:r>
              <a:rPr lang="cs-CZ" sz="6500" b="1" dirty="0" err="1">
                <a:solidFill>
                  <a:schemeClr val="accent3">
                    <a:lumMod val="75000"/>
                  </a:schemeClr>
                </a:solidFill>
              </a:rPr>
              <a:t>Dvouletost</a:t>
            </a:r>
            <a:r>
              <a:rPr lang="cs-CZ" sz="6500" b="1" dirty="0">
                <a:solidFill>
                  <a:schemeClr val="accent3">
                    <a:lumMod val="75000"/>
                  </a:schemeClr>
                </a:solidFill>
              </a:rPr>
              <a:t> zeleného úhoru:</a:t>
            </a:r>
          </a:p>
          <a:p>
            <a:pPr marL="0" indent="0">
              <a:buNone/>
            </a:pPr>
            <a:r>
              <a:rPr lang="cs-CZ" sz="5400" b="1" dirty="0"/>
              <a:t>Obecně závazek trvání zeleného úhoru od podání žádosti v roce 2023 do 15. srpna 2024</a:t>
            </a:r>
          </a:p>
          <a:p>
            <a:pPr marL="0" indent="0">
              <a:buNone/>
            </a:pPr>
            <a:r>
              <a:rPr lang="cs-CZ" sz="5400" b="1" dirty="0">
                <a:solidFill>
                  <a:schemeClr val="accent5"/>
                </a:solidFill>
              </a:rPr>
              <a:t>TOLERANCE:</a:t>
            </a:r>
          </a:p>
          <a:p>
            <a:pPr>
              <a:buFont typeface="Arial" panose="020B0604020202020204" pitchFamily="34" charset="0"/>
              <a:buChar char="•"/>
            </a:pPr>
            <a:r>
              <a:rPr lang="cs-CZ" sz="5400" dirty="0"/>
              <a:t>Snížení výměry po 15.8. 2023 s tolerancí </a:t>
            </a:r>
            <a:r>
              <a:rPr lang="cs-CZ" sz="5400" b="1" dirty="0">
                <a:solidFill>
                  <a:schemeClr val="accent5"/>
                </a:solidFill>
              </a:rPr>
              <a:t>25 %</a:t>
            </a:r>
            <a:r>
              <a:rPr lang="cs-CZ" sz="5400" b="1" dirty="0"/>
              <a:t> </a:t>
            </a:r>
            <a:r>
              <a:rPr lang="cs-CZ" sz="5400" dirty="0"/>
              <a:t>= vyplacení </a:t>
            </a:r>
            <a:r>
              <a:rPr lang="cs-CZ" sz="5400" dirty="0" err="1"/>
              <a:t>ekoplatby</a:t>
            </a:r>
            <a:r>
              <a:rPr lang="cs-CZ" sz="5400" dirty="0"/>
              <a:t> na veškerou výměru U (za předpokladu neporušení jiných podmínek)</a:t>
            </a:r>
          </a:p>
          <a:p>
            <a:pPr>
              <a:buFont typeface="Arial" panose="020B0604020202020204" pitchFamily="34" charset="0"/>
              <a:buChar char="•"/>
            </a:pPr>
            <a:r>
              <a:rPr lang="cs-CZ" sz="5400" dirty="0"/>
              <a:t>Snížení výměry po 15.8.2023 o více jak 25 % (stejně tak snížení před 15.8. = uplatnění snížení, případně </a:t>
            </a:r>
            <a:r>
              <a:rPr lang="cs-CZ" sz="5400" dirty="0" err="1"/>
              <a:t>předeklarace</a:t>
            </a:r>
            <a:r>
              <a:rPr lang="cs-CZ" sz="5400" dirty="0"/>
              <a:t> (pouze vůči výměře U)</a:t>
            </a:r>
          </a:p>
          <a:p>
            <a:pPr>
              <a:buFont typeface="Arial" panose="020B0604020202020204" pitchFamily="34" charset="0"/>
              <a:buChar char="•"/>
            </a:pPr>
            <a:r>
              <a:rPr lang="cs-CZ" sz="5400" b="1" dirty="0"/>
              <a:t>V obou případech snížení po 15.8. se povinnost vyčlenění neprodukčních ploch považuje za splněnou</a:t>
            </a:r>
          </a:p>
        </p:txBody>
      </p:sp>
    </p:spTree>
    <p:extLst>
      <p:ext uri="{BB962C8B-B14F-4D97-AF65-F5344CB8AC3E}">
        <p14:creationId xmlns:p14="http://schemas.microsoft.com/office/powerpoint/2010/main" val="657362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67C77DE-689C-40DA-99F6-C0B73D445DF5}"/>
              </a:ext>
            </a:extLst>
          </p:cNvPr>
          <p:cNvSpPr>
            <a:spLocks noGrp="1"/>
          </p:cNvSpPr>
          <p:nvPr>
            <p:ph type="title"/>
          </p:nvPr>
        </p:nvSpPr>
        <p:spPr>
          <a:xfrm>
            <a:off x="679450" y="1340556"/>
            <a:ext cx="15621000" cy="1323269"/>
          </a:xfrm>
        </p:spPr>
        <p:txBody>
          <a:bodyPr>
            <a:normAutofit fontScale="90000"/>
          </a:bodyPr>
          <a:lstStyle/>
          <a:p>
            <a:r>
              <a:rPr lang="cs-CZ" b="1" dirty="0"/>
              <a:t>Základní </a:t>
            </a:r>
            <a:r>
              <a:rPr lang="cs-CZ" b="1" dirty="0" err="1"/>
              <a:t>celofaremní</a:t>
            </a:r>
            <a:r>
              <a:rPr lang="cs-CZ" b="1" dirty="0"/>
              <a:t> </a:t>
            </a:r>
            <a:r>
              <a:rPr lang="cs-CZ" b="1" dirty="0" err="1"/>
              <a:t>ekoplatba</a:t>
            </a:r>
            <a:r>
              <a:rPr lang="cs-CZ" b="1" dirty="0"/>
              <a:t> - U</a:t>
            </a:r>
          </a:p>
        </p:txBody>
      </p:sp>
      <p:sp>
        <p:nvSpPr>
          <p:cNvPr id="3" name="Zástupný symbol pro obsah 2">
            <a:extLst>
              <a:ext uri="{FF2B5EF4-FFF2-40B4-BE49-F238E27FC236}">
                <a16:creationId xmlns:a16="http://schemas.microsoft.com/office/drawing/2014/main" xmlns="" id="{00CE5A37-58B2-463B-9640-6C0D3E18DE53}"/>
              </a:ext>
            </a:extLst>
          </p:cNvPr>
          <p:cNvSpPr>
            <a:spLocks noGrp="1"/>
          </p:cNvSpPr>
          <p:nvPr>
            <p:ph idx="1"/>
          </p:nvPr>
        </p:nvSpPr>
        <p:spPr>
          <a:xfrm>
            <a:off x="1365250" y="2663825"/>
            <a:ext cx="16331779" cy="11887200"/>
          </a:xfrm>
        </p:spPr>
        <p:txBody>
          <a:bodyPr>
            <a:noAutofit/>
          </a:bodyPr>
          <a:lstStyle/>
          <a:p>
            <a:r>
              <a:rPr lang="cs-CZ" sz="4800" dirty="0"/>
              <a:t>2 druhy úhorů pro </a:t>
            </a:r>
            <a:r>
              <a:rPr lang="cs-CZ" sz="4800" dirty="0" err="1"/>
              <a:t>ekoplatbu</a:t>
            </a:r>
            <a:r>
              <a:rPr lang="cs-CZ" sz="4800" dirty="0"/>
              <a:t> -  </a:t>
            </a:r>
            <a:r>
              <a:rPr lang="cs-CZ" sz="4800" dirty="0" err="1"/>
              <a:t>nektarodárný</a:t>
            </a:r>
            <a:r>
              <a:rPr lang="cs-CZ" sz="4800" dirty="0"/>
              <a:t>, zelený</a:t>
            </a:r>
          </a:p>
          <a:p>
            <a:r>
              <a:rPr lang="cs-CZ" sz="4800" b="1" dirty="0">
                <a:solidFill>
                  <a:schemeClr val="accent5"/>
                </a:solidFill>
              </a:rPr>
              <a:t>TOLERANCE:</a:t>
            </a:r>
          </a:p>
          <a:p>
            <a:pPr marL="0" indent="0">
              <a:buNone/>
            </a:pPr>
            <a:r>
              <a:rPr lang="cs-CZ" sz="4800" dirty="0"/>
              <a:t>	</a:t>
            </a:r>
            <a:r>
              <a:rPr lang="cs-CZ" sz="4800" b="1" dirty="0"/>
              <a:t>Navýšení </a:t>
            </a:r>
            <a:r>
              <a:rPr lang="cs-CZ" sz="4800" dirty="0"/>
              <a:t>(pokud vychází z původně deklarované 	plochy U, </a:t>
            </a:r>
            <a:r>
              <a:rPr lang="cs-CZ" sz="4800" dirty="0" err="1"/>
              <a:t>tj.překryv</a:t>
            </a:r>
            <a:r>
              <a:rPr lang="cs-CZ" sz="4800" dirty="0"/>
              <a:t>) bez omezení</a:t>
            </a:r>
          </a:p>
          <a:p>
            <a:r>
              <a:rPr lang="cs-CZ" sz="4800" b="1" dirty="0">
                <a:solidFill>
                  <a:schemeClr val="accent5"/>
                </a:solidFill>
              </a:rPr>
              <a:t>Zrušena možnost </a:t>
            </a:r>
            <a:r>
              <a:rPr lang="cs-CZ" sz="4800" dirty="0">
                <a:solidFill>
                  <a:schemeClr val="tx1"/>
                </a:solidFill>
              </a:rPr>
              <a:t>přímého převodu T na U</a:t>
            </a:r>
          </a:p>
          <a:p>
            <a:pPr>
              <a:buFont typeface="Wingdings" panose="05000000000000000000" pitchFamily="2" charset="2"/>
              <a:buChar char="§"/>
            </a:pPr>
            <a:r>
              <a:rPr lang="cs-CZ" sz="4800" dirty="0">
                <a:solidFill>
                  <a:schemeClr val="tx1"/>
                </a:solidFill>
              </a:rPr>
              <a:t>	od roku 2025 se budou původní T, návazně 	převedená do U navracet zpět do T</a:t>
            </a:r>
          </a:p>
          <a:p>
            <a:pPr>
              <a:buFont typeface="Wingdings" panose="05000000000000000000" pitchFamily="2" charset="2"/>
              <a:buChar char="§"/>
            </a:pPr>
            <a:r>
              <a:rPr lang="cs-CZ" sz="4800" dirty="0">
                <a:solidFill>
                  <a:schemeClr val="tx1"/>
                </a:solidFill>
              </a:rPr>
              <a:t>	v případě rozšíření </a:t>
            </a:r>
            <a:r>
              <a:rPr lang="cs-CZ" sz="4800" dirty="0" err="1">
                <a:solidFill>
                  <a:schemeClr val="tx1"/>
                </a:solidFill>
              </a:rPr>
              <a:t>plcohy</a:t>
            </a:r>
            <a:r>
              <a:rPr lang="cs-CZ" sz="4800" dirty="0">
                <a:solidFill>
                  <a:schemeClr val="tx1"/>
                </a:solidFill>
              </a:rPr>
              <a:t> U se navrací jen ta plocha, 	která byla původně T</a:t>
            </a:r>
          </a:p>
          <a:p>
            <a:pPr>
              <a:buFont typeface="Wingdings" panose="05000000000000000000" pitchFamily="2" charset="2"/>
              <a:buChar char="§"/>
            </a:pPr>
            <a:r>
              <a:rPr lang="cs-CZ" sz="4800" b="1" dirty="0">
                <a:solidFill>
                  <a:schemeClr val="accent5"/>
                </a:solidFill>
              </a:rPr>
              <a:t>Převody:</a:t>
            </a:r>
          </a:p>
          <a:p>
            <a:pPr>
              <a:buFont typeface="Wingdings" panose="05000000000000000000" pitchFamily="2" charset="2"/>
              <a:buChar char="§"/>
            </a:pPr>
            <a:r>
              <a:rPr lang="cs-CZ" sz="4800" b="1" dirty="0">
                <a:solidFill>
                  <a:schemeClr val="tx1"/>
                </a:solidFill>
              </a:rPr>
              <a:t>U převádějícího zemědělce podléhá převod limitu 25 %, nabývajícímu zemědělci se započti první rok předcházejícího uživatele</a:t>
            </a:r>
          </a:p>
        </p:txBody>
      </p:sp>
    </p:spTree>
    <p:extLst>
      <p:ext uri="{BB962C8B-B14F-4D97-AF65-F5344CB8AC3E}">
        <p14:creationId xmlns:p14="http://schemas.microsoft.com/office/powerpoint/2010/main" val="3620346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1278" y="3323166"/>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3" name="object 3"/>
          <p:cNvSpPr/>
          <p:nvPr/>
        </p:nvSpPr>
        <p:spPr>
          <a:xfrm>
            <a:off x="1181278" y="4137280"/>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4" name="object 4"/>
          <p:cNvSpPr/>
          <p:nvPr/>
        </p:nvSpPr>
        <p:spPr>
          <a:xfrm>
            <a:off x="1181278" y="4952651"/>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5" name="object 5"/>
          <p:cNvSpPr/>
          <p:nvPr/>
        </p:nvSpPr>
        <p:spPr>
          <a:xfrm>
            <a:off x="1181278" y="5766764"/>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1181278" y="7259307"/>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7" name="object 7"/>
          <p:cNvSpPr/>
          <p:nvPr/>
        </p:nvSpPr>
        <p:spPr>
          <a:xfrm>
            <a:off x="1181278" y="8074678"/>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8" name="object 8"/>
          <p:cNvSpPr/>
          <p:nvPr/>
        </p:nvSpPr>
        <p:spPr>
          <a:xfrm>
            <a:off x="1181278" y="10444152"/>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9" name="object 9"/>
          <p:cNvSpPr/>
          <p:nvPr/>
        </p:nvSpPr>
        <p:spPr>
          <a:xfrm>
            <a:off x="1181278" y="11259523"/>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10" name="object 10"/>
          <p:cNvSpPr/>
          <p:nvPr/>
        </p:nvSpPr>
        <p:spPr>
          <a:xfrm>
            <a:off x="1181278" y="12887751"/>
            <a:ext cx="382270" cy="401955"/>
          </a:xfrm>
          <a:custGeom>
            <a:avLst/>
            <a:gdLst/>
            <a:ahLst/>
            <a:cxnLst/>
            <a:rect l="l" t="t" r="r" b="b"/>
            <a:pathLst>
              <a:path w="382269" h="401955">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11" name="object 11"/>
          <p:cNvSpPr txBox="1"/>
          <p:nvPr/>
        </p:nvSpPr>
        <p:spPr>
          <a:xfrm>
            <a:off x="975544" y="963797"/>
            <a:ext cx="17598390" cy="15109906"/>
          </a:xfrm>
          <a:prstGeom prst="rect">
            <a:avLst/>
          </a:prstGeom>
        </p:spPr>
        <p:txBody>
          <a:bodyPr vert="horz" wrap="square" lIns="0" tIns="267335" rIns="0" bIns="0" rtlCol="0">
            <a:spAutoFit/>
          </a:bodyPr>
          <a:lstStyle/>
          <a:p>
            <a:pPr marL="12700">
              <a:lnSpc>
                <a:spcPct val="100000"/>
              </a:lnSpc>
              <a:spcBef>
                <a:spcPts val="2105"/>
              </a:spcBef>
            </a:pPr>
            <a:r>
              <a:rPr sz="4950" b="1" spc="645" dirty="0">
                <a:solidFill>
                  <a:srgbClr val="804800"/>
                </a:solidFill>
                <a:latin typeface="Trebuchet MS"/>
                <a:cs typeface="Trebuchet MS"/>
              </a:rPr>
              <a:t>ÚHOR</a:t>
            </a:r>
            <a:r>
              <a:rPr sz="4950" b="1" spc="-130" dirty="0">
                <a:solidFill>
                  <a:srgbClr val="804800"/>
                </a:solidFill>
                <a:latin typeface="Trebuchet MS"/>
                <a:cs typeface="Trebuchet MS"/>
              </a:rPr>
              <a:t> </a:t>
            </a:r>
            <a:r>
              <a:rPr sz="4950" b="1" spc="650" dirty="0">
                <a:solidFill>
                  <a:srgbClr val="804800"/>
                </a:solidFill>
                <a:latin typeface="Trebuchet MS"/>
                <a:cs typeface="Trebuchet MS"/>
              </a:rPr>
              <a:t>–</a:t>
            </a:r>
            <a:r>
              <a:rPr sz="4950" b="1" spc="-125" dirty="0">
                <a:solidFill>
                  <a:srgbClr val="804800"/>
                </a:solidFill>
                <a:latin typeface="Trebuchet MS"/>
                <a:cs typeface="Trebuchet MS"/>
              </a:rPr>
              <a:t> </a:t>
            </a:r>
            <a:r>
              <a:rPr sz="4950" b="1" spc="650" dirty="0">
                <a:solidFill>
                  <a:srgbClr val="804800"/>
                </a:solidFill>
                <a:latin typeface="Trebuchet MS"/>
                <a:cs typeface="Trebuchet MS"/>
              </a:rPr>
              <a:t>U</a:t>
            </a:r>
            <a:endParaRPr sz="4950" dirty="0">
              <a:latin typeface="Trebuchet MS"/>
              <a:cs typeface="Trebuchet MS"/>
            </a:endParaRPr>
          </a:p>
          <a:p>
            <a:pPr marL="91440">
              <a:lnSpc>
                <a:spcPct val="100000"/>
              </a:lnSpc>
              <a:spcBef>
                <a:spcPts val="2005"/>
              </a:spcBef>
            </a:pPr>
            <a:r>
              <a:rPr sz="4950" b="1" u="sng" spc="-25" dirty="0">
                <a:solidFill>
                  <a:srgbClr val="BB7109"/>
                </a:solidFill>
                <a:uFill>
                  <a:solidFill>
                    <a:srgbClr val="BB7109"/>
                  </a:solidFill>
                </a:uFill>
                <a:latin typeface="Trebuchet MS"/>
                <a:cs typeface="Trebuchet MS"/>
              </a:rPr>
              <a:t>Vyčlenění</a:t>
            </a:r>
            <a:r>
              <a:rPr sz="4950" b="1" u="sng" spc="-275" dirty="0">
                <a:solidFill>
                  <a:srgbClr val="BB7109"/>
                </a:solidFill>
                <a:uFill>
                  <a:solidFill>
                    <a:srgbClr val="BB7109"/>
                  </a:solidFill>
                </a:uFill>
                <a:latin typeface="Trebuchet MS"/>
                <a:cs typeface="Trebuchet MS"/>
              </a:rPr>
              <a:t> </a:t>
            </a:r>
            <a:r>
              <a:rPr sz="4950" b="1" u="sng" dirty="0">
                <a:solidFill>
                  <a:srgbClr val="BB7109"/>
                </a:solidFill>
                <a:uFill>
                  <a:solidFill>
                    <a:srgbClr val="BB7109"/>
                  </a:solidFill>
                </a:uFill>
                <a:latin typeface="Trebuchet MS"/>
                <a:cs typeface="Trebuchet MS"/>
              </a:rPr>
              <a:t>a</a:t>
            </a:r>
            <a:r>
              <a:rPr sz="4950" b="1" u="sng" spc="-270" dirty="0">
                <a:solidFill>
                  <a:srgbClr val="BB7109"/>
                </a:solidFill>
                <a:uFill>
                  <a:solidFill>
                    <a:srgbClr val="BB7109"/>
                  </a:solidFill>
                </a:uFill>
                <a:latin typeface="Trebuchet MS"/>
                <a:cs typeface="Trebuchet MS"/>
              </a:rPr>
              <a:t> </a:t>
            </a:r>
            <a:r>
              <a:rPr sz="4950" b="1" u="sng" spc="-25" dirty="0">
                <a:solidFill>
                  <a:srgbClr val="BB7109"/>
                </a:solidFill>
                <a:uFill>
                  <a:solidFill>
                    <a:srgbClr val="BB7109"/>
                  </a:solidFill>
                </a:uFill>
                <a:latin typeface="Trebuchet MS"/>
                <a:cs typeface="Trebuchet MS"/>
              </a:rPr>
              <a:t>udržování</a:t>
            </a:r>
            <a:r>
              <a:rPr sz="4950" b="1" u="sng" spc="-275" dirty="0">
                <a:solidFill>
                  <a:srgbClr val="BB7109"/>
                </a:solidFill>
                <a:uFill>
                  <a:solidFill>
                    <a:srgbClr val="BB7109"/>
                  </a:solidFill>
                </a:uFill>
                <a:latin typeface="Trebuchet MS"/>
                <a:cs typeface="Trebuchet MS"/>
              </a:rPr>
              <a:t> </a:t>
            </a:r>
            <a:r>
              <a:rPr sz="4950" b="1" u="sng" dirty="0">
                <a:solidFill>
                  <a:srgbClr val="BB7109"/>
                </a:solidFill>
                <a:uFill>
                  <a:solidFill>
                    <a:srgbClr val="BB7109"/>
                  </a:solidFill>
                </a:uFill>
                <a:latin typeface="Trebuchet MS"/>
                <a:cs typeface="Trebuchet MS"/>
              </a:rPr>
              <a:t>nektarodárného</a:t>
            </a:r>
            <a:r>
              <a:rPr sz="4950" b="1" u="sng" spc="-275" dirty="0">
                <a:solidFill>
                  <a:srgbClr val="BB7109"/>
                </a:solidFill>
                <a:uFill>
                  <a:solidFill>
                    <a:srgbClr val="BB7109"/>
                  </a:solidFill>
                </a:uFill>
                <a:latin typeface="Trebuchet MS"/>
                <a:cs typeface="Trebuchet MS"/>
              </a:rPr>
              <a:t> </a:t>
            </a:r>
            <a:r>
              <a:rPr sz="4950" b="1" u="sng" spc="-10" dirty="0">
                <a:solidFill>
                  <a:srgbClr val="BB7109"/>
                </a:solidFill>
                <a:uFill>
                  <a:solidFill>
                    <a:srgbClr val="BB7109"/>
                  </a:solidFill>
                </a:uFill>
                <a:latin typeface="Trebuchet MS"/>
                <a:cs typeface="Trebuchet MS"/>
              </a:rPr>
              <a:t>úhoru:</a:t>
            </a:r>
            <a:endParaRPr sz="4950" dirty="0">
              <a:latin typeface="Trebuchet MS"/>
              <a:cs typeface="Trebuchet MS"/>
            </a:endParaRPr>
          </a:p>
          <a:p>
            <a:pPr marL="610235">
              <a:lnSpc>
                <a:spcPct val="100000"/>
              </a:lnSpc>
              <a:spcBef>
                <a:spcPts val="965"/>
              </a:spcBef>
            </a:pPr>
            <a:r>
              <a:rPr sz="4950" spc="-315" dirty="0">
                <a:latin typeface="Trebuchet MS"/>
                <a:cs typeface="Trebuchet MS"/>
              </a:rPr>
              <a:t>bez</a:t>
            </a:r>
            <a:r>
              <a:rPr sz="4950" spc="-114" dirty="0">
                <a:latin typeface="Trebuchet MS"/>
                <a:cs typeface="Trebuchet MS"/>
              </a:rPr>
              <a:t> </a:t>
            </a:r>
            <a:r>
              <a:rPr sz="4950" spc="-360" dirty="0">
                <a:latin typeface="Trebuchet MS"/>
                <a:cs typeface="Trebuchet MS"/>
              </a:rPr>
              <a:t>aplikace</a:t>
            </a:r>
            <a:r>
              <a:rPr sz="4950" spc="-105" dirty="0">
                <a:latin typeface="Trebuchet MS"/>
                <a:cs typeface="Trebuchet MS"/>
              </a:rPr>
              <a:t> </a:t>
            </a:r>
            <a:r>
              <a:rPr sz="4950" spc="-300" dirty="0">
                <a:latin typeface="Trebuchet MS"/>
                <a:cs typeface="Trebuchet MS"/>
              </a:rPr>
              <a:t>hnojiv</a:t>
            </a:r>
            <a:r>
              <a:rPr sz="4950" spc="-120" dirty="0">
                <a:latin typeface="Trebuchet MS"/>
                <a:cs typeface="Trebuchet MS"/>
              </a:rPr>
              <a:t> </a:t>
            </a:r>
            <a:r>
              <a:rPr sz="4950" spc="-495" dirty="0">
                <a:latin typeface="Trebuchet MS"/>
                <a:cs typeface="Trebuchet MS"/>
              </a:rPr>
              <a:t>a</a:t>
            </a:r>
            <a:r>
              <a:rPr sz="4950" spc="-100" dirty="0">
                <a:latin typeface="Trebuchet MS"/>
                <a:cs typeface="Trebuchet MS"/>
              </a:rPr>
              <a:t> </a:t>
            </a:r>
            <a:r>
              <a:rPr sz="4950" spc="185" dirty="0">
                <a:latin typeface="Trebuchet MS"/>
                <a:cs typeface="Trebuchet MS"/>
              </a:rPr>
              <a:t>POR</a:t>
            </a:r>
            <a:r>
              <a:rPr sz="4950" spc="-120" dirty="0">
                <a:latin typeface="Trebuchet MS"/>
                <a:cs typeface="Trebuchet MS"/>
              </a:rPr>
              <a:t> </a:t>
            </a:r>
            <a:r>
              <a:rPr sz="4950" spc="-290" dirty="0">
                <a:latin typeface="Trebuchet MS"/>
                <a:cs typeface="Trebuchet MS"/>
              </a:rPr>
              <a:t>(včetně</a:t>
            </a:r>
            <a:r>
              <a:rPr sz="4950" spc="-105" dirty="0">
                <a:latin typeface="Trebuchet MS"/>
                <a:cs typeface="Trebuchet MS"/>
              </a:rPr>
              <a:t> </a:t>
            </a:r>
            <a:r>
              <a:rPr sz="4950" spc="-360" dirty="0">
                <a:latin typeface="Trebuchet MS"/>
                <a:cs typeface="Trebuchet MS"/>
              </a:rPr>
              <a:t>aplikace</a:t>
            </a:r>
            <a:r>
              <a:rPr sz="4950" spc="-105" dirty="0">
                <a:latin typeface="Trebuchet MS"/>
                <a:cs typeface="Trebuchet MS"/>
              </a:rPr>
              <a:t> </a:t>
            </a:r>
            <a:r>
              <a:rPr sz="4950" spc="-280" dirty="0">
                <a:latin typeface="Trebuchet MS"/>
                <a:cs typeface="Trebuchet MS"/>
              </a:rPr>
              <a:t>desikantů</a:t>
            </a:r>
            <a:r>
              <a:rPr sz="4950" spc="-125" dirty="0">
                <a:latin typeface="Trebuchet MS"/>
                <a:cs typeface="Trebuchet MS"/>
              </a:rPr>
              <a:t> </a:t>
            </a:r>
            <a:r>
              <a:rPr sz="4950" spc="-495" dirty="0">
                <a:latin typeface="Trebuchet MS"/>
                <a:cs typeface="Trebuchet MS"/>
              </a:rPr>
              <a:t>a</a:t>
            </a:r>
            <a:r>
              <a:rPr sz="4950" spc="-95" dirty="0">
                <a:latin typeface="Trebuchet MS"/>
                <a:cs typeface="Trebuchet MS"/>
              </a:rPr>
              <a:t> </a:t>
            </a:r>
            <a:r>
              <a:rPr sz="4950" spc="-295" dirty="0">
                <a:latin typeface="Trebuchet MS"/>
                <a:cs typeface="Trebuchet MS"/>
              </a:rPr>
              <a:t>mořidel);</a:t>
            </a:r>
            <a:endParaRPr sz="4950" dirty="0">
              <a:latin typeface="Trebuchet MS"/>
              <a:cs typeface="Trebuchet MS"/>
            </a:endParaRPr>
          </a:p>
          <a:p>
            <a:pPr marL="610235">
              <a:lnSpc>
                <a:spcPct val="100000"/>
              </a:lnSpc>
              <a:spcBef>
                <a:spcPts val="475"/>
              </a:spcBef>
            </a:pPr>
            <a:r>
              <a:rPr sz="4950" b="1" dirty="0">
                <a:latin typeface="Trebuchet MS"/>
                <a:cs typeface="Trebuchet MS"/>
              </a:rPr>
              <a:t>nesmí</a:t>
            </a:r>
            <a:r>
              <a:rPr sz="4950" b="1" spc="-195" dirty="0">
                <a:latin typeface="Trebuchet MS"/>
                <a:cs typeface="Trebuchet MS"/>
              </a:rPr>
              <a:t> </a:t>
            </a:r>
            <a:r>
              <a:rPr sz="4950" b="1" dirty="0">
                <a:latin typeface="Trebuchet MS"/>
                <a:cs typeface="Trebuchet MS"/>
              </a:rPr>
              <a:t>být</a:t>
            </a:r>
            <a:r>
              <a:rPr sz="4950" b="1" spc="-195" dirty="0">
                <a:latin typeface="Trebuchet MS"/>
                <a:cs typeface="Trebuchet MS"/>
              </a:rPr>
              <a:t> </a:t>
            </a:r>
            <a:r>
              <a:rPr sz="4950" b="1" spc="-80" dirty="0">
                <a:latin typeface="Trebuchet MS"/>
                <a:cs typeface="Trebuchet MS"/>
              </a:rPr>
              <a:t>sklizen</a:t>
            </a:r>
            <a:r>
              <a:rPr sz="4950" b="1" spc="-195" dirty="0">
                <a:latin typeface="Trebuchet MS"/>
                <a:cs typeface="Trebuchet MS"/>
              </a:rPr>
              <a:t> </a:t>
            </a:r>
            <a:r>
              <a:rPr sz="4950" b="1" dirty="0">
                <a:latin typeface="Trebuchet MS"/>
                <a:cs typeface="Trebuchet MS"/>
              </a:rPr>
              <a:t>ani</a:t>
            </a:r>
            <a:r>
              <a:rPr sz="4950" b="1" spc="-190" dirty="0">
                <a:latin typeface="Trebuchet MS"/>
                <a:cs typeface="Trebuchet MS"/>
              </a:rPr>
              <a:t> </a:t>
            </a:r>
            <a:r>
              <a:rPr sz="4950" b="1" spc="-10" dirty="0" err="1">
                <a:latin typeface="Trebuchet MS"/>
                <a:cs typeface="Trebuchet MS"/>
              </a:rPr>
              <a:t>spasen</a:t>
            </a:r>
            <a:r>
              <a:rPr lang="cs-CZ" sz="4950" b="1" spc="-10" dirty="0">
                <a:latin typeface="Trebuchet MS"/>
                <a:cs typeface="Trebuchet MS"/>
              </a:rPr>
              <a:t> </a:t>
            </a:r>
            <a:r>
              <a:rPr lang="cs-CZ" sz="4950" b="1" spc="-10" dirty="0">
                <a:solidFill>
                  <a:schemeClr val="accent5"/>
                </a:solidFill>
                <a:latin typeface="Trebuchet MS"/>
                <a:cs typeface="Trebuchet MS"/>
              </a:rPr>
              <a:t>od 1.2. do 15.8</a:t>
            </a:r>
            <a:r>
              <a:rPr lang="cs-CZ" sz="4950" b="1" spc="-10" dirty="0">
                <a:latin typeface="Trebuchet MS"/>
                <a:cs typeface="Trebuchet MS"/>
              </a:rPr>
              <a:t>,</a:t>
            </a:r>
            <a:endParaRPr sz="4950" dirty="0">
              <a:latin typeface="Trebuchet MS"/>
              <a:cs typeface="Trebuchet MS"/>
            </a:endParaRPr>
          </a:p>
          <a:p>
            <a:pPr marL="610235">
              <a:lnSpc>
                <a:spcPct val="100000"/>
              </a:lnSpc>
              <a:spcBef>
                <a:spcPts val="480"/>
              </a:spcBef>
            </a:pPr>
            <a:r>
              <a:rPr sz="4950" spc="-320" dirty="0">
                <a:latin typeface="Trebuchet MS"/>
                <a:cs typeface="Trebuchet MS"/>
              </a:rPr>
              <a:t>evidence</a:t>
            </a:r>
            <a:r>
              <a:rPr sz="4950" spc="-130" dirty="0">
                <a:latin typeface="Trebuchet MS"/>
                <a:cs typeface="Trebuchet MS"/>
              </a:rPr>
              <a:t> </a:t>
            </a:r>
            <a:r>
              <a:rPr sz="4950" spc="-270" dirty="0">
                <a:latin typeface="Trebuchet MS"/>
                <a:cs typeface="Trebuchet MS"/>
              </a:rPr>
              <a:t>v</a:t>
            </a:r>
            <a:r>
              <a:rPr sz="4950" spc="-120" dirty="0">
                <a:latin typeface="Trebuchet MS"/>
                <a:cs typeface="Trebuchet MS"/>
              </a:rPr>
              <a:t> </a:t>
            </a:r>
            <a:r>
              <a:rPr sz="4950" spc="-130" dirty="0">
                <a:latin typeface="Trebuchet MS"/>
                <a:cs typeface="Trebuchet MS"/>
              </a:rPr>
              <a:t>LPIS</a:t>
            </a:r>
            <a:r>
              <a:rPr sz="4950" spc="-245" dirty="0">
                <a:latin typeface="Trebuchet MS"/>
                <a:cs typeface="Trebuchet MS"/>
              </a:rPr>
              <a:t> </a:t>
            </a:r>
            <a:r>
              <a:rPr sz="4950" dirty="0">
                <a:latin typeface="Trebuchet MS"/>
                <a:cs typeface="Trebuchet MS"/>
              </a:rPr>
              <a:t>od</a:t>
            </a:r>
            <a:r>
              <a:rPr sz="4950" spc="-375" dirty="0">
                <a:latin typeface="Trebuchet MS"/>
                <a:cs typeface="Trebuchet MS"/>
              </a:rPr>
              <a:t> </a:t>
            </a:r>
            <a:r>
              <a:rPr sz="4950" spc="-270" dirty="0" err="1">
                <a:latin typeface="Trebuchet MS"/>
                <a:cs typeface="Trebuchet MS"/>
              </a:rPr>
              <a:t>podání</a:t>
            </a:r>
            <a:r>
              <a:rPr sz="4950" spc="-135" dirty="0">
                <a:latin typeface="Trebuchet MS"/>
                <a:cs typeface="Trebuchet MS"/>
              </a:rPr>
              <a:t> </a:t>
            </a:r>
            <a:r>
              <a:rPr sz="4950" spc="-254" dirty="0" err="1">
                <a:latin typeface="Trebuchet MS"/>
                <a:cs typeface="Trebuchet MS"/>
              </a:rPr>
              <a:t>žádost</a:t>
            </a:r>
            <a:r>
              <a:rPr lang="cs-CZ" sz="4950" spc="-254" dirty="0">
                <a:latin typeface="Trebuchet MS"/>
                <a:cs typeface="Trebuchet MS"/>
              </a:rPr>
              <a:t>i</a:t>
            </a:r>
            <a:endParaRPr lang="cs-CZ" sz="4950" spc="650" dirty="0">
              <a:latin typeface="Trebuchet MS"/>
              <a:cs typeface="Trebuchet MS"/>
            </a:endParaRPr>
          </a:p>
          <a:p>
            <a:pPr marL="610235">
              <a:lnSpc>
                <a:spcPct val="100000"/>
              </a:lnSpc>
              <a:spcBef>
                <a:spcPts val="395"/>
              </a:spcBef>
            </a:pPr>
            <a:r>
              <a:rPr lang="cs-CZ" sz="4950" spc="-100" dirty="0">
                <a:latin typeface="Trebuchet MS"/>
                <a:cs typeface="Trebuchet MS"/>
              </a:rPr>
              <a:t>Porost založen nejpozději 1. června, zůstane ponechán na  pozemku alespoň do 15 srpna</a:t>
            </a:r>
          </a:p>
          <a:p>
            <a:pPr marL="610235">
              <a:lnSpc>
                <a:spcPct val="100000"/>
              </a:lnSpc>
              <a:spcBef>
                <a:spcPts val="395"/>
              </a:spcBef>
            </a:pPr>
            <a:r>
              <a:rPr lang="cs-CZ" sz="4950" spc="-100" dirty="0">
                <a:latin typeface="Trebuchet MS"/>
                <a:cs typeface="Trebuchet MS"/>
              </a:rPr>
              <a:t>V případě potřeby údržba porostu mulčováním </a:t>
            </a:r>
          </a:p>
          <a:p>
            <a:pPr marL="610235">
              <a:lnSpc>
                <a:spcPct val="100000"/>
              </a:lnSpc>
              <a:spcBef>
                <a:spcPts val="395"/>
              </a:spcBef>
            </a:pPr>
            <a:r>
              <a:rPr lang="cs-CZ" sz="4950" b="1" spc="-100" dirty="0">
                <a:solidFill>
                  <a:schemeClr val="accent5"/>
                </a:solidFill>
                <a:latin typeface="Trebuchet MS"/>
                <a:cs typeface="Trebuchet MS"/>
              </a:rPr>
              <a:t> byla zrušena povinnost operace seče (pastvy) mulčování do 31.8.</a:t>
            </a:r>
          </a:p>
          <a:p>
            <a:pPr marL="610235">
              <a:lnSpc>
                <a:spcPct val="100000"/>
              </a:lnSpc>
              <a:spcBef>
                <a:spcPts val="395"/>
              </a:spcBef>
            </a:pPr>
            <a:r>
              <a:rPr sz="4950" spc="-100" dirty="0" err="1">
                <a:latin typeface="Trebuchet MS"/>
                <a:cs typeface="Trebuchet MS"/>
              </a:rPr>
              <a:t>porost</a:t>
            </a:r>
            <a:r>
              <a:rPr sz="4950" spc="-275" dirty="0">
                <a:latin typeface="Trebuchet MS"/>
                <a:cs typeface="Trebuchet MS"/>
              </a:rPr>
              <a:t> </a:t>
            </a:r>
            <a:r>
              <a:rPr sz="4950" spc="-235" dirty="0">
                <a:latin typeface="Trebuchet MS"/>
                <a:cs typeface="Trebuchet MS"/>
              </a:rPr>
              <a:t>pouze</a:t>
            </a:r>
            <a:r>
              <a:rPr sz="4950" spc="-135" dirty="0">
                <a:latin typeface="Trebuchet MS"/>
                <a:cs typeface="Trebuchet MS"/>
              </a:rPr>
              <a:t> </a:t>
            </a:r>
            <a:r>
              <a:rPr sz="4950" spc="-330" dirty="0">
                <a:latin typeface="Trebuchet MS"/>
                <a:cs typeface="Trebuchet MS"/>
              </a:rPr>
              <a:t>ze</a:t>
            </a:r>
            <a:r>
              <a:rPr sz="4950" spc="-125" dirty="0">
                <a:latin typeface="Trebuchet MS"/>
                <a:cs typeface="Trebuchet MS"/>
              </a:rPr>
              <a:t> </a:t>
            </a:r>
            <a:r>
              <a:rPr sz="4950" b="1" spc="-60" dirty="0">
                <a:latin typeface="Trebuchet MS"/>
                <a:cs typeface="Trebuchet MS"/>
              </a:rPr>
              <a:t>stanovených</a:t>
            </a:r>
            <a:r>
              <a:rPr sz="4950" b="1" spc="-250" dirty="0">
                <a:latin typeface="Trebuchet MS"/>
                <a:cs typeface="Trebuchet MS"/>
              </a:rPr>
              <a:t> </a:t>
            </a:r>
            <a:r>
              <a:rPr sz="4950" b="1" spc="-10" dirty="0">
                <a:latin typeface="Trebuchet MS"/>
                <a:cs typeface="Trebuchet MS"/>
              </a:rPr>
              <a:t>plodin</a:t>
            </a:r>
            <a:endParaRPr sz="4950" dirty="0">
              <a:latin typeface="Trebuchet MS"/>
              <a:cs typeface="Trebuchet MS"/>
            </a:endParaRPr>
          </a:p>
          <a:p>
            <a:pPr marL="610235">
              <a:lnSpc>
                <a:spcPct val="100000"/>
              </a:lnSpc>
              <a:spcBef>
                <a:spcPts val="484"/>
              </a:spcBef>
            </a:pPr>
            <a:r>
              <a:rPr sz="4950" spc="-100" dirty="0">
                <a:latin typeface="Trebuchet MS"/>
                <a:cs typeface="Trebuchet MS"/>
              </a:rPr>
              <a:t>porost</a:t>
            </a:r>
            <a:r>
              <a:rPr sz="4950" spc="-275" dirty="0">
                <a:latin typeface="Trebuchet MS"/>
                <a:cs typeface="Trebuchet MS"/>
              </a:rPr>
              <a:t> </a:t>
            </a:r>
            <a:r>
              <a:rPr sz="4950" spc="-555" dirty="0">
                <a:latin typeface="Trebuchet MS"/>
                <a:cs typeface="Trebuchet MS"/>
              </a:rPr>
              <a:t>je</a:t>
            </a:r>
            <a:r>
              <a:rPr sz="4950" spc="-120" dirty="0">
                <a:latin typeface="Trebuchet MS"/>
                <a:cs typeface="Trebuchet MS"/>
              </a:rPr>
              <a:t> </a:t>
            </a:r>
            <a:r>
              <a:rPr sz="4950" spc="-360" dirty="0">
                <a:latin typeface="Trebuchet MS"/>
                <a:cs typeface="Trebuchet MS"/>
              </a:rPr>
              <a:t>zakládán</a:t>
            </a:r>
            <a:r>
              <a:rPr sz="4950" spc="-110" dirty="0">
                <a:latin typeface="Trebuchet MS"/>
                <a:cs typeface="Trebuchet MS"/>
              </a:rPr>
              <a:t> </a:t>
            </a:r>
            <a:r>
              <a:rPr sz="4950" b="1" spc="-90" dirty="0">
                <a:latin typeface="Trebuchet MS"/>
                <a:cs typeface="Trebuchet MS"/>
              </a:rPr>
              <a:t>ve</a:t>
            </a:r>
            <a:r>
              <a:rPr sz="4950" b="1" spc="-285" dirty="0">
                <a:latin typeface="Trebuchet MS"/>
                <a:cs typeface="Trebuchet MS"/>
              </a:rPr>
              <a:t> </a:t>
            </a:r>
            <a:r>
              <a:rPr sz="4950" b="1" dirty="0">
                <a:latin typeface="Trebuchet MS"/>
                <a:cs typeface="Trebuchet MS"/>
              </a:rPr>
              <a:t>směsi</a:t>
            </a:r>
            <a:r>
              <a:rPr sz="4950" b="1" spc="-250" dirty="0">
                <a:latin typeface="Trebuchet MS"/>
                <a:cs typeface="Trebuchet MS"/>
              </a:rPr>
              <a:t> </a:t>
            </a:r>
            <a:r>
              <a:rPr sz="4950" b="1" spc="-50" dirty="0">
                <a:latin typeface="Trebuchet MS"/>
                <a:cs typeface="Trebuchet MS"/>
              </a:rPr>
              <a:t>nejméně</a:t>
            </a:r>
            <a:r>
              <a:rPr sz="4950" b="1" spc="-204" dirty="0">
                <a:latin typeface="Trebuchet MS"/>
                <a:cs typeface="Trebuchet MS"/>
              </a:rPr>
              <a:t> </a:t>
            </a:r>
            <a:r>
              <a:rPr sz="4950" b="1" dirty="0">
                <a:latin typeface="Trebuchet MS"/>
                <a:cs typeface="Trebuchet MS"/>
              </a:rPr>
              <a:t>3</a:t>
            </a:r>
            <a:r>
              <a:rPr sz="4950" b="1" spc="-204" dirty="0">
                <a:latin typeface="Trebuchet MS"/>
                <a:cs typeface="Trebuchet MS"/>
              </a:rPr>
              <a:t> </a:t>
            </a:r>
            <a:r>
              <a:rPr sz="4950" b="1" spc="-25" dirty="0">
                <a:latin typeface="Trebuchet MS"/>
                <a:cs typeface="Trebuchet MS"/>
              </a:rPr>
              <a:t>druhy</a:t>
            </a:r>
            <a:r>
              <a:rPr sz="4950" b="1" spc="-210" dirty="0">
                <a:latin typeface="Trebuchet MS"/>
                <a:cs typeface="Trebuchet MS"/>
              </a:rPr>
              <a:t> </a:t>
            </a:r>
            <a:r>
              <a:rPr sz="4950" b="1" spc="-10" dirty="0">
                <a:latin typeface="Trebuchet MS"/>
                <a:cs typeface="Trebuchet MS"/>
              </a:rPr>
              <a:t>plodin</a:t>
            </a:r>
            <a:endParaRPr sz="4950" dirty="0">
              <a:latin typeface="Trebuchet MS"/>
              <a:cs typeface="Trebuchet MS"/>
            </a:endParaRPr>
          </a:p>
          <a:p>
            <a:pPr>
              <a:lnSpc>
                <a:spcPct val="100000"/>
              </a:lnSpc>
              <a:spcBef>
                <a:spcPts val="5"/>
              </a:spcBef>
            </a:pPr>
            <a:endParaRPr sz="5000" dirty="0">
              <a:latin typeface="Trebuchet MS"/>
              <a:cs typeface="Trebuchet MS"/>
            </a:endParaRPr>
          </a:p>
          <a:p>
            <a:pPr marL="91440">
              <a:lnSpc>
                <a:spcPct val="100000"/>
              </a:lnSpc>
            </a:pPr>
            <a:r>
              <a:rPr sz="4950" b="1" u="sng" spc="-25" dirty="0">
                <a:solidFill>
                  <a:srgbClr val="BB7109"/>
                </a:solidFill>
                <a:uFill>
                  <a:solidFill>
                    <a:srgbClr val="BB7109"/>
                  </a:solidFill>
                </a:uFill>
                <a:latin typeface="Trebuchet MS"/>
                <a:cs typeface="Trebuchet MS"/>
              </a:rPr>
              <a:t>Vyčlenění</a:t>
            </a:r>
            <a:r>
              <a:rPr sz="4950" b="1" u="sng" spc="-254" dirty="0">
                <a:solidFill>
                  <a:srgbClr val="BB7109"/>
                </a:solidFill>
                <a:uFill>
                  <a:solidFill>
                    <a:srgbClr val="BB7109"/>
                  </a:solidFill>
                </a:uFill>
                <a:latin typeface="Trebuchet MS"/>
                <a:cs typeface="Trebuchet MS"/>
              </a:rPr>
              <a:t> </a:t>
            </a:r>
            <a:r>
              <a:rPr sz="4950" b="1" u="sng" dirty="0">
                <a:solidFill>
                  <a:srgbClr val="BB7109"/>
                </a:solidFill>
                <a:uFill>
                  <a:solidFill>
                    <a:srgbClr val="BB7109"/>
                  </a:solidFill>
                </a:uFill>
                <a:latin typeface="Trebuchet MS"/>
                <a:cs typeface="Trebuchet MS"/>
              </a:rPr>
              <a:t>a</a:t>
            </a:r>
            <a:r>
              <a:rPr sz="4950" b="1" u="sng" spc="-265" dirty="0">
                <a:solidFill>
                  <a:srgbClr val="BB7109"/>
                </a:solidFill>
                <a:uFill>
                  <a:solidFill>
                    <a:srgbClr val="BB7109"/>
                  </a:solidFill>
                </a:uFill>
                <a:latin typeface="Trebuchet MS"/>
                <a:cs typeface="Trebuchet MS"/>
              </a:rPr>
              <a:t> </a:t>
            </a:r>
            <a:r>
              <a:rPr sz="4950" b="1" u="sng" spc="-30" dirty="0">
                <a:solidFill>
                  <a:srgbClr val="BB7109"/>
                </a:solidFill>
                <a:uFill>
                  <a:solidFill>
                    <a:srgbClr val="BB7109"/>
                  </a:solidFill>
                </a:uFill>
                <a:latin typeface="Trebuchet MS"/>
                <a:cs typeface="Trebuchet MS"/>
              </a:rPr>
              <a:t>udržování</a:t>
            </a:r>
            <a:r>
              <a:rPr sz="4950" b="1" u="sng" spc="-254" dirty="0">
                <a:solidFill>
                  <a:srgbClr val="BB7109"/>
                </a:solidFill>
                <a:uFill>
                  <a:solidFill>
                    <a:srgbClr val="BB7109"/>
                  </a:solidFill>
                </a:uFill>
                <a:latin typeface="Trebuchet MS"/>
                <a:cs typeface="Trebuchet MS"/>
              </a:rPr>
              <a:t> </a:t>
            </a:r>
            <a:r>
              <a:rPr sz="4950" b="1" u="sng" spc="-75" dirty="0">
                <a:solidFill>
                  <a:srgbClr val="BB7109"/>
                </a:solidFill>
                <a:uFill>
                  <a:solidFill>
                    <a:srgbClr val="BB7109"/>
                  </a:solidFill>
                </a:uFill>
                <a:latin typeface="Trebuchet MS"/>
                <a:cs typeface="Trebuchet MS"/>
              </a:rPr>
              <a:t>zeleného</a:t>
            </a:r>
            <a:r>
              <a:rPr sz="4950" b="1" u="sng" spc="-254" dirty="0">
                <a:solidFill>
                  <a:srgbClr val="BB7109"/>
                </a:solidFill>
                <a:uFill>
                  <a:solidFill>
                    <a:srgbClr val="BB7109"/>
                  </a:solidFill>
                </a:uFill>
                <a:latin typeface="Trebuchet MS"/>
                <a:cs typeface="Trebuchet MS"/>
              </a:rPr>
              <a:t> </a:t>
            </a:r>
            <a:r>
              <a:rPr sz="4950" b="1" u="sng" spc="-10" dirty="0">
                <a:solidFill>
                  <a:srgbClr val="BB7109"/>
                </a:solidFill>
                <a:uFill>
                  <a:solidFill>
                    <a:srgbClr val="BB7109"/>
                  </a:solidFill>
                </a:uFill>
                <a:latin typeface="Trebuchet MS"/>
                <a:cs typeface="Trebuchet MS"/>
              </a:rPr>
              <a:t>úhoru:</a:t>
            </a:r>
            <a:endParaRPr sz="4950" dirty="0">
              <a:latin typeface="Trebuchet MS"/>
              <a:cs typeface="Trebuchet MS"/>
            </a:endParaRPr>
          </a:p>
          <a:p>
            <a:pPr marL="610235">
              <a:lnSpc>
                <a:spcPct val="100000"/>
              </a:lnSpc>
              <a:spcBef>
                <a:spcPts val="965"/>
              </a:spcBef>
            </a:pPr>
            <a:r>
              <a:rPr sz="4950" spc="-310" dirty="0">
                <a:latin typeface="Trebuchet MS"/>
                <a:cs typeface="Trebuchet MS"/>
              </a:rPr>
              <a:t>travní</a:t>
            </a:r>
            <a:r>
              <a:rPr sz="4950" spc="-105" dirty="0">
                <a:latin typeface="Trebuchet MS"/>
                <a:cs typeface="Trebuchet MS"/>
              </a:rPr>
              <a:t> </a:t>
            </a:r>
            <a:r>
              <a:rPr sz="4950" spc="-275" dirty="0">
                <a:latin typeface="Trebuchet MS"/>
                <a:cs typeface="Trebuchet MS"/>
              </a:rPr>
              <a:t>směsi</a:t>
            </a:r>
            <a:endParaRPr sz="4950" dirty="0">
              <a:latin typeface="Trebuchet MS"/>
              <a:cs typeface="Trebuchet MS"/>
            </a:endParaRPr>
          </a:p>
          <a:p>
            <a:pPr marL="610235">
              <a:lnSpc>
                <a:spcPct val="100000"/>
              </a:lnSpc>
              <a:spcBef>
                <a:spcPts val="480"/>
              </a:spcBef>
            </a:pPr>
            <a:r>
              <a:rPr sz="4950" spc="-265" dirty="0">
                <a:latin typeface="Trebuchet MS"/>
                <a:cs typeface="Trebuchet MS"/>
              </a:rPr>
              <a:t>alespoň</a:t>
            </a:r>
            <a:r>
              <a:rPr sz="4950" spc="-120" dirty="0">
                <a:latin typeface="Trebuchet MS"/>
                <a:cs typeface="Trebuchet MS"/>
              </a:rPr>
              <a:t> </a:t>
            </a:r>
            <a:r>
              <a:rPr sz="4950" spc="-275" dirty="0">
                <a:latin typeface="Trebuchet MS"/>
                <a:cs typeface="Trebuchet MS"/>
              </a:rPr>
              <a:t>dvouleté</a:t>
            </a:r>
            <a:r>
              <a:rPr sz="4950" spc="-105" dirty="0">
                <a:latin typeface="Trebuchet MS"/>
                <a:cs typeface="Trebuchet MS"/>
              </a:rPr>
              <a:t> </a:t>
            </a:r>
            <a:r>
              <a:rPr sz="4950" spc="-265" dirty="0">
                <a:latin typeface="Trebuchet MS"/>
                <a:cs typeface="Trebuchet MS"/>
              </a:rPr>
              <a:t>trvání</a:t>
            </a:r>
            <a:endParaRPr sz="4950" dirty="0">
              <a:latin typeface="Trebuchet MS"/>
              <a:cs typeface="Trebuchet MS"/>
            </a:endParaRPr>
          </a:p>
          <a:p>
            <a:pPr>
              <a:lnSpc>
                <a:spcPct val="100000"/>
              </a:lnSpc>
              <a:spcBef>
                <a:spcPts val="35"/>
              </a:spcBef>
            </a:pPr>
            <a:endParaRPr sz="5900" dirty="0">
              <a:latin typeface="Trebuchet MS"/>
              <a:cs typeface="Trebuchet MS"/>
            </a:endParaRPr>
          </a:p>
          <a:p>
            <a:pPr marL="610235">
              <a:lnSpc>
                <a:spcPct val="100000"/>
              </a:lnSpc>
            </a:pPr>
            <a:r>
              <a:rPr sz="4950" spc="-520" dirty="0">
                <a:latin typeface="Trebuchet MS"/>
                <a:cs typeface="Trebuchet MS"/>
              </a:rPr>
              <a:t>Jiné</a:t>
            </a:r>
            <a:r>
              <a:rPr sz="4950" spc="-130" dirty="0">
                <a:latin typeface="Trebuchet MS"/>
                <a:cs typeface="Trebuchet MS"/>
              </a:rPr>
              <a:t> </a:t>
            </a:r>
            <a:r>
              <a:rPr sz="4950" spc="-350" dirty="0">
                <a:latin typeface="Trebuchet MS"/>
                <a:cs typeface="Trebuchet MS"/>
              </a:rPr>
              <a:t>typy</a:t>
            </a:r>
            <a:r>
              <a:rPr sz="4950" spc="-120" dirty="0">
                <a:latin typeface="Trebuchet MS"/>
                <a:cs typeface="Trebuchet MS"/>
              </a:rPr>
              <a:t> </a:t>
            </a:r>
            <a:r>
              <a:rPr sz="4950" spc="-105" dirty="0">
                <a:latin typeface="Trebuchet MS"/>
                <a:cs typeface="Trebuchet MS"/>
              </a:rPr>
              <a:t>úhorů</a:t>
            </a:r>
            <a:r>
              <a:rPr sz="4950" spc="-270" dirty="0">
                <a:latin typeface="Trebuchet MS"/>
                <a:cs typeface="Trebuchet MS"/>
              </a:rPr>
              <a:t> </a:t>
            </a:r>
            <a:r>
              <a:rPr sz="4950" spc="-65" dirty="0">
                <a:latin typeface="Trebuchet MS"/>
                <a:cs typeface="Trebuchet MS"/>
              </a:rPr>
              <a:t>pro</a:t>
            </a:r>
            <a:r>
              <a:rPr sz="4950" spc="-235" dirty="0">
                <a:latin typeface="Trebuchet MS"/>
                <a:cs typeface="Trebuchet MS"/>
              </a:rPr>
              <a:t> </a:t>
            </a:r>
            <a:r>
              <a:rPr sz="4950" spc="-300" dirty="0">
                <a:latin typeface="Trebuchet MS"/>
                <a:cs typeface="Trebuchet MS"/>
              </a:rPr>
              <a:t>ekoplatbu</a:t>
            </a:r>
            <a:r>
              <a:rPr sz="4950" spc="-114" dirty="0">
                <a:latin typeface="Trebuchet MS"/>
                <a:cs typeface="Trebuchet MS"/>
              </a:rPr>
              <a:t> </a:t>
            </a:r>
            <a:r>
              <a:rPr sz="4950" spc="-275" dirty="0">
                <a:latin typeface="Trebuchet MS"/>
                <a:cs typeface="Trebuchet MS"/>
              </a:rPr>
              <a:t>nezpůsobilé</a:t>
            </a:r>
            <a:endParaRPr sz="4950" dirty="0">
              <a:latin typeface="Trebuchet MS"/>
              <a:cs typeface="Trebuchet M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1278" y="2457227"/>
            <a:ext cx="382270" cy="401955"/>
          </a:xfrm>
          <a:custGeom>
            <a:avLst/>
            <a:gdLst/>
            <a:ahLst/>
            <a:cxnLst/>
            <a:rect l="l" t="t" r="r" b="b"/>
            <a:pathLst>
              <a:path w="382269" h="401955">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3" name="object 3"/>
          <p:cNvSpPr/>
          <p:nvPr/>
        </p:nvSpPr>
        <p:spPr>
          <a:xfrm>
            <a:off x="1181278" y="6286579"/>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4" name="object 4"/>
          <p:cNvSpPr/>
          <p:nvPr/>
        </p:nvSpPr>
        <p:spPr>
          <a:xfrm>
            <a:off x="1181278" y="9061853"/>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5" name="object 5"/>
          <p:cNvSpPr/>
          <p:nvPr/>
        </p:nvSpPr>
        <p:spPr>
          <a:xfrm>
            <a:off x="1181278" y="9800587"/>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1972778" y="10479016"/>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7" name="object 7"/>
          <p:cNvSpPr/>
          <p:nvPr/>
        </p:nvSpPr>
        <p:spPr>
          <a:xfrm>
            <a:off x="1972778" y="11157444"/>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7" y="297166"/>
                </a:lnTo>
                <a:lnTo>
                  <a:pt x="1940" y="371672"/>
                </a:lnTo>
                <a:lnTo>
                  <a:pt x="0" y="401748"/>
                </a:lnTo>
                <a:lnTo>
                  <a:pt x="28348" y="400316"/>
                </a:lnTo>
                <a:lnTo>
                  <a:pt x="98719" y="388828"/>
                </a:lnTo>
                <a:lnTo>
                  <a:pt x="189101" y="356496"/>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8" name="object 8"/>
          <p:cNvSpPr/>
          <p:nvPr/>
        </p:nvSpPr>
        <p:spPr>
          <a:xfrm>
            <a:off x="1972778" y="11835873"/>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9" name="object 9"/>
          <p:cNvSpPr/>
          <p:nvPr/>
        </p:nvSpPr>
        <p:spPr>
          <a:xfrm>
            <a:off x="1181278" y="13254586"/>
            <a:ext cx="382270" cy="408940"/>
          </a:xfrm>
          <a:custGeom>
            <a:avLst/>
            <a:gdLst/>
            <a:ahLst/>
            <a:cxnLst/>
            <a:rect l="l" t="t" r="r" b="b"/>
            <a:pathLst>
              <a:path w="382269" h="408940">
                <a:moveTo>
                  <a:pt x="382266" y="0"/>
                </a:moveTo>
                <a:lnTo>
                  <a:pt x="283788" y="13142"/>
                </a:lnTo>
                <a:lnTo>
                  <a:pt x="193982" y="46029"/>
                </a:lnTo>
                <a:lnTo>
                  <a:pt x="106722" y="111088"/>
                </a:lnTo>
                <a:lnTo>
                  <a:pt x="45842" y="205278"/>
                </a:lnTo>
                <a:lnTo>
                  <a:pt x="14068" y="302260"/>
                </a:lnTo>
                <a:lnTo>
                  <a:pt x="1940" y="378043"/>
                </a:lnTo>
                <a:lnTo>
                  <a:pt x="0" y="408635"/>
                </a:lnTo>
                <a:lnTo>
                  <a:pt x="28348" y="407179"/>
                </a:lnTo>
                <a:lnTo>
                  <a:pt x="98719" y="395493"/>
                </a:lnTo>
                <a:lnTo>
                  <a:pt x="189101" y="362607"/>
                </a:lnTo>
                <a:lnTo>
                  <a:pt x="277481" y="297547"/>
                </a:lnTo>
                <a:lnTo>
                  <a:pt x="338060" y="203357"/>
                </a:lnTo>
                <a:lnTo>
                  <a:pt x="369168" y="106375"/>
                </a:lnTo>
                <a:lnTo>
                  <a:pt x="380629" y="30592"/>
                </a:lnTo>
                <a:lnTo>
                  <a:pt x="382266" y="0"/>
                </a:lnTo>
                <a:close/>
              </a:path>
            </a:pathLst>
          </a:custGeom>
          <a:solidFill>
            <a:srgbClr val="CDCE00"/>
          </a:solidFill>
        </p:spPr>
        <p:txBody>
          <a:bodyPr wrap="square" lIns="0" tIns="0" rIns="0" bIns="0" rtlCol="0"/>
          <a:lstStyle/>
          <a:p>
            <a:endParaRPr/>
          </a:p>
        </p:txBody>
      </p:sp>
      <p:sp>
        <p:nvSpPr>
          <p:cNvPr id="10" name="object 10"/>
          <p:cNvSpPr txBox="1"/>
          <p:nvPr/>
        </p:nvSpPr>
        <p:spPr>
          <a:xfrm>
            <a:off x="1054673" y="323897"/>
            <a:ext cx="18740755" cy="13501369"/>
          </a:xfrm>
          <a:prstGeom prst="rect">
            <a:avLst/>
          </a:prstGeom>
        </p:spPr>
        <p:txBody>
          <a:bodyPr vert="horz" wrap="square" lIns="0" tIns="191770" rIns="0" bIns="0" rtlCol="0">
            <a:spAutoFit/>
          </a:bodyPr>
          <a:lstStyle/>
          <a:p>
            <a:pPr marL="166370" algn="just">
              <a:lnSpc>
                <a:spcPct val="100000"/>
              </a:lnSpc>
              <a:spcBef>
                <a:spcPts val="1510"/>
              </a:spcBef>
            </a:pPr>
            <a:r>
              <a:rPr sz="4950" b="1" spc="645" dirty="0">
                <a:solidFill>
                  <a:srgbClr val="804800"/>
                </a:solidFill>
                <a:latin typeface="Trebuchet MS"/>
                <a:cs typeface="Trebuchet MS"/>
              </a:rPr>
              <a:t>ÚHOR</a:t>
            </a:r>
            <a:r>
              <a:rPr sz="4950" b="1" spc="-125" dirty="0">
                <a:solidFill>
                  <a:srgbClr val="804800"/>
                </a:solidFill>
                <a:latin typeface="Trebuchet MS"/>
                <a:cs typeface="Trebuchet MS"/>
              </a:rPr>
              <a:t> </a:t>
            </a:r>
            <a:r>
              <a:rPr sz="4950" b="1" spc="650" dirty="0">
                <a:solidFill>
                  <a:srgbClr val="804800"/>
                </a:solidFill>
                <a:latin typeface="Trebuchet MS"/>
                <a:cs typeface="Trebuchet MS"/>
              </a:rPr>
              <a:t>–</a:t>
            </a:r>
            <a:r>
              <a:rPr sz="4950" b="1" spc="-125" dirty="0">
                <a:solidFill>
                  <a:srgbClr val="804800"/>
                </a:solidFill>
                <a:latin typeface="Trebuchet MS"/>
                <a:cs typeface="Trebuchet MS"/>
              </a:rPr>
              <a:t> </a:t>
            </a:r>
            <a:r>
              <a:rPr sz="4950" b="1" spc="640" dirty="0">
                <a:solidFill>
                  <a:srgbClr val="804800"/>
                </a:solidFill>
                <a:latin typeface="Trebuchet MS"/>
                <a:cs typeface="Trebuchet MS"/>
              </a:rPr>
              <a:t>U</a:t>
            </a:r>
            <a:endParaRPr sz="4950">
              <a:latin typeface="Trebuchet MS"/>
              <a:cs typeface="Trebuchet MS"/>
            </a:endParaRPr>
          </a:p>
          <a:p>
            <a:pPr marL="12700" algn="just">
              <a:lnSpc>
                <a:spcPct val="100000"/>
              </a:lnSpc>
              <a:spcBef>
                <a:spcPts val="1415"/>
              </a:spcBef>
            </a:pPr>
            <a:r>
              <a:rPr sz="4950" b="1" u="sng" dirty="0">
                <a:solidFill>
                  <a:srgbClr val="BB7109"/>
                </a:solidFill>
                <a:uFill>
                  <a:solidFill>
                    <a:srgbClr val="BB7109"/>
                  </a:solidFill>
                </a:uFill>
                <a:latin typeface="Trebuchet MS"/>
                <a:cs typeface="Trebuchet MS"/>
              </a:rPr>
              <a:t>Porost</a:t>
            </a:r>
            <a:r>
              <a:rPr sz="4950" b="1" u="sng" spc="-145" dirty="0">
                <a:solidFill>
                  <a:srgbClr val="BB7109"/>
                </a:solidFill>
                <a:uFill>
                  <a:solidFill>
                    <a:srgbClr val="BB7109"/>
                  </a:solidFill>
                </a:uFill>
                <a:latin typeface="Trebuchet MS"/>
                <a:cs typeface="Trebuchet MS"/>
              </a:rPr>
              <a:t> </a:t>
            </a:r>
            <a:r>
              <a:rPr sz="4950" b="1" u="sng" dirty="0">
                <a:solidFill>
                  <a:srgbClr val="BB7109"/>
                </a:solidFill>
                <a:uFill>
                  <a:solidFill>
                    <a:srgbClr val="BB7109"/>
                  </a:solidFill>
                </a:uFill>
                <a:latin typeface="Trebuchet MS"/>
                <a:cs typeface="Trebuchet MS"/>
              </a:rPr>
              <a:t>nektarodárného</a:t>
            </a:r>
            <a:r>
              <a:rPr sz="4950" b="1" u="sng" spc="-135" dirty="0">
                <a:solidFill>
                  <a:srgbClr val="BB7109"/>
                </a:solidFill>
                <a:uFill>
                  <a:solidFill>
                    <a:srgbClr val="BB7109"/>
                  </a:solidFill>
                </a:uFill>
                <a:latin typeface="Trebuchet MS"/>
                <a:cs typeface="Trebuchet MS"/>
              </a:rPr>
              <a:t> </a:t>
            </a:r>
            <a:r>
              <a:rPr sz="4950" b="1" u="sng" spc="-10" dirty="0">
                <a:solidFill>
                  <a:srgbClr val="BB7109"/>
                </a:solidFill>
                <a:uFill>
                  <a:solidFill>
                    <a:srgbClr val="BB7109"/>
                  </a:solidFill>
                </a:uFill>
                <a:latin typeface="Trebuchet MS"/>
                <a:cs typeface="Trebuchet MS"/>
              </a:rPr>
              <a:t>úhoru:</a:t>
            </a:r>
            <a:endParaRPr sz="4950">
              <a:latin typeface="Trebuchet MS"/>
              <a:cs typeface="Trebuchet MS"/>
            </a:endParaRPr>
          </a:p>
          <a:p>
            <a:pPr marL="506095" marR="5080" indent="24765" algn="just">
              <a:lnSpc>
                <a:spcPct val="79900"/>
              </a:lnSpc>
              <a:spcBef>
                <a:spcPts val="1565"/>
              </a:spcBef>
            </a:pPr>
            <a:r>
              <a:rPr sz="4950" b="1" dirty="0">
                <a:latin typeface="Trebuchet MS"/>
                <a:cs typeface="Trebuchet MS"/>
              </a:rPr>
              <a:t>Stanovený</a:t>
            </a:r>
            <a:r>
              <a:rPr sz="4950" b="1" spc="585" dirty="0">
                <a:latin typeface="Trebuchet MS"/>
                <a:cs typeface="Trebuchet MS"/>
              </a:rPr>
              <a:t> </a:t>
            </a:r>
            <a:r>
              <a:rPr sz="4950" b="1" dirty="0">
                <a:latin typeface="Trebuchet MS"/>
                <a:cs typeface="Trebuchet MS"/>
              </a:rPr>
              <a:t>seznam</a:t>
            </a:r>
            <a:r>
              <a:rPr sz="4950" dirty="0">
                <a:latin typeface="Trebuchet MS"/>
                <a:cs typeface="Trebuchet MS"/>
              </a:rPr>
              <a:t>:</a:t>
            </a:r>
            <a:r>
              <a:rPr sz="4950" spc="140" dirty="0">
                <a:latin typeface="Trebuchet MS"/>
                <a:cs typeface="Trebuchet MS"/>
              </a:rPr>
              <a:t> </a:t>
            </a:r>
            <a:r>
              <a:rPr sz="4950" spc="-340" dirty="0">
                <a:latin typeface="Trebuchet MS"/>
                <a:cs typeface="Trebuchet MS"/>
              </a:rPr>
              <a:t>aksamitník,</a:t>
            </a:r>
            <a:r>
              <a:rPr sz="4950" spc="135" dirty="0">
                <a:latin typeface="Trebuchet MS"/>
                <a:cs typeface="Trebuchet MS"/>
              </a:rPr>
              <a:t> </a:t>
            </a:r>
            <a:r>
              <a:rPr sz="4950" spc="-345" dirty="0">
                <a:latin typeface="Trebuchet MS"/>
                <a:cs typeface="Trebuchet MS"/>
              </a:rPr>
              <a:t>chrpa,</a:t>
            </a:r>
            <a:r>
              <a:rPr sz="4950" spc="140" dirty="0">
                <a:latin typeface="Trebuchet MS"/>
                <a:cs typeface="Trebuchet MS"/>
              </a:rPr>
              <a:t> </a:t>
            </a:r>
            <a:r>
              <a:rPr sz="4950" dirty="0">
                <a:latin typeface="Trebuchet MS"/>
                <a:cs typeface="Trebuchet MS"/>
              </a:rPr>
              <a:t>bér</a:t>
            </a:r>
            <a:r>
              <a:rPr sz="4950" spc="580" dirty="0">
                <a:latin typeface="Trebuchet MS"/>
                <a:cs typeface="Trebuchet MS"/>
              </a:rPr>
              <a:t> </a:t>
            </a:r>
            <a:r>
              <a:rPr sz="4950" spc="-325" dirty="0">
                <a:latin typeface="Trebuchet MS"/>
                <a:cs typeface="Trebuchet MS"/>
              </a:rPr>
              <a:t>vlašský,</a:t>
            </a:r>
            <a:r>
              <a:rPr sz="4950" spc="140" dirty="0">
                <a:latin typeface="Trebuchet MS"/>
                <a:cs typeface="Trebuchet MS"/>
              </a:rPr>
              <a:t> </a:t>
            </a:r>
            <a:r>
              <a:rPr sz="4950" spc="-265" dirty="0">
                <a:latin typeface="Trebuchet MS"/>
                <a:cs typeface="Trebuchet MS"/>
              </a:rPr>
              <a:t>hořčice,</a:t>
            </a:r>
            <a:r>
              <a:rPr sz="4950" spc="140" dirty="0">
                <a:latin typeface="Trebuchet MS"/>
                <a:cs typeface="Trebuchet MS"/>
              </a:rPr>
              <a:t> </a:t>
            </a:r>
            <a:r>
              <a:rPr sz="4950" spc="-370" dirty="0">
                <a:latin typeface="Trebuchet MS"/>
                <a:cs typeface="Trebuchet MS"/>
              </a:rPr>
              <a:t>jitrocel, </a:t>
            </a:r>
            <a:r>
              <a:rPr sz="4950" spc="-315" dirty="0">
                <a:latin typeface="Trebuchet MS"/>
                <a:cs typeface="Trebuchet MS"/>
              </a:rPr>
              <a:t>kapusta</a:t>
            </a:r>
            <a:r>
              <a:rPr sz="4950" spc="-65" dirty="0">
                <a:latin typeface="Trebuchet MS"/>
                <a:cs typeface="Trebuchet MS"/>
              </a:rPr>
              <a:t>  </a:t>
            </a:r>
            <a:r>
              <a:rPr sz="4950" spc="-320" dirty="0">
                <a:latin typeface="Trebuchet MS"/>
                <a:cs typeface="Trebuchet MS"/>
              </a:rPr>
              <a:t>krmná,</a:t>
            </a:r>
            <a:r>
              <a:rPr sz="4950" spc="865" dirty="0">
                <a:latin typeface="Trebuchet MS"/>
                <a:cs typeface="Trebuchet MS"/>
              </a:rPr>
              <a:t> </a:t>
            </a:r>
            <a:r>
              <a:rPr sz="4950" spc="-360" dirty="0">
                <a:latin typeface="Trebuchet MS"/>
                <a:cs typeface="Trebuchet MS"/>
              </a:rPr>
              <a:t>kmín,</a:t>
            </a:r>
            <a:r>
              <a:rPr sz="4950" spc="869" dirty="0">
                <a:latin typeface="Trebuchet MS"/>
                <a:cs typeface="Trebuchet MS"/>
              </a:rPr>
              <a:t> </a:t>
            </a:r>
            <a:r>
              <a:rPr sz="4950" spc="-380" dirty="0">
                <a:latin typeface="Trebuchet MS"/>
                <a:cs typeface="Trebuchet MS"/>
              </a:rPr>
              <a:t>k</a:t>
            </a:r>
            <a:r>
              <a:rPr sz="4950" spc="-225" dirty="0">
                <a:latin typeface="Trebuchet MS"/>
                <a:cs typeface="Trebuchet MS"/>
              </a:rPr>
              <a:t>op</a:t>
            </a:r>
            <a:r>
              <a:rPr sz="4950" spc="-725" dirty="0">
                <a:latin typeface="Trebuchet MS"/>
                <a:cs typeface="Trebuchet MS"/>
              </a:rPr>
              <a:t>r</a:t>
            </a:r>
            <a:r>
              <a:rPr sz="4950" spc="-225" dirty="0">
                <a:latin typeface="Trebuchet MS"/>
                <a:cs typeface="Trebuchet MS"/>
              </a:rPr>
              <a:t>,</a:t>
            </a:r>
            <a:r>
              <a:rPr sz="4950" spc="875" dirty="0">
                <a:latin typeface="Trebuchet MS"/>
                <a:cs typeface="Trebuchet MS"/>
              </a:rPr>
              <a:t> </a:t>
            </a:r>
            <a:r>
              <a:rPr sz="4950" spc="-310" dirty="0">
                <a:latin typeface="Trebuchet MS"/>
                <a:cs typeface="Trebuchet MS"/>
              </a:rPr>
              <a:t>koriandr,</a:t>
            </a:r>
            <a:r>
              <a:rPr sz="4950" spc="875" dirty="0">
                <a:latin typeface="Trebuchet MS"/>
                <a:cs typeface="Trebuchet MS"/>
              </a:rPr>
              <a:t> </a:t>
            </a:r>
            <a:r>
              <a:rPr sz="4950" spc="-320" dirty="0">
                <a:latin typeface="Trebuchet MS"/>
                <a:cs typeface="Trebuchet MS"/>
              </a:rPr>
              <a:t>krambe,</a:t>
            </a:r>
            <a:r>
              <a:rPr sz="4950" spc="875" dirty="0">
                <a:latin typeface="Trebuchet MS"/>
                <a:cs typeface="Trebuchet MS"/>
              </a:rPr>
              <a:t> </a:t>
            </a:r>
            <a:r>
              <a:rPr sz="4950" spc="-385" dirty="0">
                <a:latin typeface="Trebuchet MS"/>
                <a:cs typeface="Trebuchet MS"/>
              </a:rPr>
              <a:t>laskavec,</a:t>
            </a:r>
            <a:r>
              <a:rPr sz="4950" spc="880" dirty="0">
                <a:latin typeface="Trebuchet MS"/>
                <a:cs typeface="Trebuchet MS"/>
              </a:rPr>
              <a:t> </a:t>
            </a:r>
            <a:r>
              <a:rPr sz="4950" spc="-434" dirty="0">
                <a:latin typeface="Trebuchet MS"/>
                <a:cs typeface="Trebuchet MS"/>
              </a:rPr>
              <a:t>len,</a:t>
            </a:r>
            <a:r>
              <a:rPr sz="4950" spc="865" dirty="0">
                <a:latin typeface="Trebuchet MS"/>
                <a:cs typeface="Trebuchet MS"/>
              </a:rPr>
              <a:t> </a:t>
            </a:r>
            <a:r>
              <a:rPr sz="4950" spc="-285" dirty="0">
                <a:latin typeface="Trebuchet MS"/>
                <a:cs typeface="Trebuchet MS"/>
              </a:rPr>
              <a:t>lesknice </a:t>
            </a:r>
            <a:r>
              <a:rPr sz="4950" spc="-320" dirty="0">
                <a:latin typeface="Trebuchet MS"/>
                <a:cs typeface="Trebuchet MS"/>
              </a:rPr>
              <a:t>kanárská,</a:t>
            </a:r>
            <a:r>
              <a:rPr sz="4950" spc="615" dirty="0">
                <a:latin typeface="Trebuchet MS"/>
                <a:cs typeface="Trebuchet MS"/>
              </a:rPr>
              <a:t> </a:t>
            </a:r>
            <a:r>
              <a:rPr sz="4950" spc="-380" dirty="0">
                <a:latin typeface="Trebuchet MS"/>
                <a:cs typeface="Trebuchet MS"/>
              </a:rPr>
              <a:t>lnička,</a:t>
            </a:r>
            <a:r>
              <a:rPr sz="4950" spc="605" dirty="0">
                <a:latin typeface="Trebuchet MS"/>
                <a:cs typeface="Trebuchet MS"/>
              </a:rPr>
              <a:t> </a:t>
            </a:r>
            <a:r>
              <a:rPr sz="4950" spc="-360" dirty="0">
                <a:latin typeface="Trebuchet MS"/>
                <a:cs typeface="Trebuchet MS"/>
              </a:rPr>
              <a:t>mastňák,</a:t>
            </a:r>
            <a:r>
              <a:rPr sz="4950" spc="615" dirty="0">
                <a:latin typeface="Trebuchet MS"/>
                <a:cs typeface="Trebuchet MS"/>
              </a:rPr>
              <a:t> </a:t>
            </a:r>
            <a:r>
              <a:rPr sz="4950" spc="-390" dirty="0">
                <a:latin typeface="Trebuchet MS"/>
                <a:cs typeface="Trebuchet MS"/>
              </a:rPr>
              <a:t>mrkev,</a:t>
            </a:r>
            <a:r>
              <a:rPr sz="4950" spc="610" dirty="0">
                <a:latin typeface="Trebuchet MS"/>
                <a:cs typeface="Trebuchet MS"/>
              </a:rPr>
              <a:t> </a:t>
            </a:r>
            <a:r>
              <a:rPr sz="4950" dirty="0">
                <a:latin typeface="Trebuchet MS"/>
                <a:cs typeface="Trebuchet MS"/>
              </a:rPr>
              <a:t>oves</a:t>
            </a:r>
            <a:r>
              <a:rPr sz="4950" spc="1095" dirty="0">
                <a:latin typeface="Trebuchet MS"/>
                <a:cs typeface="Trebuchet MS"/>
              </a:rPr>
              <a:t> </a:t>
            </a:r>
            <a:r>
              <a:rPr sz="4950" spc="-335" dirty="0">
                <a:latin typeface="Trebuchet MS"/>
                <a:cs typeface="Trebuchet MS"/>
              </a:rPr>
              <a:t>hřebílkatý,</a:t>
            </a:r>
            <a:r>
              <a:rPr sz="4950" spc="620" dirty="0">
                <a:latin typeface="Trebuchet MS"/>
                <a:cs typeface="Trebuchet MS"/>
              </a:rPr>
              <a:t> </a:t>
            </a:r>
            <a:r>
              <a:rPr sz="4950" spc="-360" dirty="0">
                <a:latin typeface="Trebuchet MS"/>
                <a:cs typeface="Trebuchet MS"/>
              </a:rPr>
              <a:t>pastinák,</a:t>
            </a:r>
            <a:r>
              <a:rPr sz="4950" spc="610" dirty="0">
                <a:latin typeface="Trebuchet MS"/>
                <a:cs typeface="Trebuchet MS"/>
              </a:rPr>
              <a:t> </a:t>
            </a:r>
            <a:r>
              <a:rPr sz="4950" spc="-360" dirty="0">
                <a:latin typeface="Trebuchet MS"/>
                <a:cs typeface="Trebuchet MS"/>
              </a:rPr>
              <a:t>pískavice, </a:t>
            </a:r>
            <a:r>
              <a:rPr sz="4950" spc="-325" dirty="0">
                <a:latin typeface="Trebuchet MS"/>
                <a:cs typeface="Trebuchet MS"/>
              </a:rPr>
              <a:t>pohanka,</a:t>
            </a:r>
            <a:r>
              <a:rPr sz="4950" spc="-5" dirty="0">
                <a:latin typeface="Trebuchet MS"/>
                <a:cs typeface="Trebuchet MS"/>
              </a:rPr>
              <a:t> </a:t>
            </a:r>
            <a:r>
              <a:rPr sz="4950" dirty="0">
                <a:latin typeface="Trebuchet MS"/>
                <a:cs typeface="Trebuchet MS"/>
              </a:rPr>
              <a:t>proso</a:t>
            </a:r>
            <a:r>
              <a:rPr sz="4950" spc="484" dirty="0">
                <a:latin typeface="Trebuchet MS"/>
                <a:cs typeface="Trebuchet MS"/>
              </a:rPr>
              <a:t> </a:t>
            </a:r>
            <a:r>
              <a:rPr sz="4950" spc="-380" dirty="0">
                <a:latin typeface="Trebuchet MS"/>
                <a:cs typeface="Trebuchet MS"/>
              </a:rPr>
              <a:t>seté,</a:t>
            </a:r>
            <a:r>
              <a:rPr sz="4950" spc="10" dirty="0">
                <a:latin typeface="Trebuchet MS"/>
                <a:cs typeface="Trebuchet MS"/>
              </a:rPr>
              <a:t> </a:t>
            </a:r>
            <a:r>
              <a:rPr sz="4950" spc="-350" dirty="0">
                <a:latin typeface="Trebuchet MS"/>
                <a:cs typeface="Trebuchet MS"/>
              </a:rPr>
              <a:t>ptačí</a:t>
            </a:r>
            <a:r>
              <a:rPr sz="4950" spc="475" dirty="0">
                <a:latin typeface="Trebuchet MS"/>
                <a:cs typeface="Trebuchet MS"/>
              </a:rPr>
              <a:t> </a:t>
            </a:r>
            <a:r>
              <a:rPr sz="4950" spc="-335" dirty="0">
                <a:latin typeface="Trebuchet MS"/>
                <a:cs typeface="Trebuchet MS"/>
              </a:rPr>
              <a:t>noha,</a:t>
            </a:r>
            <a:r>
              <a:rPr sz="4950" spc="15" dirty="0">
                <a:latin typeface="Trebuchet MS"/>
                <a:cs typeface="Trebuchet MS"/>
              </a:rPr>
              <a:t> </a:t>
            </a:r>
            <a:r>
              <a:rPr sz="4950" spc="-270" dirty="0">
                <a:latin typeface="Trebuchet MS"/>
                <a:cs typeface="Trebuchet MS"/>
              </a:rPr>
              <a:t>řebříček,</a:t>
            </a:r>
            <a:r>
              <a:rPr sz="4950" dirty="0">
                <a:latin typeface="Trebuchet MS"/>
                <a:cs typeface="Trebuchet MS"/>
              </a:rPr>
              <a:t> </a:t>
            </a:r>
            <a:r>
              <a:rPr sz="4950" spc="-375" dirty="0">
                <a:latin typeface="Trebuchet MS"/>
                <a:cs typeface="Trebuchet MS"/>
              </a:rPr>
              <a:t>ředkev,</a:t>
            </a:r>
            <a:r>
              <a:rPr sz="4950" spc="5" dirty="0">
                <a:latin typeface="Trebuchet MS"/>
                <a:cs typeface="Trebuchet MS"/>
              </a:rPr>
              <a:t> </a:t>
            </a:r>
            <a:r>
              <a:rPr sz="4950" spc="-315" dirty="0">
                <a:latin typeface="Trebuchet MS"/>
                <a:cs typeface="Trebuchet MS"/>
              </a:rPr>
              <a:t>řepice,</a:t>
            </a:r>
            <a:r>
              <a:rPr sz="4950" spc="15" dirty="0">
                <a:latin typeface="Trebuchet MS"/>
                <a:cs typeface="Trebuchet MS"/>
              </a:rPr>
              <a:t> </a:t>
            </a:r>
            <a:r>
              <a:rPr sz="4950" spc="-305" dirty="0">
                <a:latin typeface="Trebuchet MS"/>
                <a:cs typeface="Trebuchet MS"/>
              </a:rPr>
              <a:t>řeřicha,</a:t>
            </a:r>
            <a:r>
              <a:rPr sz="4950" spc="10" dirty="0">
                <a:latin typeface="Trebuchet MS"/>
                <a:cs typeface="Trebuchet MS"/>
              </a:rPr>
              <a:t> </a:t>
            </a:r>
            <a:r>
              <a:rPr sz="4950" spc="-395" dirty="0">
                <a:latin typeface="Trebuchet MS"/>
                <a:cs typeface="Trebuchet MS"/>
              </a:rPr>
              <a:t>sléz, </a:t>
            </a:r>
            <a:r>
              <a:rPr sz="4950" spc="-315" dirty="0">
                <a:latin typeface="Trebuchet MS"/>
                <a:cs typeface="Trebuchet MS"/>
              </a:rPr>
              <a:t>slunečnice,</a:t>
            </a:r>
            <a:r>
              <a:rPr sz="4950" spc="919" dirty="0">
                <a:latin typeface="Trebuchet MS"/>
                <a:cs typeface="Trebuchet MS"/>
              </a:rPr>
              <a:t> </a:t>
            </a:r>
            <a:r>
              <a:rPr sz="4950" spc="-355" dirty="0">
                <a:latin typeface="Trebuchet MS"/>
                <a:cs typeface="Trebuchet MS"/>
              </a:rPr>
              <a:t>svazenka,</a:t>
            </a:r>
            <a:r>
              <a:rPr sz="4950" spc="925" dirty="0">
                <a:latin typeface="Trebuchet MS"/>
                <a:cs typeface="Trebuchet MS"/>
              </a:rPr>
              <a:t> </a:t>
            </a:r>
            <a:r>
              <a:rPr sz="4950" spc="-340" dirty="0">
                <a:latin typeface="Trebuchet MS"/>
                <a:cs typeface="Trebuchet MS"/>
              </a:rPr>
              <a:t>světlice,</a:t>
            </a:r>
            <a:r>
              <a:rPr sz="4950" spc="919" dirty="0">
                <a:latin typeface="Trebuchet MS"/>
                <a:cs typeface="Trebuchet MS"/>
              </a:rPr>
              <a:t> </a:t>
            </a:r>
            <a:r>
              <a:rPr sz="4950" spc="-395" dirty="0">
                <a:latin typeface="Trebuchet MS"/>
                <a:cs typeface="Trebuchet MS"/>
              </a:rPr>
              <a:t>šalvěj</a:t>
            </a:r>
            <a:r>
              <a:rPr sz="4950" spc="-40" dirty="0">
                <a:latin typeface="Trebuchet MS"/>
                <a:cs typeface="Trebuchet MS"/>
              </a:rPr>
              <a:t>  </a:t>
            </a:r>
            <a:r>
              <a:rPr sz="4950" spc="-330" dirty="0">
                <a:latin typeface="Trebuchet MS"/>
                <a:cs typeface="Trebuchet MS"/>
              </a:rPr>
              <a:t>hispánská,</a:t>
            </a:r>
            <a:r>
              <a:rPr sz="4950" spc="940" dirty="0">
                <a:latin typeface="Trebuchet MS"/>
                <a:cs typeface="Trebuchet MS"/>
              </a:rPr>
              <a:t> </a:t>
            </a:r>
            <a:r>
              <a:rPr sz="4950" spc="-335" dirty="0">
                <a:latin typeface="Trebuchet MS"/>
                <a:cs typeface="Trebuchet MS"/>
              </a:rPr>
              <a:t>šťovík,,</a:t>
            </a:r>
            <a:r>
              <a:rPr sz="4950" spc="915" dirty="0">
                <a:latin typeface="Trebuchet MS"/>
                <a:cs typeface="Trebuchet MS"/>
              </a:rPr>
              <a:t> </a:t>
            </a:r>
            <a:r>
              <a:rPr sz="4950" spc="-310" dirty="0">
                <a:latin typeface="Trebuchet MS"/>
                <a:cs typeface="Trebuchet MS"/>
              </a:rPr>
              <a:t>vodnice,</a:t>
            </a:r>
            <a:r>
              <a:rPr sz="4950" spc="940" dirty="0">
                <a:latin typeface="Trebuchet MS"/>
                <a:cs typeface="Trebuchet MS"/>
              </a:rPr>
              <a:t> </a:t>
            </a:r>
            <a:r>
              <a:rPr sz="4950" spc="-20" dirty="0">
                <a:latin typeface="Trebuchet MS"/>
                <a:cs typeface="Trebuchet MS"/>
              </a:rPr>
              <a:t>žito </a:t>
            </a:r>
            <a:r>
              <a:rPr sz="4950" spc="-275" dirty="0">
                <a:latin typeface="Trebuchet MS"/>
                <a:cs typeface="Trebuchet MS"/>
              </a:rPr>
              <a:t>trsnaté</a:t>
            </a:r>
            <a:endParaRPr sz="4950">
              <a:latin typeface="Trebuchet MS"/>
              <a:cs typeface="Trebuchet MS"/>
            </a:endParaRPr>
          </a:p>
          <a:p>
            <a:pPr marL="506095" marR="5715" indent="24765" algn="just">
              <a:lnSpc>
                <a:spcPct val="89900"/>
              </a:lnSpc>
              <a:spcBef>
                <a:spcPts val="1070"/>
              </a:spcBef>
            </a:pPr>
            <a:r>
              <a:rPr sz="4950" b="1" spc="105" dirty="0">
                <a:latin typeface="Trebuchet MS"/>
                <a:cs typeface="Trebuchet MS"/>
              </a:rPr>
              <a:t>Dusík</a:t>
            </a:r>
            <a:r>
              <a:rPr sz="4950" b="1" spc="-30" dirty="0">
                <a:latin typeface="Trebuchet MS"/>
                <a:cs typeface="Trebuchet MS"/>
              </a:rPr>
              <a:t>  </a:t>
            </a:r>
            <a:r>
              <a:rPr sz="4950" b="1" dirty="0">
                <a:latin typeface="Trebuchet MS"/>
                <a:cs typeface="Trebuchet MS"/>
              </a:rPr>
              <a:t>vázající</a:t>
            </a:r>
            <a:r>
              <a:rPr sz="4950" b="1" spc="-10" dirty="0">
                <a:latin typeface="Trebuchet MS"/>
                <a:cs typeface="Trebuchet MS"/>
              </a:rPr>
              <a:t>  </a:t>
            </a:r>
            <a:r>
              <a:rPr sz="4950" b="1" dirty="0">
                <a:latin typeface="Trebuchet MS"/>
                <a:cs typeface="Trebuchet MS"/>
              </a:rPr>
              <a:t>plodiny:</a:t>
            </a:r>
            <a:r>
              <a:rPr sz="4950" b="1" spc="1015" dirty="0">
                <a:latin typeface="Trebuchet MS"/>
                <a:cs typeface="Trebuchet MS"/>
              </a:rPr>
              <a:t> </a:t>
            </a:r>
            <a:r>
              <a:rPr sz="4950" spc="-340" dirty="0">
                <a:latin typeface="Trebuchet MS"/>
                <a:cs typeface="Trebuchet MS"/>
              </a:rPr>
              <a:t>bob,</a:t>
            </a:r>
            <a:r>
              <a:rPr sz="4950" spc="1015" dirty="0">
                <a:latin typeface="Trebuchet MS"/>
                <a:cs typeface="Trebuchet MS"/>
              </a:rPr>
              <a:t> </a:t>
            </a:r>
            <a:r>
              <a:rPr sz="4950" spc="-345" dirty="0">
                <a:latin typeface="Trebuchet MS"/>
                <a:cs typeface="Trebuchet MS"/>
              </a:rPr>
              <a:t>cizrna,</a:t>
            </a:r>
            <a:r>
              <a:rPr sz="4950" spc="1015" dirty="0">
                <a:latin typeface="Trebuchet MS"/>
                <a:cs typeface="Trebuchet MS"/>
              </a:rPr>
              <a:t> </a:t>
            </a:r>
            <a:r>
              <a:rPr sz="4950" spc="-285" dirty="0">
                <a:latin typeface="Trebuchet MS"/>
                <a:cs typeface="Trebuchet MS"/>
              </a:rPr>
              <a:t>čičorka,</a:t>
            </a:r>
            <a:r>
              <a:rPr sz="4950" spc="1000" dirty="0">
                <a:latin typeface="Trebuchet MS"/>
                <a:cs typeface="Trebuchet MS"/>
              </a:rPr>
              <a:t> </a:t>
            </a:r>
            <a:r>
              <a:rPr sz="4950" spc="-325" dirty="0">
                <a:latin typeface="Trebuchet MS"/>
                <a:cs typeface="Trebuchet MS"/>
              </a:rPr>
              <a:t>čočka,</a:t>
            </a:r>
            <a:r>
              <a:rPr sz="4950" spc="1005" dirty="0">
                <a:latin typeface="Trebuchet MS"/>
                <a:cs typeface="Trebuchet MS"/>
              </a:rPr>
              <a:t> </a:t>
            </a:r>
            <a:r>
              <a:rPr sz="4950" spc="-415" dirty="0">
                <a:latin typeface="Trebuchet MS"/>
                <a:cs typeface="Trebuchet MS"/>
              </a:rPr>
              <a:t>fazol,</a:t>
            </a:r>
            <a:r>
              <a:rPr sz="4950" spc="1019" dirty="0">
                <a:latin typeface="Trebuchet MS"/>
                <a:cs typeface="Trebuchet MS"/>
              </a:rPr>
              <a:t> </a:t>
            </a:r>
            <a:r>
              <a:rPr sz="4950" spc="-355" dirty="0">
                <a:latin typeface="Trebuchet MS"/>
                <a:cs typeface="Trebuchet MS"/>
              </a:rPr>
              <a:t>hrách, </a:t>
            </a:r>
            <a:r>
              <a:rPr sz="4950" spc="-250" dirty="0">
                <a:latin typeface="Trebuchet MS"/>
                <a:cs typeface="Trebuchet MS"/>
              </a:rPr>
              <a:t>hracho</a:t>
            </a:r>
            <a:r>
              <a:rPr sz="4950" spc="-750" dirty="0">
                <a:latin typeface="Trebuchet MS"/>
                <a:cs typeface="Trebuchet MS"/>
              </a:rPr>
              <a:t>r</a:t>
            </a:r>
            <a:r>
              <a:rPr sz="4950" spc="-250" dirty="0">
                <a:latin typeface="Trebuchet MS"/>
                <a:cs typeface="Trebuchet MS"/>
              </a:rPr>
              <a:t>,</a:t>
            </a:r>
            <a:r>
              <a:rPr sz="4950" spc="-60" dirty="0">
                <a:latin typeface="Trebuchet MS"/>
                <a:cs typeface="Trebuchet MS"/>
              </a:rPr>
              <a:t> </a:t>
            </a:r>
            <a:r>
              <a:rPr sz="4950" spc="-390" dirty="0">
                <a:latin typeface="Trebuchet MS"/>
                <a:cs typeface="Trebuchet MS"/>
              </a:rPr>
              <a:t>jestřabina,</a:t>
            </a:r>
            <a:r>
              <a:rPr sz="4950" spc="15" dirty="0">
                <a:latin typeface="Trebuchet MS"/>
                <a:cs typeface="Trebuchet MS"/>
              </a:rPr>
              <a:t> </a:t>
            </a:r>
            <a:r>
              <a:rPr sz="4950" spc="-530" dirty="0">
                <a:latin typeface="Trebuchet MS"/>
                <a:cs typeface="Trebuchet MS"/>
              </a:rPr>
              <a:t>jetel,</a:t>
            </a:r>
            <a:r>
              <a:rPr sz="4950" spc="160" dirty="0">
                <a:latin typeface="Trebuchet MS"/>
                <a:cs typeface="Trebuchet MS"/>
              </a:rPr>
              <a:t> </a:t>
            </a:r>
            <a:r>
              <a:rPr sz="4950" spc="-270" dirty="0">
                <a:latin typeface="Trebuchet MS"/>
                <a:cs typeface="Trebuchet MS"/>
              </a:rPr>
              <a:t>komonice,</a:t>
            </a:r>
            <a:r>
              <a:rPr sz="4950" spc="-105" dirty="0">
                <a:latin typeface="Trebuchet MS"/>
                <a:cs typeface="Trebuchet MS"/>
              </a:rPr>
              <a:t> </a:t>
            </a:r>
            <a:r>
              <a:rPr sz="4950" spc="-315" dirty="0">
                <a:latin typeface="Trebuchet MS"/>
                <a:cs typeface="Trebuchet MS"/>
              </a:rPr>
              <a:t>kozinec,</a:t>
            </a:r>
            <a:r>
              <a:rPr sz="4950" spc="-25" dirty="0">
                <a:latin typeface="Trebuchet MS"/>
                <a:cs typeface="Trebuchet MS"/>
              </a:rPr>
              <a:t> </a:t>
            </a:r>
            <a:r>
              <a:rPr sz="4950" spc="-340" dirty="0">
                <a:latin typeface="Trebuchet MS"/>
                <a:cs typeface="Trebuchet MS"/>
              </a:rPr>
              <a:t>lupina</a:t>
            </a:r>
            <a:r>
              <a:rPr sz="4950" spc="555" dirty="0">
                <a:latin typeface="Trebuchet MS"/>
                <a:cs typeface="Trebuchet MS"/>
              </a:rPr>
              <a:t> </a:t>
            </a:r>
            <a:r>
              <a:rPr sz="4950" spc="-500" dirty="0">
                <a:latin typeface="Trebuchet MS"/>
                <a:cs typeface="Trebuchet MS"/>
              </a:rPr>
              <a:t>bílá,</a:t>
            </a:r>
            <a:r>
              <a:rPr sz="4950" spc="125" dirty="0">
                <a:latin typeface="Trebuchet MS"/>
                <a:cs typeface="Trebuchet MS"/>
              </a:rPr>
              <a:t> </a:t>
            </a:r>
            <a:r>
              <a:rPr sz="4950" spc="-335" dirty="0">
                <a:latin typeface="Trebuchet MS"/>
                <a:cs typeface="Trebuchet MS"/>
              </a:rPr>
              <a:t>úzkolistá,</a:t>
            </a:r>
            <a:r>
              <a:rPr sz="4950" spc="25" dirty="0">
                <a:latin typeface="Trebuchet MS"/>
                <a:cs typeface="Trebuchet MS"/>
              </a:rPr>
              <a:t> </a:t>
            </a:r>
            <a:r>
              <a:rPr sz="4950" spc="-425" dirty="0">
                <a:latin typeface="Trebuchet MS"/>
                <a:cs typeface="Trebuchet MS"/>
              </a:rPr>
              <a:t>žlutá, </a:t>
            </a:r>
            <a:r>
              <a:rPr sz="4950" spc="-350" dirty="0">
                <a:latin typeface="Trebuchet MS"/>
                <a:cs typeface="Trebuchet MS"/>
              </a:rPr>
              <a:t>peluška,</a:t>
            </a:r>
            <a:r>
              <a:rPr sz="4950" spc="550" dirty="0">
                <a:latin typeface="Trebuchet MS"/>
                <a:cs typeface="Trebuchet MS"/>
              </a:rPr>
              <a:t> </a:t>
            </a:r>
            <a:r>
              <a:rPr sz="4950" spc="-350" dirty="0">
                <a:latin typeface="Trebuchet MS"/>
                <a:cs typeface="Trebuchet MS"/>
              </a:rPr>
              <a:t>pískavice,</a:t>
            </a:r>
            <a:r>
              <a:rPr sz="4950" spc="570" dirty="0">
                <a:latin typeface="Trebuchet MS"/>
                <a:cs typeface="Trebuchet MS"/>
              </a:rPr>
              <a:t> </a:t>
            </a:r>
            <a:r>
              <a:rPr sz="4950" spc="-350" dirty="0">
                <a:latin typeface="Trebuchet MS"/>
                <a:cs typeface="Trebuchet MS"/>
              </a:rPr>
              <a:t>ptačí</a:t>
            </a:r>
            <a:r>
              <a:rPr sz="4950" spc="1055" dirty="0">
                <a:latin typeface="Trebuchet MS"/>
                <a:cs typeface="Trebuchet MS"/>
              </a:rPr>
              <a:t> </a:t>
            </a:r>
            <a:r>
              <a:rPr sz="4950" spc="-340" dirty="0">
                <a:latin typeface="Trebuchet MS"/>
                <a:cs typeface="Trebuchet MS"/>
              </a:rPr>
              <a:t>noha,</a:t>
            </a:r>
            <a:r>
              <a:rPr sz="4950" spc="575" dirty="0">
                <a:latin typeface="Trebuchet MS"/>
                <a:cs typeface="Trebuchet MS"/>
              </a:rPr>
              <a:t> </a:t>
            </a:r>
            <a:r>
              <a:rPr sz="4950" spc="-409" dirty="0">
                <a:latin typeface="Trebuchet MS"/>
                <a:cs typeface="Trebuchet MS"/>
              </a:rPr>
              <a:t>sója,</a:t>
            </a:r>
            <a:r>
              <a:rPr sz="4950" spc="560" dirty="0">
                <a:latin typeface="Trebuchet MS"/>
                <a:cs typeface="Trebuchet MS"/>
              </a:rPr>
              <a:t> </a:t>
            </a:r>
            <a:r>
              <a:rPr sz="4950" spc="-265" dirty="0">
                <a:latin typeface="Trebuchet MS"/>
                <a:cs typeface="Trebuchet MS"/>
              </a:rPr>
              <a:t>štírovník,</a:t>
            </a:r>
            <a:r>
              <a:rPr sz="4950" spc="545" dirty="0">
                <a:latin typeface="Trebuchet MS"/>
                <a:cs typeface="Trebuchet MS"/>
              </a:rPr>
              <a:t> </a:t>
            </a:r>
            <a:r>
              <a:rPr sz="4950" spc="-330" dirty="0">
                <a:latin typeface="Trebuchet MS"/>
                <a:cs typeface="Trebuchet MS"/>
              </a:rPr>
              <a:t>tolice,</a:t>
            </a:r>
            <a:r>
              <a:rPr sz="4950" spc="575" dirty="0">
                <a:latin typeface="Trebuchet MS"/>
                <a:cs typeface="Trebuchet MS"/>
              </a:rPr>
              <a:t> </a:t>
            </a:r>
            <a:r>
              <a:rPr sz="4950" spc="-265" dirty="0">
                <a:latin typeface="Trebuchet MS"/>
                <a:cs typeface="Trebuchet MS"/>
              </a:rPr>
              <a:t>úročník,</a:t>
            </a:r>
            <a:r>
              <a:rPr sz="4950" spc="555" dirty="0">
                <a:latin typeface="Trebuchet MS"/>
                <a:cs typeface="Trebuchet MS"/>
              </a:rPr>
              <a:t> </a:t>
            </a:r>
            <a:r>
              <a:rPr sz="4950" spc="-365" dirty="0">
                <a:latin typeface="Trebuchet MS"/>
                <a:cs typeface="Trebuchet MS"/>
              </a:rPr>
              <a:t>vičenec, </a:t>
            </a:r>
            <a:r>
              <a:rPr sz="4950" spc="-440" dirty="0">
                <a:latin typeface="Trebuchet MS"/>
                <a:cs typeface="Trebuchet MS"/>
              </a:rPr>
              <a:t>vikev,</a:t>
            </a:r>
            <a:r>
              <a:rPr sz="4950" spc="-640" dirty="0">
                <a:latin typeface="Trebuchet MS"/>
                <a:cs typeface="Trebuchet MS"/>
              </a:rPr>
              <a:t> </a:t>
            </a:r>
            <a:r>
              <a:rPr sz="4950" spc="-320" dirty="0">
                <a:latin typeface="Trebuchet MS"/>
                <a:cs typeface="Trebuchet MS"/>
              </a:rPr>
              <a:t>vojtěška</a:t>
            </a:r>
            <a:endParaRPr sz="4950">
              <a:latin typeface="Trebuchet MS"/>
              <a:cs typeface="Trebuchet MS"/>
            </a:endParaRPr>
          </a:p>
          <a:p>
            <a:pPr marL="531495" marR="7461884" algn="just">
              <a:lnSpc>
                <a:spcPts val="5820"/>
              </a:lnSpc>
              <a:spcBef>
                <a:spcPts val="180"/>
              </a:spcBef>
            </a:pPr>
            <a:r>
              <a:rPr sz="4950" b="1" spc="-430" dirty="0">
                <a:latin typeface="Trebuchet MS"/>
                <a:cs typeface="Trebuchet MS"/>
              </a:rPr>
              <a:t>T</a:t>
            </a:r>
            <a:r>
              <a:rPr sz="4950" b="1" spc="90" dirty="0">
                <a:latin typeface="Trebuchet MS"/>
                <a:cs typeface="Trebuchet MS"/>
              </a:rPr>
              <a:t>r</a:t>
            </a:r>
            <a:r>
              <a:rPr sz="4950" b="1" spc="95" dirty="0">
                <a:latin typeface="Trebuchet MS"/>
                <a:cs typeface="Trebuchet MS"/>
              </a:rPr>
              <a:t>ávy</a:t>
            </a:r>
            <a:r>
              <a:rPr sz="4950" b="1" spc="-335" dirty="0">
                <a:latin typeface="Trebuchet MS"/>
                <a:cs typeface="Trebuchet MS"/>
              </a:rPr>
              <a:t> </a:t>
            </a:r>
            <a:r>
              <a:rPr sz="4950" b="1" spc="-75" dirty="0">
                <a:latin typeface="Trebuchet MS"/>
                <a:cs typeface="Trebuchet MS"/>
              </a:rPr>
              <a:t>čeledi</a:t>
            </a:r>
            <a:r>
              <a:rPr sz="4950" b="1" spc="-220" dirty="0">
                <a:latin typeface="Trebuchet MS"/>
                <a:cs typeface="Trebuchet MS"/>
              </a:rPr>
              <a:t> </a:t>
            </a:r>
            <a:r>
              <a:rPr sz="4950" b="1" spc="-70" dirty="0">
                <a:latin typeface="Trebuchet MS"/>
                <a:cs typeface="Trebuchet MS"/>
              </a:rPr>
              <a:t>lipnicovité</a:t>
            </a:r>
            <a:r>
              <a:rPr sz="4950" b="1" spc="-229" dirty="0">
                <a:latin typeface="Trebuchet MS"/>
                <a:cs typeface="Trebuchet MS"/>
              </a:rPr>
              <a:t> </a:t>
            </a:r>
            <a:r>
              <a:rPr sz="4950" b="1" dirty="0">
                <a:latin typeface="Trebuchet MS"/>
                <a:cs typeface="Trebuchet MS"/>
              </a:rPr>
              <a:t>a</a:t>
            </a:r>
            <a:r>
              <a:rPr sz="4950" b="1" spc="-225" dirty="0">
                <a:latin typeface="Trebuchet MS"/>
                <a:cs typeface="Trebuchet MS"/>
              </a:rPr>
              <a:t> </a:t>
            </a:r>
            <a:r>
              <a:rPr sz="4950" b="1" spc="-245" dirty="0">
                <a:latin typeface="Trebuchet MS"/>
                <a:cs typeface="Trebuchet MS"/>
              </a:rPr>
              <a:t>jejich</a:t>
            </a:r>
            <a:r>
              <a:rPr sz="4950" b="1" spc="-125" dirty="0">
                <a:latin typeface="Trebuchet MS"/>
                <a:cs typeface="Trebuchet MS"/>
              </a:rPr>
              <a:t> </a:t>
            </a:r>
            <a:r>
              <a:rPr sz="4950" b="1" spc="-10" dirty="0">
                <a:latin typeface="Trebuchet MS"/>
                <a:cs typeface="Trebuchet MS"/>
              </a:rPr>
              <a:t>směsi </a:t>
            </a:r>
            <a:r>
              <a:rPr sz="4950" b="1" u="sng" spc="175" dirty="0">
                <a:solidFill>
                  <a:srgbClr val="BB7109"/>
                </a:solidFill>
                <a:uFill>
                  <a:solidFill>
                    <a:srgbClr val="BB7109"/>
                  </a:solidFill>
                </a:uFill>
                <a:latin typeface="Trebuchet MS"/>
                <a:cs typeface="Trebuchet MS"/>
              </a:rPr>
              <a:t>Směs</a:t>
            </a:r>
            <a:r>
              <a:rPr sz="4950" b="1" u="sng" spc="-245" dirty="0">
                <a:solidFill>
                  <a:srgbClr val="BB7109"/>
                </a:solidFill>
                <a:uFill>
                  <a:solidFill>
                    <a:srgbClr val="BB7109"/>
                  </a:solidFill>
                </a:uFill>
                <a:latin typeface="Trebuchet MS"/>
                <a:cs typeface="Trebuchet MS"/>
              </a:rPr>
              <a:t> </a:t>
            </a:r>
            <a:r>
              <a:rPr sz="4950" b="1" u="sng" spc="-10" dirty="0">
                <a:solidFill>
                  <a:srgbClr val="BB7109"/>
                </a:solidFill>
                <a:uFill>
                  <a:solidFill>
                    <a:srgbClr val="BB7109"/>
                  </a:solidFill>
                </a:uFill>
                <a:latin typeface="Trebuchet MS"/>
                <a:cs typeface="Trebuchet MS"/>
              </a:rPr>
              <a:t>alespoň</a:t>
            </a:r>
            <a:r>
              <a:rPr sz="4950" b="1" u="sng" spc="-215" dirty="0">
                <a:solidFill>
                  <a:srgbClr val="BB7109"/>
                </a:solidFill>
                <a:uFill>
                  <a:solidFill>
                    <a:srgbClr val="BB7109"/>
                  </a:solidFill>
                </a:uFill>
                <a:latin typeface="Trebuchet MS"/>
                <a:cs typeface="Trebuchet MS"/>
              </a:rPr>
              <a:t> </a:t>
            </a:r>
            <a:r>
              <a:rPr sz="4950" b="1" u="sng" dirty="0">
                <a:solidFill>
                  <a:srgbClr val="BB7109"/>
                </a:solidFill>
                <a:uFill>
                  <a:solidFill>
                    <a:srgbClr val="BB7109"/>
                  </a:solidFill>
                </a:uFill>
                <a:latin typeface="Trebuchet MS"/>
                <a:cs typeface="Trebuchet MS"/>
              </a:rPr>
              <a:t>3</a:t>
            </a:r>
            <a:r>
              <a:rPr sz="4950" b="1" u="sng" spc="-245" dirty="0">
                <a:solidFill>
                  <a:srgbClr val="BB7109"/>
                </a:solidFill>
                <a:uFill>
                  <a:solidFill>
                    <a:srgbClr val="BB7109"/>
                  </a:solidFill>
                </a:uFill>
                <a:latin typeface="Trebuchet MS"/>
                <a:cs typeface="Trebuchet MS"/>
              </a:rPr>
              <a:t> </a:t>
            </a:r>
            <a:r>
              <a:rPr sz="4950" b="1" u="sng" dirty="0">
                <a:solidFill>
                  <a:srgbClr val="BB7109"/>
                </a:solidFill>
                <a:uFill>
                  <a:solidFill>
                    <a:srgbClr val="BB7109"/>
                  </a:solidFill>
                </a:uFill>
                <a:latin typeface="Trebuchet MS"/>
                <a:cs typeface="Trebuchet MS"/>
              </a:rPr>
              <a:t>plodin</a:t>
            </a:r>
            <a:r>
              <a:rPr sz="4950" b="1" u="sng" spc="-240" dirty="0">
                <a:solidFill>
                  <a:srgbClr val="BB7109"/>
                </a:solidFill>
                <a:uFill>
                  <a:solidFill>
                    <a:srgbClr val="BB7109"/>
                  </a:solidFill>
                </a:uFill>
                <a:latin typeface="Trebuchet MS"/>
                <a:cs typeface="Trebuchet MS"/>
              </a:rPr>
              <a:t> </a:t>
            </a:r>
            <a:r>
              <a:rPr sz="4950" b="1" u="sng" spc="650" dirty="0">
                <a:solidFill>
                  <a:srgbClr val="BB7109"/>
                </a:solidFill>
                <a:uFill>
                  <a:solidFill>
                    <a:srgbClr val="BB7109"/>
                  </a:solidFill>
                </a:uFill>
                <a:latin typeface="Trebuchet MS"/>
                <a:cs typeface="Trebuchet MS"/>
              </a:rPr>
              <a:t>–</a:t>
            </a:r>
            <a:r>
              <a:rPr sz="4950" b="1" u="sng" spc="-245" dirty="0">
                <a:solidFill>
                  <a:srgbClr val="BB7109"/>
                </a:solidFill>
                <a:uFill>
                  <a:solidFill>
                    <a:srgbClr val="BB7109"/>
                  </a:solidFill>
                </a:uFill>
                <a:latin typeface="Trebuchet MS"/>
                <a:cs typeface="Trebuchet MS"/>
              </a:rPr>
              <a:t> </a:t>
            </a:r>
            <a:r>
              <a:rPr sz="4950" b="1" u="sng" spc="-10" dirty="0">
                <a:solidFill>
                  <a:srgbClr val="BB7109"/>
                </a:solidFill>
                <a:uFill>
                  <a:solidFill>
                    <a:srgbClr val="BB7109"/>
                  </a:solidFill>
                </a:uFill>
                <a:latin typeface="Trebuchet MS"/>
                <a:cs typeface="Trebuchet MS"/>
              </a:rPr>
              <a:t>pravidla:</a:t>
            </a:r>
            <a:endParaRPr sz="4950">
              <a:latin typeface="Trebuchet MS"/>
              <a:cs typeface="Trebuchet MS"/>
            </a:endParaRPr>
          </a:p>
          <a:p>
            <a:pPr marL="1322705">
              <a:lnSpc>
                <a:spcPts val="4865"/>
              </a:lnSpc>
            </a:pPr>
            <a:r>
              <a:rPr sz="4950" dirty="0">
                <a:latin typeface="Trebuchet MS"/>
                <a:cs typeface="Trebuchet MS"/>
              </a:rPr>
              <a:t>1</a:t>
            </a:r>
            <a:r>
              <a:rPr sz="4950" spc="-370" dirty="0">
                <a:latin typeface="Trebuchet MS"/>
                <a:cs typeface="Trebuchet MS"/>
              </a:rPr>
              <a:t> </a:t>
            </a:r>
            <a:r>
              <a:rPr sz="4950" spc="-285" dirty="0">
                <a:latin typeface="Trebuchet MS"/>
                <a:cs typeface="Trebuchet MS"/>
              </a:rPr>
              <a:t>plodina</a:t>
            </a:r>
            <a:r>
              <a:rPr sz="4950" spc="-120" dirty="0">
                <a:latin typeface="Trebuchet MS"/>
                <a:cs typeface="Trebuchet MS"/>
              </a:rPr>
              <a:t> </a:t>
            </a:r>
            <a:r>
              <a:rPr sz="4950" spc="-405" dirty="0">
                <a:latin typeface="Trebuchet MS"/>
                <a:cs typeface="Trebuchet MS"/>
              </a:rPr>
              <a:t>max.</a:t>
            </a:r>
            <a:r>
              <a:rPr sz="4950" spc="-620" dirty="0">
                <a:latin typeface="Trebuchet MS"/>
                <a:cs typeface="Trebuchet MS"/>
              </a:rPr>
              <a:t> </a:t>
            </a:r>
            <a:r>
              <a:rPr sz="4950" spc="-10" dirty="0">
                <a:latin typeface="Trebuchet MS"/>
                <a:cs typeface="Trebuchet MS"/>
              </a:rPr>
              <a:t>80</a:t>
            </a:r>
            <a:r>
              <a:rPr sz="4950" spc="-215" dirty="0">
                <a:latin typeface="Trebuchet MS"/>
                <a:cs typeface="Trebuchet MS"/>
              </a:rPr>
              <a:t> </a:t>
            </a:r>
            <a:r>
              <a:rPr sz="4950" spc="305" dirty="0">
                <a:latin typeface="Trebuchet MS"/>
                <a:cs typeface="Trebuchet MS"/>
              </a:rPr>
              <a:t>%</a:t>
            </a:r>
            <a:endParaRPr sz="4950">
              <a:latin typeface="Trebuchet MS"/>
              <a:cs typeface="Trebuchet MS"/>
            </a:endParaRPr>
          </a:p>
          <a:p>
            <a:pPr marL="1497330">
              <a:lnSpc>
                <a:spcPts val="5340"/>
              </a:lnSpc>
            </a:pPr>
            <a:r>
              <a:rPr sz="4950" spc="-220" dirty="0">
                <a:latin typeface="Trebuchet MS"/>
                <a:cs typeface="Trebuchet MS"/>
              </a:rPr>
              <a:t>dusík</a:t>
            </a:r>
            <a:r>
              <a:rPr sz="4950" spc="-155" dirty="0">
                <a:latin typeface="Trebuchet MS"/>
                <a:cs typeface="Trebuchet MS"/>
              </a:rPr>
              <a:t> </a:t>
            </a:r>
            <a:r>
              <a:rPr sz="4950" spc="-415" dirty="0">
                <a:latin typeface="Trebuchet MS"/>
                <a:cs typeface="Trebuchet MS"/>
              </a:rPr>
              <a:t>vázající</a:t>
            </a:r>
            <a:r>
              <a:rPr sz="4950" spc="-114" dirty="0">
                <a:latin typeface="Trebuchet MS"/>
                <a:cs typeface="Trebuchet MS"/>
              </a:rPr>
              <a:t> </a:t>
            </a:r>
            <a:r>
              <a:rPr sz="4950" spc="-285" dirty="0">
                <a:latin typeface="Trebuchet MS"/>
                <a:cs typeface="Trebuchet MS"/>
              </a:rPr>
              <a:t>plodina</a:t>
            </a:r>
            <a:r>
              <a:rPr sz="4950" spc="-120" dirty="0">
                <a:latin typeface="Trebuchet MS"/>
                <a:cs typeface="Trebuchet MS"/>
              </a:rPr>
              <a:t> </a:t>
            </a:r>
            <a:r>
              <a:rPr sz="4950" spc="-405" dirty="0">
                <a:latin typeface="Trebuchet MS"/>
                <a:cs typeface="Trebuchet MS"/>
              </a:rPr>
              <a:t>max.</a:t>
            </a:r>
            <a:r>
              <a:rPr sz="4950" spc="-620" dirty="0">
                <a:latin typeface="Trebuchet MS"/>
                <a:cs typeface="Trebuchet MS"/>
              </a:rPr>
              <a:t> </a:t>
            </a:r>
            <a:r>
              <a:rPr sz="4950" spc="-10" dirty="0">
                <a:latin typeface="Trebuchet MS"/>
                <a:cs typeface="Trebuchet MS"/>
              </a:rPr>
              <a:t>50</a:t>
            </a:r>
            <a:r>
              <a:rPr sz="4950" spc="-270" dirty="0">
                <a:latin typeface="Trebuchet MS"/>
                <a:cs typeface="Trebuchet MS"/>
              </a:rPr>
              <a:t> </a:t>
            </a:r>
            <a:r>
              <a:rPr sz="4950" spc="305" dirty="0">
                <a:latin typeface="Trebuchet MS"/>
                <a:cs typeface="Trebuchet MS"/>
              </a:rPr>
              <a:t>%</a:t>
            </a:r>
            <a:endParaRPr sz="4950">
              <a:latin typeface="Trebuchet MS"/>
              <a:cs typeface="Trebuchet MS"/>
            </a:endParaRPr>
          </a:p>
          <a:p>
            <a:pPr marL="1322705">
              <a:lnSpc>
                <a:spcPts val="5640"/>
              </a:lnSpc>
            </a:pPr>
            <a:r>
              <a:rPr sz="4950" spc="-315" dirty="0">
                <a:latin typeface="Trebuchet MS"/>
                <a:cs typeface="Trebuchet MS"/>
              </a:rPr>
              <a:t>tráva</a:t>
            </a:r>
            <a:r>
              <a:rPr sz="4950" spc="-120" dirty="0">
                <a:latin typeface="Trebuchet MS"/>
                <a:cs typeface="Trebuchet MS"/>
              </a:rPr>
              <a:t> </a:t>
            </a:r>
            <a:r>
              <a:rPr sz="4950" spc="-405" dirty="0">
                <a:latin typeface="Trebuchet MS"/>
                <a:cs typeface="Trebuchet MS"/>
              </a:rPr>
              <a:t>max.</a:t>
            </a:r>
            <a:r>
              <a:rPr sz="4950" spc="-610" dirty="0">
                <a:latin typeface="Trebuchet MS"/>
                <a:cs typeface="Trebuchet MS"/>
              </a:rPr>
              <a:t> </a:t>
            </a:r>
            <a:r>
              <a:rPr sz="4950" spc="-20" dirty="0">
                <a:latin typeface="Trebuchet MS"/>
                <a:cs typeface="Trebuchet MS"/>
              </a:rPr>
              <a:t>30</a:t>
            </a:r>
            <a:r>
              <a:rPr sz="4950" spc="-325" dirty="0">
                <a:latin typeface="Trebuchet MS"/>
                <a:cs typeface="Trebuchet MS"/>
              </a:rPr>
              <a:t> </a:t>
            </a:r>
            <a:r>
              <a:rPr sz="4950" spc="305" dirty="0">
                <a:latin typeface="Trebuchet MS"/>
                <a:cs typeface="Trebuchet MS"/>
              </a:rPr>
              <a:t>%</a:t>
            </a:r>
            <a:endParaRPr sz="4950">
              <a:latin typeface="Trebuchet MS"/>
              <a:cs typeface="Trebuchet MS"/>
            </a:endParaRPr>
          </a:p>
          <a:p>
            <a:pPr>
              <a:lnSpc>
                <a:spcPct val="100000"/>
              </a:lnSpc>
              <a:spcBef>
                <a:spcPts val="5"/>
              </a:spcBef>
            </a:pPr>
            <a:endParaRPr sz="4500">
              <a:latin typeface="Trebuchet MS"/>
              <a:cs typeface="Trebuchet MS"/>
            </a:endParaRPr>
          </a:p>
          <a:p>
            <a:pPr marL="538480" algn="just">
              <a:lnSpc>
                <a:spcPct val="100000"/>
              </a:lnSpc>
            </a:pPr>
            <a:r>
              <a:rPr sz="5000" b="1" u="sng" spc="70" dirty="0">
                <a:solidFill>
                  <a:srgbClr val="BB7109"/>
                </a:solidFill>
                <a:uFill>
                  <a:solidFill>
                    <a:srgbClr val="BB7109"/>
                  </a:solidFill>
                </a:uFill>
                <a:latin typeface="Trebuchet MS"/>
                <a:cs typeface="Trebuchet MS"/>
              </a:rPr>
              <a:t>Seznamy</a:t>
            </a:r>
            <a:r>
              <a:rPr sz="5000" b="1" u="sng" spc="-130" dirty="0">
                <a:solidFill>
                  <a:srgbClr val="BB7109"/>
                </a:solidFill>
                <a:uFill>
                  <a:solidFill>
                    <a:srgbClr val="BB7109"/>
                  </a:solidFill>
                </a:uFill>
                <a:latin typeface="Trebuchet MS"/>
                <a:cs typeface="Trebuchet MS"/>
              </a:rPr>
              <a:t> </a:t>
            </a:r>
            <a:r>
              <a:rPr sz="5000" b="1" u="sng" dirty="0">
                <a:solidFill>
                  <a:srgbClr val="BB7109"/>
                </a:solidFill>
                <a:uFill>
                  <a:solidFill>
                    <a:srgbClr val="BB7109"/>
                  </a:solidFill>
                </a:uFill>
                <a:latin typeface="Trebuchet MS"/>
                <a:cs typeface="Trebuchet MS"/>
              </a:rPr>
              <a:t>plodin</a:t>
            </a:r>
            <a:r>
              <a:rPr sz="5000" b="1" u="sng" spc="-114" dirty="0">
                <a:solidFill>
                  <a:srgbClr val="BB7109"/>
                </a:solidFill>
                <a:uFill>
                  <a:solidFill>
                    <a:srgbClr val="BB7109"/>
                  </a:solidFill>
                </a:uFill>
                <a:latin typeface="Trebuchet MS"/>
                <a:cs typeface="Trebuchet MS"/>
              </a:rPr>
              <a:t> </a:t>
            </a:r>
            <a:r>
              <a:rPr sz="5000" b="1" u="sng" dirty="0">
                <a:solidFill>
                  <a:srgbClr val="BB7109"/>
                </a:solidFill>
                <a:uFill>
                  <a:solidFill>
                    <a:srgbClr val="BB7109"/>
                  </a:solidFill>
                </a:uFill>
                <a:latin typeface="Trebuchet MS"/>
                <a:cs typeface="Trebuchet MS"/>
              </a:rPr>
              <a:t>a</a:t>
            </a:r>
            <a:r>
              <a:rPr sz="5000" b="1" u="sng" spc="-145" dirty="0">
                <a:solidFill>
                  <a:srgbClr val="BB7109"/>
                </a:solidFill>
                <a:uFill>
                  <a:solidFill>
                    <a:srgbClr val="BB7109"/>
                  </a:solidFill>
                </a:uFill>
                <a:latin typeface="Trebuchet MS"/>
                <a:cs typeface="Trebuchet MS"/>
              </a:rPr>
              <a:t> </a:t>
            </a:r>
            <a:r>
              <a:rPr sz="5000" b="1" u="sng" spc="-20" dirty="0">
                <a:solidFill>
                  <a:srgbClr val="BB7109"/>
                </a:solidFill>
                <a:uFill>
                  <a:solidFill>
                    <a:srgbClr val="BB7109"/>
                  </a:solidFill>
                </a:uFill>
                <a:latin typeface="Trebuchet MS"/>
                <a:cs typeface="Trebuchet MS"/>
              </a:rPr>
              <a:t>pravidla</a:t>
            </a:r>
            <a:r>
              <a:rPr sz="5000" b="1" u="sng" spc="-120" dirty="0">
                <a:solidFill>
                  <a:srgbClr val="BB7109"/>
                </a:solidFill>
                <a:uFill>
                  <a:solidFill>
                    <a:srgbClr val="BB7109"/>
                  </a:solidFill>
                </a:uFill>
                <a:latin typeface="Trebuchet MS"/>
                <a:cs typeface="Trebuchet MS"/>
              </a:rPr>
              <a:t> </a:t>
            </a:r>
            <a:r>
              <a:rPr sz="5000" b="1" u="sng" dirty="0">
                <a:solidFill>
                  <a:srgbClr val="BB7109"/>
                </a:solidFill>
                <a:uFill>
                  <a:solidFill>
                    <a:srgbClr val="BB7109"/>
                  </a:solidFill>
                </a:uFill>
                <a:latin typeface="Trebuchet MS"/>
                <a:cs typeface="Trebuchet MS"/>
              </a:rPr>
              <a:t>pro</a:t>
            </a:r>
            <a:r>
              <a:rPr sz="5000" b="1" u="sng" spc="-130" dirty="0">
                <a:solidFill>
                  <a:srgbClr val="BB7109"/>
                </a:solidFill>
                <a:uFill>
                  <a:solidFill>
                    <a:srgbClr val="BB7109"/>
                  </a:solidFill>
                </a:uFill>
                <a:latin typeface="Trebuchet MS"/>
                <a:cs typeface="Trebuchet MS"/>
              </a:rPr>
              <a:t> </a:t>
            </a:r>
            <a:r>
              <a:rPr sz="5000" b="1" u="sng" dirty="0">
                <a:solidFill>
                  <a:srgbClr val="BB7109"/>
                </a:solidFill>
                <a:uFill>
                  <a:solidFill>
                    <a:srgbClr val="BB7109"/>
                  </a:solidFill>
                </a:uFill>
                <a:latin typeface="Trebuchet MS"/>
                <a:cs typeface="Trebuchet MS"/>
              </a:rPr>
              <a:t>směsi</a:t>
            </a:r>
            <a:r>
              <a:rPr sz="5000" b="1" u="sng" spc="-140" dirty="0">
                <a:solidFill>
                  <a:srgbClr val="BB7109"/>
                </a:solidFill>
                <a:uFill>
                  <a:solidFill>
                    <a:srgbClr val="BB7109"/>
                  </a:solidFill>
                </a:uFill>
                <a:latin typeface="Trebuchet MS"/>
                <a:cs typeface="Trebuchet MS"/>
              </a:rPr>
              <a:t> </a:t>
            </a:r>
            <a:r>
              <a:rPr sz="5000" b="1" u="sng" dirty="0">
                <a:solidFill>
                  <a:srgbClr val="BB7109"/>
                </a:solidFill>
                <a:uFill>
                  <a:solidFill>
                    <a:srgbClr val="BB7109"/>
                  </a:solidFill>
                </a:uFill>
                <a:latin typeface="Trebuchet MS"/>
                <a:cs typeface="Trebuchet MS"/>
              </a:rPr>
              <a:t>na</a:t>
            </a:r>
            <a:r>
              <a:rPr sz="5000" b="1" u="sng" spc="-125" dirty="0">
                <a:solidFill>
                  <a:srgbClr val="BB7109"/>
                </a:solidFill>
                <a:uFill>
                  <a:solidFill>
                    <a:srgbClr val="BB7109"/>
                  </a:solidFill>
                </a:uFill>
                <a:latin typeface="Trebuchet MS"/>
                <a:cs typeface="Trebuchet MS"/>
              </a:rPr>
              <a:t> </a:t>
            </a:r>
            <a:r>
              <a:rPr sz="5000" b="1" u="sng" dirty="0">
                <a:solidFill>
                  <a:srgbClr val="BB7109"/>
                </a:solidFill>
                <a:uFill>
                  <a:solidFill>
                    <a:srgbClr val="BB7109"/>
                  </a:solidFill>
                </a:uFill>
                <a:latin typeface="Trebuchet MS"/>
                <a:cs typeface="Trebuchet MS"/>
              </a:rPr>
              <a:t>webu</a:t>
            </a:r>
            <a:r>
              <a:rPr sz="5000" b="1" u="sng" spc="-135" dirty="0">
                <a:solidFill>
                  <a:srgbClr val="BB7109"/>
                </a:solidFill>
                <a:uFill>
                  <a:solidFill>
                    <a:srgbClr val="BB7109"/>
                  </a:solidFill>
                </a:uFill>
                <a:latin typeface="Trebuchet MS"/>
                <a:cs typeface="Trebuchet MS"/>
              </a:rPr>
              <a:t> </a:t>
            </a:r>
            <a:r>
              <a:rPr sz="5000" b="1" u="sng" spc="-155" dirty="0">
                <a:solidFill>
                  <a:srgbClr val="BB7109"/>
                </a:solidFill>
                <a:uFill>
                  <a:solidFill>
                    <a:srgbClr val="BB7109"/>
                  </a:solidFill>
                </a:uFill>
                <a:latin typeface="Trebuchet MS"/>
                <a:cs typeface="Trebuchet MS"/>
              </a:rPr>
              <a:t>e-</a:t>
            </a:r>
            <a:r>
              <a:rPr sz="5000" b="1" u="sng" spc="-20" dirty="0">
                <a:solidFill>
                  <a:srgbClr val="BB7109"/>
                </a:solidFill>
                <a:uFill>
                  <a:solidFill>
                    <a:srgbClr val="BB7109"/>
                  </a:solidFill>
                </a:uFill>
                <a:latin typeface="Trebuchet MS"/>
                <a:cs typeface="Trebuchet MS"/>
              </a:rPr>
              <a:t>agri</a:t>
            </a:r>
            <a:endParaRPr sz="5000">
              <a:latin typeface="Trebuchet MS"/>
              <a:cs typeface="Trebuchet M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CBFE7D7-39F2-49F8-9844-FAA316AA9CC8}"/>
              </a:ext>
            </a:extLst>
          </p:cNvPr>
          <p:cNvSpPr>
            <a:spLocks noGrp="1"/>
          </p:cNvSpPr>
          <p:nvPr>
            <p:ph type="title"/>
          </p:nvPr>
        </p:nvSpPr>
        <p:spPr>
          <a:xfrm>
            <a:off x="1340272" y="1340556"/>
            <a:ext cx="15112578" cy="1475669"/>
          </a:xfrm>
        </p:spPr>
        <p:txBody>
          <a:bodyPr>
            <a:normAutofit fontScale="90000"/>
          </a:bodyPr>
          <a:lstStyle/>
          <a:p>
            <a:r>
              <a:rPr lang="cs-CZ" dirty="0"/>
              <a:t>Základní celofiremní </a:t>
            </a:r>
            <a:r>
              <a:rPr lang="cs-CZ" dirty="0" err="1"/>
              <a:t>ekoplatba</a:t>
            </a:r>
            <a:r>
              <a:rPr lang="cs-CZ" dirty="0"/>
              <a:t> - T</a:t>
            </a:r>
          </a:p>
        </p:txBody>
      </p:sp>
      <p:sp>
        <p:nvSpPr>
          <p:cNvPr id="3" name="Zástupný symbol pro obsah 2">
            <a:extLst>
              <a:ext uri="{FF2B5EF4-FFF2-40B4-BE49-F238E27FC236}">
                <a16:creationId xmlns:a16="http://schemas.microsoft.com/office/drawing/2014/main" xmlns="" id="{82770AE5-7E02-4E59-B841-FD751E17CC0B}"/>
              </a:ext>
            </a:extLst>
          </p:cNvPr>
          <p:cNvSpPr>
            <a:spLocks noGrp="1"/>
          </p:cNvSpPr>
          <p:nvPr>
            <p:ph idx="1"/>
          </p:nvPr>
        </p:nvSpPr>
        <p:spPr>
          <a:xfrm>
            <a:off x="450850" y="2816225"/>
            <a:ext cx="18973800" cy="11734800"/>
          </a:xfrm>
        </p:spPr>
        <p:txBody>
          <a:bodyPr>
            <a:normAutofit fontScale="25000" lnSpcReduction="20000"/>
          </a:bodyPr>
          <a:lstStyle/>
          <a:p>
            <a:pPr marL="1474310" lvl="1" indent="-1143000">
              <a:lnSpc>
                <a:spcPts val="6210"/>
              </a:lnSpc>
              <a:spcBef>
                <a:spcPts val="90"/>
              </a:spcBef>
            </a:pPr>
            <a:r>
              <a:rPr lang="cs-CZ" sz="18761" b="1" spc="-45" dirty="0">
                <a:solidFill>
                  <a:srgbClr val="528135"/>
                </a:solidFill>
                <a:cs typeface="Trebuchet MS"/>
              </a:rPr>
              <a:t>Provedení údržby	</a:t>
            </a:r>
          </a:p>
          <a:p>
            <a:pPr marL="1474310" lvl="1" indent="-1143000">
              <a:lnSpc>
                <a:spcPts val="6210"/>
              </a:lnSpc>
              <a:spcBef>
                <a:spcPts val="90"/>
              </a:spcBef>
            </a:pPr>
            <a:r>
              <a:rPr lang="cs-CZ" sz="18761" b="1" spc="-45" dirty="0">
                <a:solidFill>
                  <a:srgbClr val="528135"/>
                </a:solidFill>
                <a:cs typeface="Trebuchet MS"/>
              </a:rPr>
              <a:t>Ponechání</a:t>
            </a:r>
            <a:r>
              <a:rPr lang="cs-CZ" sz="18761" b="1" spc="-335" dirty="0">
                <a:solidFill>
                  <a:srgbClr val="528135"/>
                </a:solidFill>
                <a:cs typeface="Trebuchet MS"/>
              </a:rPr>
              <a:t> </a:t>
            </a:r>
            <a:r>
              <a:rPr lang="cs-CZ" sz="18761" b="1" spc="-45" dirty="0">
                <a:solidFill>
                  <a:srgbClr val="528135"/>
                </a:solidFill>
                <a:cs typeface="Trebuchet MS"/>
              </a:rPr>
              <a:t>nepokosených</a:t>
            </a:r>
            <a:r>
              <a:rPr lang="cs-CZ" sz="18761" b="1" spc="-335" dirty="0">
                <a:solidFill>
                  <a:srgbClr val="528135"/>
                </a:solidFill>
                <a:cs typeface="Trebuchet MS"/>
              </a:rPr>
              <a:t> </a:t>
            </a:r>
            <a:r>
              <a:rPr lang="cs-CZ" sz="18761" b="1" spc="-10" dirty="0">
                <a:solidFill>
                  <a:srgbClr val="528135"/>
                </a:solidFill>
                <a:cs typeface="Trebuchet MS"/>
              </a:rPr>
              <a:t>ploch</a:t>
            </a:r>
          </a:p>
          <a:p>
            <a:pPr marL="1474310" lvl="1" indent="-1143000">
              <a:lnSpc>
                <a:spcPts val="6210"/>
              </a:lnSpc>
            </a:pPr>
            <a:r>
              <a:rPr lang="cs-CZ" sz="18761" b="1" spc="-10" dirty="0">
                <a:solidFill>
                  <a:srgbClr val="528135"/>
                </a:solidFill>
              </a:rPr>
              <a:t>Z</a:t>
            </a:r>
            <a:r>
              <a:rPr lang="cs-CZ" sz="18761" b="1" spc="-45" dirty="0">
                <a:solidFill>
                  <a:srgbClr val="528135"/>
                </a:solidFill>
              </a:rPr>
              <a:t>pětné zatravnění</a:t>
            </a:r>
          </a:p>
          <a:p>
            <a:pPr marL="0" indent="0">
              <a:buNone/>
            </a:pPr>
            <a:endParaRPr lang="cs-CZ" sz="21600" dirty="0"/>
          </a:p>
          <a:p>
            <a:r>
              <a:rPr lang="cs-CZ" sz="21600" dirty="0">
                <a:latin typeface="Calibri" panose="020F0502020204030204" pitchFamily="34" charset="0"/>
                <a:cs typeface="Calibri" panose="020F0502020204030204" pitchFamily="34" charset="0"/>
              </a:rPr>
              <a:t>provedení seče s odklizením biomasy nebo pastva v termínu do 31. července - možné posuny termínu:</a:t>
            </a:r>
          </a:p>
          <a:p>
            <a:r>
              <a:rPr lang="cs-CZ" sz="21600" dirty="0" err="1">
                <a:latin typeface="Calibri" panose="020F0502020204030204" pitchFamily="34" charset="0"/>
                <a:cs typeface="Calibri" panose="020F0502020204030204" pitchFamily="34" charset="0"/>
              </a:rPr>
              <a:t>agroenvironmentálně</a:t>
            </a:r>
            <a:r>
              <a:rPr lang="cs-CZ" sz="21600" dirty="0">
                <a:latin typeface="Calibri" panose="020F0502020204030204" pitchFamily="34" charset="0"/>
                <a:cs typeface="Calibri" panose="020F0502020204030204" pitchFamily="34" charset="0"/>
              </a:rPr>
              <a:t>-klimatických opatření (staré i nové) a EZ souhlasné stanovisko OOP</a:t>
            </a:r>
          </a:p>
          <a:p>
            <a:r>
              <a:rPr lang="cs-CZ" sz="21600" dirty="0">
                <a:latin typeface="Calibri" panose="020F0502020204030204" pitchFamily="34" charset="0"/>
                <a:cs typeface="Calibri" panose="020F0502020204030204" pitchFamily="34" charset="0"/>
              </a:rPr>
              <a:t>obnova trvalého travního porostu</a:t>
            </a:r>
          </a:p>
          <a:p>
            <a:r>
              <a:rPr lang="cs-CZ" sz="21600" dirty="0">
                <a:latin typeface="Calibri" panose="020F0502020204030204" pitchFamily="34" charset="0"/>
                <a:cs typeface="Calibri" panose="020F0502020204030204" pitchFamily="34" charset="0"/>
              </a:rPr>
              <a:t>výjimka pro likvidaci </a:t>
            </a:r>
            <a:r>
              <a:rPr lang="cs-CZ" sz="21600" dirty="0" err="1">
                <a:latin typeface="Calibri" panose="020F0502020204030204" pitchFamily="34" charset="0"/>
                <a:cs typeface="Calibri" panose="020F0502020204030204" pitchFamily="34" charset="0"/>
              </a:rPr>
              <a:t>nedopasků</a:t>
            </a:r>
            <a:r>
              <a:rPr lang="cs-CZ" sz="21600" dirty="0">
                <a:latin typeface="Calibri" panose="020F0502020204030204" pitchFamily="34" charset="0"/>
                <a:cs typeface="Calibri" panose="020F0502020204030204" pitchFamily="34" charset="0"/>
              </a:rPr>
              <a:t> na ploše se sklonitostí &gt;10°</a:t>
            </a:r>
          </a:p>
          <a:p>
            <a:r>
              <a:rPr lang="cs-CZ" sz="21600" dirty="0">
                <a:latin typeface="Calibri" panose="020F0502020204030204" pitchFamily="34" charset="0"/>
                <a:cs typeface="Calibri" panose="020F0502020204030204" pitchFamily="34" charset="0"/>
              </a:rPr>
              <a:t>ponechání nepokosené plochy 3 % - 15 % DPB:</a:t>
            </a:r>
          </a:p>
          <a:p>
            <a:r>
              <a:rPr lang="cs-CZ" sz="21600" dirty="0">
                <a:latin typeface="Calibri" panose="020F0502020204030204" pitchFamily="34" charset="0"/>
                <a:cs typeface="Calibri" panose="020F0502020204030204" pitchFamily="34" charset="0"/>
              </a:rPr>
              <a:t>na kterých probíhá seč</a:t>
            </a:r>
          </a:p>
          <a:p>
            <a:r>
              <a:rPr lang="cs-CZ" sz="21600" dirty="0">
                <a:latin typeface="Calibri" panose="020F0502020204030204" pitchFamily="34" charset="0"/>
                <a:cs typeface="Calibri" panose="020F0502020204030204" pitchFamily="34" charset="0"/>
              </a:rPr>
              <a:t>&gt;12 ha</a:t>
            </a:r>
          </a:p>
        </p:txBody>
      </p:sp>
    </p:spTree>
    <p:extLst>
      <p:ext uri="{BB962C8B-B14F-4D97-AF65-F5344CB8AC3E}">
        <p14:creationId xmlns:p14="http://schemas.microsoft.com/office/powerpoint/2010/main" val="4251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23392" y="402104"/>
            <a:ext cx="13512800" cy="779780"/>
          </a:xfrm>
          <a:prstGeom prst="rect">
            <a:avLst/>
          </a:prstGeom>
        </p:spPr>
        <p:txBody>
          <a:bodyPr vert="horz" wrap="square" lIns="0" tIns="12065" rIns="0" bIns="0" rtlCol="0">
            <a:spAutoFit/>
          </a:bodyPr>
          <a:lstStyle/>
          <a:p>
            <a:pPr marL="12700">
              <a:lnSpc>
                <a:spcPct val="100000"/>
              </a:lnSpc>
              <a:spcBef>
                <a:spcPts val="95"/>
              </a:spcBef>
            </a:pPr>
            <a:r>
              <a:rPr sz="4950" b="1" spc="585" dirty="0">
                <a:solidFill>
                  <a:srgbClr val="804800"/>
                </a:solidFill>
                <a:latin typeface="Trebuchet MS"/>
                <a:cs typeface="Trebuchet MS"/>
              </a:rPr>
              <a:t>ZÁKLADNÍ</a:t>
            </a:r>
            <a:r>
              <a:rPr sz="4950" b="1" spc="-100" dirty="0">
                <a:solidFill>
                  <a:srgbClr val="804800"/>
                </a:solidFill>
                <a:latin typeface="Trebuchet MS"/>
                <a:cs typeface="Trebuchet MS"/>
              </a:rPr>
              <a:t> </a:t>
            </a:r>
            <a:r>
              <a:rPr sz="4950" b="1" spc="459" dirty="0">
                <a:solidFill>
                  <a:srgbClr val="804800"/>
                </a:solidFill>
                <a:latin typeface="Trebuchet MS"/>
                <a:cs typeface="Trebuchet MS"/>
              </a:rPr>
              <a:t>CELOFAREMNÍ</a:t>
            </a:r>
            <a:r>
              <a:rPr sz="4950" b="1" spc="-70" dirty="0">
                <a:solidFill>
                  <a:srgbClr val="804800"/>
                </a:solidFill>
                <a:latin typeface="Trebuchet MS"/>
                <a:cs typeface="Trebuchet MS"/>
              </a:rPr>
              <a:t> </a:t>
            </a:r>
            <a:r>
              <a:rPr sz="4950" b="1" spc="415" dirty="0">
                <a:solidFill>
                  <a:srgbClr val="804800"/>
                </a:solidFill>
                <a:latin typeface="Trebuchet MS"/>
                <a:cs typeface="Trebuchet MS"/>
              </a:rPr>
              <a:t>EKOPLATBA</a:t>
            </a:r>
            <a:r>
              <a:rPr sz="4950" b="1" spc="-105" dirty="0">
                <a:solidFill>
                  <a:srgbClr val="804800"/>
                </a:solidFill>
                <a:latin typeface="Trebuchet MS"/>
                <a:cs typeface="Trebuchet MS"/>
              </a:rPr>
              <a:t> </a:t>
            </a:r>
            <a:r>
              <a:rPr sz="4950" b="1" spc="-190" dirty="0">
                <a:solidFill>
                  <a:srgbClr val="804800"/>
                </a:solidFill>
                <a:latin typeface="Trebuchet MS"/>
                <a:cs typeface="Trebuchet MS"/>
              </a:rPr>
              <a:t>-</a:t>
            </a:r>
            <a:r>
              <a:rPr sz="4950" b="1" spc="-855" dirty="0">
                <a:solidFill>
                  <a:srgbClr val="804800"/>
                </a:solidFill>
                <a:latin typeface="Trebuchet MS"/>
                <a:cs typeface="Trebuchet MS"/>
              </a:rPr>
              <a:t> </a:t>
            </a:r>
            <a:r>
              <a:rPr sz="4950" b="1" spc="459" dirty="0">
                <a:solidFill>
                  <a:srgbClr val="804800"/>
                </a:solidFill>
                <a:latin typeface="Trebuchet MS"/>
                <a:cs typeface="Trebuchet MS"/>
              </a:rPr>
              <a:t>T</a:t>
            </a:r>
            <a:endParaRPr sz="4950">
              <a:latin typeface="Trebuchet MS"/>
              <a:cs typeface="Trebuchet MS"/>
            </a:endParaRPr>
          </a:p>
        </p:txBody>
      </p:sp>
      <p:sp>
        <p:nvSpPr>
          <p:cNvPr id="3" name="object 3"/>
          <p:cNvSpPr/>
          <p:nvPr/>
        </p:nvSpPr>
        <p:spPr>
          <a:xfrm>
            <a:off x="1083347" y="1471457"/>
            <a:ext cx="421640" cy="441959"/>
          </a:xfrm>
          <a:custGeom>
            <a:avLst/>
            <a:gdLst/>
            <a:ahLst/>
            <a:cxnLst/>
            <a:rect l="l" t="t" r="r" b="b"/>
            <a:pathLst>
              <a:path w="421640" h="441960">
                <a:moveTo>
                  <a:pt x="421298" y="0"/>
                </a:moveTo>
                <a:lnTo>
                  <a:pt x="312765" y="14213"/>
                </a:lnTo>
                <a:lnTo>
                  <a:pt x="213789" y="49778"/>
                </a:lnTo>
                <a:lnTo>
                  <a:pt x="117620" y="120136"/>
                </a:lnTo>
                <a:lnTo>
                  <a:pt x="50523" y="221998"/>
                </a:lnTo>
                <a:lnTo>
                  <a:pt x="15504" y="326880"/>
                </a:lnTo>
                <a:lnTo>
                  <a:pt x="2138" y="408836"/>
                </a:lnTo>
                <a:lnTo>
                  <a:pt x="0" y="441920"/>
                </a:lnTo>
                <a:lnTo>
                  <a:pt x="31243" y="440345"/>
                </a:lnTo>
                <a:lnTo>
                  <a:pt x="108800" y="427708"/>
                </a:lnTo>
                <a:lnTo>
                  <a:pt x="208410" y="392143"/>
                </a:lnTo>
                <a:lnTo>
                  <a:pt x="305815" y="321784"/>
                </a:lnTo>
                <a:lnTo>
                  <a:pt x="372579" y="219921"/>
                </a:lnTo>
                <a:lnTo>
                  <a:pt x="406863" y="115039"/>
                </a:lnTo>
                <a:lnTo>
                  <a:pt x="419494" y="33084"/>
                </a:lnTo>
                <a:lnTo>
                  <a:pt x="421298" y="0"/>
                </a:lnTo>
                <a:close/>
              </a:path>
            </a:pathLst>
          </a:custGeom>
          <a:solidFill>
            <a:srgbClr val="CDCE00"/>
          </a:solidFill>
        </p:spPr>
        <p:txBody>
          <a:bodyPr wrap="square" lIns="0" tIns="0" rIns="0" bIns="0" rtlCol="0"/>
          <a:lstStyle/>
          <a:p>
            <a:endParaRPr/>
          </a:p>
        </p:txBody>
      </p:sp>
      <p:sp>
        <p:nvSpPr>
          <p:cNvPr id="4" name="object 4"/>
          <p:cNvSpPr txBox="1">
            <a:spLocks noGrp="1"/>
          </p:cNvSpPr>
          <p:nvPr>
            <p:ph type="title"/>
          </p:nvPr>
        </p:nvSpPr>
        <p:spPr>
          <a:xfrm>
            <a:off x="1516800" y="1231609"/>
            <a:ext cx="9153525" cy="854710"/>
          </a:xfrm>
          <a:prstGeom prst="rect">
            <a:avLst/>
          </a:prstGeom>
        </p:spPr>
        <p:txBody>
          <a:bodyPr vert="horz" wrap="square" lIns="0" tIns="11430" rIns="0" bIns="0" rtlCol="0">
            <a:spAutoFit/>
          </a:bodyPr>
          <a:lstStyle/>
          <a:p>
            <a:pPr marL="12700">
              <a:lnSpc>
                <a:spcPct val="100000"/>
              </a:lnSpc>
              <a:spcBef>
                <a:spcPts val="90"/>
              </a:spcBef>
            </a:pPr>
            <a:r>
              <a:rPr sz="5450" spc="60" dirty="0">
                <a:solidFill>
                  <a:srgbClr val="528135"/>
                </a:solidFill>
              </a:rPr>
              <a:t>Zpětné</a:t>
            </a:r>
            <a:r>
              <a:rPr sz="5450" spc="-215" dirty="0">
                <a:solidFill>
                  <a:srgbClr val="528135"/>
                </a:solidFill>
              </a:rPr>
              <a:t> </a:t>
            </a:r>
            <a:r>
              <a:rPr sz="5450" spc="-55" dirty="0">
                <a:solidFill>
                  <a:srgbClr val="528135"/>
                </a:solidFill>
              </a:rPr>
              <a:t>zatravnění</a:t>
            </a:r>
            <a:r>
              <a:rPr sz="5450" spc="-195" dirty="0">
                <a:solidFill>
                  <a:srgbClr val="528135"/>
                </a:solidFill>
              </a:rPr>
              <a:t> </a:t>
            </a:r>
            <a:r>
              <a:rPr sz="5450" spc="60" dirty="0">
                <a:solidFill>
                  <a:srgbClr val="528135"/>
                </a:solidFill>
              </a:rPr>
              <a:t>do</a:t>
            </a:r>
            <a:r>
              <a:rPr sz="5450" spc="-180" dirty="0">
                <a:solidFill>
                  <a:srgbClr val="528135"/>
                </a:solidFill>
              </a:rPr>
              <a:t> </a:t>
            </a:r>
            <a:r>
              <a:rPr sz="5450" spc="-315" dirty="0">
                <a:solidFill>
                  <a:srgbClr val="528135"/>
                </a:solidFill>
              </a:rPr>
              <a:t>31.</a:t>
            </a:r>
            <a:r>
              <a:rPr sz="5450" spc="-675" dirty="0">
                <a:solidFill>
                  <a:srgbClr val="528135"/>
                </a:solidFill>
              </a:rPr>
              <a:t> </a:t>
            </a:r>
            <a:r>
              <a:rPr sz="5450" spc="-340" dirty="0">
                <a:solidFill>
                  <a:srgbClr val="528135"/>
                </a:solidFill>
              </a:rPr>
              <a:t>10.</a:t>
            </a:r>
            <a:endParaRPr sz="5450"/>
          </a:p>
        </p:txBody>
      </p:sp>
      <p:sp>
        <p:nvSpPr>
          <p:cNvPr id="5" name="object 5"/>
          <p:cNvSpPr/>
          <p:nvPr/>
        </p:nvSpPr>
        <p:spPr>
          <a:xfrm>
            <a:off x="1155837" y="2379332"/>
            <a:ext cx="382270" cy="401955"/>
          </a:xfrm>
          <a:custGeom>
            <a:avLst/>
            <a:gdLst/>
            <a:ahLst/>
            <a:cxnLst/>
            <a:rect l="l" t="t" r="r" b="b"/>
            <a:pathLst>
              <a:path w="382269" h="401955">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1746916" y="3305597"/>
            <a:ext cx="306705" cy="321945"/>
          </a:xfrm>
          <a:custGeom>
            <a:avLst/>
            <a:gdLst/>
            <a:ahLst/>
            <a:cxnLst/>
            <a:rect l="l" t="t" r="r" b="b"/>
            <a:pathLst>
              <a:path w="306705" h="321945">
                <a:moveTo>
                  <a:pt x="306501" y="0"/>
                </a:moveTo>
                <a:lnTo>
                  <a:pt x="227542" y="10336"/>
                </a:lnTo>
                <a:lnTo>
                  <a:pt x="155535" y="36202"/>
                </a:lnTo>
                <a:lnTo>
                  <a:pt x="85570" y="87371"/>
                </a:lnTo>
                <a:lnTo>
                  <a:pt x="36756" y="161452"/>
                </a:lnTo>
                <a:lnTo>
                  <a:pt x="11279" y="237730"/>
                </a:lnTo>
                <a:lnTo>
                  <a:pt x="1555" y="297334"/>
                </a:lnTo>
                <a:lnTo>
                  <a:pt x="0" y="321395"/>
                </a:lnTo>
                <a:lnTo>
                  <a:pt x="22730" y="320249"/>
                </a:lnTo>
                <a:lnTo>
                  <a:pt x="79153" y="311059"/>
                </a:lnTo>
                <a:lnTo>
                  <a:pt x="151622" y="285193"/>
                </a:lnTo>
                <a:lnTo>
                  <a:pt x="222485" y="234023"/>
                </a:lnTo>
                <a:lnTo>
                  <a:pt x="271057" y="159942"/>
                </a:lnTo>
                <a:lnTo>
                  <a:pt x="295999" y="83665"/>
                </a:lnTo>
                <a:lnTo>
                  <a:pt x="305188" y="24061"/>
                </a:lnTo>
                <a:lnTo>
                  <a:pt x="306501" y="0"/>
                </a:lnTo>
                <a:close/>
              </a:path>
            </a:pathLst>
          </a:custGeom>
          <a:solidFill>
            <a:srgbClr val="CDCE00"/>
          </a:solidFill>
        </p:spPr>
        <p:txBody>
          <a:bodyPr wrap="square" lIns="0" tIns="0" rIns="0" bIns="0" rtlCol="0"/>
          <a:lstStyle/>
          <a:p>
            <a:endParaRPr/>
          </a:p>
        </p:txBody>
      </p:sp>
      <p:sp>
        <p:nvSpPr>
          <p:cNvPr id="7" name="object 7"/>
          <p:cNvSpPr/>
          <p:nvPr/>
        </p:nvSpPr>
        <p:spPr>
          <a:xfrm>
            <a:off x="1746916" y="4046836"/>
            <a:ext cx="306705" cy="321945"/>
          </a:xfrm>
          <a:custGeom>
            <a:avLst/>
            <a:gdLst/>
            <a:ahLst/>
            <a:cxnLst/>
            <a:rect l="l" t="t" r="r" b="b"/>
            <a:pathLst>
              <a:path w="306705" h="321945">
                <a:moveTo>
                  <a:pt x="306501" y="0"/>
                </a:moveTo>
                <a:lnTo>
                  <a:pt x="227542" y="10336"/>
                </a:lnTo>
                <a:lnTo>
                  <a:pt x="155535" y="36202"/>
                </a:lnTo>
                <a:lnTo>
                  <a:pt x="85570" y="87373"/>
                </a:lnTo>
                <a:lnTo>
                  <a:pt x="36756" y="161456"/>
                </a:lnTo>
                <a:lnTo>
                  <a:pt x="11279" y="237735"/>
                </a:lnTo>
                <a:lnTo>
                  <a:pt x="1555" y="297340"/>
                </a:lnTo>
                <a:lnTo>
                  <a:pt x="0" y="321402"/>
                </a:lnTo>
                <a:lnTo>
                  <a:pt x="22730" y="320256"/>
                </a:lnTo>
                <a:lnTo>
                  <a:pt x="79153" y="311065"/>
                </a:lnTo>
                <a:lnTo>
                  <a:pt x="151622" y="285199"/>
                </a:lnTo>
                <a:lnTo>
                  <a:pt x="222485" y="234028"/>
                </a:lnTo>
                <a:lnTo>
                  <a:pt x="271057" y="159945"/>
                </a:lnTo>
                <a:lnTo>
                  <a:pt x="295999" y="83666"/>
                </a:lnTo>
                <a:lnTo>
                  <a:pt x="305188" y="24061"/>
                </a:lnTo>
                <a:lnTo>
                  <a:pt x="306501" y="0"/>
                </a:lnTo>
                <a:close/>
              </a:path>
            </a:pathLst>
          </a:custGeom>
          <a:solidFill>
            <a:srgbClr val="CDCE00"/>
          </a:solidFill>
        </p:spPr>
        <p:txBody>
          <a:bodyPr wrap="square" lIns="0" tIns="0" rIns="0" bIns="0" rtlCol="0"/>
          <a:lstStyle/>
          <a:p>
            <a:endParaRPr/>
          </a:p>
        </p:txBody>
      </p:sp>
      <p:sp>
        <p:nvSpPr>
          <p:cNvPr id="8" name="object 8"/>
          <p:cNvSpPr/>
          <p:nvPr/>
        </p:nvSpPr>
        <p:spPr>
          <a:xfrm>
            <a:off x="1746916" y="5402443"/>
            <a:ext cx="306705" cy="321945"/>
          </a:xfrm>
          <a:custGeom>
            <a:avLst/>
            <a:gdLst/>
            <a:ahLst/>
            <a:cxnLst/>
            <a:rect l="l" t="t" r="r" b="b"/>
            <a:pathLst>
              <a:path w="306705" h="321945">
                <a:moveTo>
                  <a:pt x="306501" y="0"/>
                </a:moveTo>
                <a:lnTo>
                  <a:pt x="227542" y="10336"/>
                </a:lnTo>
                <a:lnTo>
                  <a:pt x="155535" y="36202"/>
                </a:lnTo>
                <a:lnTo>
                  <a:pt x="85570" y="87371"/>
                </a:lnTo>
                <a:lnTo>
                  <a:pt x="36756" y="161453"/>
                </a:lnTo>
                <a:lnTo>
                  <a:pt x="11279" y="237730"/>
                </a:lnTo>
                <a:lnTo>
                  <a:pt x="1555" y="297334"/>
                </a:lnTo>
                <a:lnTo>
                  <a:pt x="0" y="321395"/>
                </a:lnTo>
                <a:lnTo>
                  <a:pt x="22730" y="320250"/>
                </a:lnTo>
                <a:lnTo>
                  <a:pt x="79153" y="311059"/>
                </a:lnTo>
                <a:lnTo>
                  <a:pt x="151622" y="285194"/>
                </a:lnTo>
                <a:lnTo>
                  <a:pt x="222485" y="234024"/>
                </a:lnTo>
                <a:lnTo>
                  <a:pt x="271057" y="159942"/>
                </a:lnTo>
                <a:lnTo>
                  <a:pt x="295999" y="83665"/>
                </a:lnTo>
                <a:lnTo>
                  <a:pt x="305188" y="24061"/>
                </a:lnTo>
                <a:lnTo>
                  <a:pt x="306501" y="0"/>
                </a:lnTo>
                <a:close/>
              </a:path>
            </a:pathLst>
          </a:custGeom>
          <a:solidFill>
            <a:srgbClr val="CDCE00"/>
          </a:solidFill>
        </p:spPr>
        <p:txBody>
          <a:bodyPr wrap="square" lIns="0" tIns="0" rIns="0" bIns="0" rtlCol="0"/>
          <a:lstStyle/>
          <a:p>
            <a:endParaRPr/>
          </a:p>
        </p:txBody>
      </p:sp>
      <p:sp>
        <p:nvSpPr>
          <p:cNvPr id="9" name="object 9"/>
          <p:cNvSpPr/>
          <p:nvPr/>
        </p:nvSpPr>
        <p:spPr>
          <a:xfrm>
            <a:off x="1746916" y="6143682"/>
            <a:ext cx="306705" cy="321945"/>
          </a:xfrm>
          <a:custGeom>
            <a:avLst/>
            <a:gdLst/>
            <a:ahLst/>
            <a:cxnLst/>
            <a:rect l="l" t="t" r="r" b="b"/>
            <a:pathLst>
              <a:path w="306705" h="321945">
                <a:moveTo>
                  <a:pt x="306501" y="0"/>
                </a:moveTo>
                <a:lnTo>
                  <a:pt x="227542" y="10337"/>
                </a:lnTo>
                <a:lnTo>
                  <a:pt x="155535" y="36203"/>
                </a:lnTo>
                <a:lnTo>
                  <a:pt x="85570" y="87373"/>
                </a:lnTo>
                <a:lnTo>
                  <a:pt x="36756" y="161456"/>
                </a:lnTo>
                <a:lnTo>
                  <a:pt x="11279" y="237735"/>
                </a:lnTo>
                <a:lnTo>
                  <a:pt x="1555" y="297340"/>
                </a:lnTo>
                <a:lnTo>
                  <a:pt x="0" y="321402"/>
                </a:lnTo>
                <a:lnTo>
                  <a:pt x="22730" y="320256"/>
                </a:lnTo>
                <a:lnTo>
                  <a:pt x="79153" y="311066"/>
                </a:lnTo>
                <a:lnTo>
                  <a:pt x="151622" y="285200"/>
                </a:lnTo>
                <a:lnTo>
                  <a:pt x="222485" y="234029"/>
                </a:lnTo>
                <a:lnTo>
                  <a:pt x="271057" y="159945"/>
                </a:lnTo>
                <a:lnTo>
                  <a:pt x="295999" y="83666"/>
                </a:lnTo>
                <a:lnTo>
                  <a:pt x="305188" y="24061"/>
                </a:lnTo>
                <a:lnTo>
                  <a:pt x="306501" y="0"/>
                </a:lnTo>
                <a:close/>
              </a:path>
            </a:pathLst>
          </a:custGeom>
          <a:solidFill>
            <a:srgbClr val="CDCE00"/>
          </a:solidFill>
        </p:spPr>
        <p:txBody>
          <a:bodyPr wrap="square" lIns="0" tIns="0" rIns="0" bIns="0" rtlCol="0"/>
          <a:lstStyle/>
          <a:p>
            <a:endParaRPr/>
          </a:p>
        </p:txBody>
      </p:sp>
      <p:sp>
        <p:nvSpPr>
          <p:cNvPr id="10" name="object 10"/>
          <p:cNvSpPr/>
          <p:nvPr/>
        </p:nvSpPr>
        <p:spPr>
          <a:xfrm>
            <a:off x="1746916" y="6883672"/>
            <a:ext cx="306705" cy="321945"/>
          </a:xfrm>
          <a:custGeom>
            <a:avLst/>
            <a:gdLst/>
            <a:ahLst/>
            <a:cxnLst/>
            <a:rect l="l" t="t" r="r" b="b"/>
            <a:pathLst>
              <a:path w="306705" h="321945">
                <a:moveTo>
                  <a:pt x="306501" y="0"/>
                </a:moveTo>
                <a:lnTo>
                  <a:pt x="227542" y="10337"/>
                </a:lnTo>
                <a:lnTo>
                  <a:pt x="155535" y="36203"/>
                </a:lnTo>
                <a:lnTo>
                  <a:pt x="85570" y="87373"/>
                </a:lnTo>
                <a:lnTo>
                  <a:pt x="36756" y="161456"/>
                </a:lnTo>
                <a:lnTo>
                  <a:pt x="11279" y="237735"/>
                </a:lnTo>
                <a:lnTo>
                  <a:pt x="1555" y="297340"/>
                </a:lnTo>
                <a:lnTo>
                  <a:pt x="0" y="321402"/>
                </a:lnTo>
                <a:lnTo>
                  <a:pt x="22730" y="320256"/>
                </a:lnTo>
                <a:lnTo>
                  <a:pt x="79153" y="311066"/>
                </a:lnTo>
                <a:lnTo>
                  <a:pt x="151622" y="285200"/>
                </a:lnTo>
                <a:lnTo>
                  <a:pt x="222485" y="234029"/>
                </a:lnTo>
                <a:lnTo>
                  <a:pt x="271057" y="159945"/>
                </a:lnTo>
                <a:lnTo>
                  <a:pt x="295999" y="83666"/>
                </a:lnTo>
                <a:lnTo>
                  <a:pt x="305188" y="24061"/>
                </a:lnTo>
                <a:lnTo>
                  <a:pt x="306501" y="0"/>
                </a:lnTo>
                <a:close/>
              </a:path>
            </a:pathLst>
          </a:custGeom>
          <a:solidFill>
            <a:srgbClr val="CDCE00"/>
          </a:solidFill>
        </p:spPr>
        <p:txBody>
          <a:bodyPr wrap="square" lIns="0" tIns="0" rIns="0" bIns="0" rtlCol="0"/>
          <a:lstStyle/>
          <a:p>
            <a:endParaRPr/>
          </a:p>
        </p:txBody>
      </p:sp>
      <p:sp>
        <p:nvSpPr>
          <p:cNvPr id="11" name="object 11"/>
          <p:cNvSpPr/>
          <p:nvPr/>
        </p:nvSpPr>
        <p:spPr>
          <a:xfrm>
            <a:off x="1746916" y="7624918"/>
            <a:ext cx="306705" cy="321945"/>
          </a:xfrm>
          <a:custGeom>
            <a:avLst/>
            <a:gdLst/>
            <a:ahLst/>
            <a:cxnLst/>
            <a:rect l="l" t="t" r="r" b="b"/>
            <a:pathLst>
              <a:path w="306705" h="321945">
                <a:moveTo>
                  <a:pt x="306501" y="0"/>
                </a:moveTo>
                <a:lnTo>
                  <a:pt x="227542" y="10337"/>
                </a:lnTo>
                <a:lnTo>
                  <a:pt x="155535" y="36203"/>
                </a:lnTo>
                <a:lnTo>
                  <a:pt x="85570" y="87373"/>
                </a:lnTo>
                <a:lnTo>
                  <a:pt x="36756" y="161456"/>
                </a:lnTo>
                <a:lnTo>
                  <a:pt x="11279" y="237735"/>
                </a:lnTo>
                <a:lnTo>
                  <a:pt x="1555" y="297340"/>
                </a:lnTo>
                <a:lnTo>
                  <a:pt x="0" y="321402"/>
                </a:lnTo>
                <a:lnTo>
                  <a:pt x="22730" y="320256"/>
                </a:lnTo>
                <a:lnTo>
                  <a:pt x="79153" y="311066"/>
                </a:lnTo>
                <a:lnTo>
                  <a:pt x="151622" y="285200"/>
                </a:lnTo>
                <a:lnTo>
                  <a:pt x="222485" y="234029"/>
                </a:lnTo>
                <a:lnTo>
                  <a:pt x="271057" y="159945"/>
                </a:lnTo>
                <a:lnTo>
                  <a:pt x="295999" y="83666"/>
                </a:lnTo>
                <a:lnTo>
                  <a:pt x="305188" y="24061"/>
                </a:lnTo>
                <a:lnTo>
                  <a:pt x="306501" y="0"/>
                </a:lnTo>
                <a:close/>
              </a:path>
            </a:pathLst>
          </a:custGeom>
          <a:solidFill>
            <a:srgbClr val="CDCE00"/>
          </a:solidFill>
        </p:spPr>
        <p:txBody>
          <a:bodyPr wrap="square" lIns="0" tIns="0" rIns="0" bIns="0" rtlCol="0"/>
          <a:lstStyle/>
          <a:p>
            <a:endParaRPr/>
          </a:p>
        </p:txBody>
      </p:sp>
      <p:sp>
        <p:nvSpPr>
          <p:cNvPr id="12" name="object 12"/>
          <p:cNvSpPr/>
          <p:nvPr/>
        </p:nvSpPr>
        <p:spPr>
          <a:xfrm>
            <a:off x="1746916" y="8364908"/>
            <a:ext cx="306705" cy="321945"/>
          </a:xfrm>
          <a:custGeom>
            <a:avLst/>
            <a:gdLst/>
            <a:ahLst/>
            <a:cxnLst/>
            <a:rect l="l" t="t" r="r" b="b"/>
            <a:pathLst>
              <a:path w="306705" h="321945">
                <a:moveTo>
                  <a:pt x="306501" y="0"/>
                </a:moveTo>
                <a:lnTo>
                  <a:pt x="227542" y="10337"/>
                </a:lnTo>
                <a:lnTo>
                  <a:pt x="155535" y="36203"/>
                </a:lnTo>
                <a:lnTo>
                  <a:pt x="85570" y="87373"/>
                </a:lnTo>
                <a:lnTo>
                  <a:pt x="36756" y="161456"/>
                </a:lnTo>
                <a:lnTo>
                  <a:pt x="11279" y="237735"/>
                </a:lnTo>
                <a:lnTo>
                  <a:pt x="1555" y="297340"/>
                </a:lnTo>
                <a:lnTo>
                  <a:pt x="0" y="321402"/>
                </a:lnTo>
                <a:lnTo>
                  <a:pt x="22730" y="320256"/>
                </a:lnTo>
                <a:lnTo>
                  <a:pt x="79153" y="311066"/>
                </a:lnTo>
                <a:lnTo>
                  <a:pt x="151622" y="285200"/>
                </a:lnTo>
                <a:lnTo>
                  <a:pt x="222485" y="234029"/>
                </a:lnTo>
                <a:lnTo>
                  <a:pt x="271057" y="159945"/>
                </a:lnTo>
                <a:lnTo>
                  <a:pt x="295999" y="83666"/>
                </a:lnTo>
                <a:lnTo>
                  <a:pt x="305188" y="24061"/>
                </a:lnTo>
                <a:lnTo>
                  <a:pt x="306501" y="0"/>
                </a:lnTo>
                <a:close/>
              </a:path>
            </a:pathLst>
          </a:custGeom>
          <a:solidFill>
            <a:srgbClr val="CDCE00"/>
          </a:solidFill>
        </p:spPr>
        <p:txBody>
          <a:bodyPr wrap="square" lIns="0" tIns="0" rIns="0" bIns="0" rtlCol="0"/>
          <a:lstStyle/>
          <a:p>
            <a:endParaRPr/>
          </a:p>
        </p:txBody>
      </p:sp>
      <p:sp>
        <p:nvSpPr>
          <p:cNvPr id="13" name="object 13"/>
          <p:cNvSpPr/>
          <p:nvPr/>
        </p:nvSpPr>
        <p:spPr>
          <a:xfrm>
            <a:off x="1155837" y="10031755"/>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14" name="object 14"/>
          <p:cNvSpPr/>
          <p:nvPr/>
        </p:nvSpPr>
        <p:spPr>
          <a:xfrm>
            <a:off x="1748887" y="10916350"/>
            <a:ext cx="353695" cy="375920"/>
          </a:xfrm>
          <a:custGeom>
            <a:avLst/>
            <a:gdLst/>
            <a:ahLst/>
            <a:cxnLst/>
            <a:rect l="l" t="t" r="r" b="b"/>
            <a:pathLst>
              <a:path w="353694" h="375920">
                <a:moveTo>
                  <a:pt x="353565" y="0"/>
                </a:moveTo>
                <a:lnTo>
                  <a:pt x="262481" y="12072"/>
                </a:lnTo>
                <a:lnTo>
                  <a:pt x="179417" y="42279"/>
                </a:lnTo>
                <a:lnTo>
                  <a:pt x="98709" y="102039"/>
                </a:lnTo>
                <a:lnTo>
                  <a:pt x="42400" y="188557"/>
                </a:lnTo>
                <a:lnTo>
                  <a:pt x="13011" y="277639"/>
                </a:lnTo>
                <a:lnTo>
                  <a:pt x="1794" y="347249"/>
                </a:lnTo>
                <a:lnTo>
                  <a:pt x="0" y="375350"/>
                </a:lnTo>
                <a:lnTo>
                  <a:pt x="26220" y="374011"/>
                </a:lnTo>
                <a:lnTo>
                  <a:pt x="91307" y="363278"/>
                </a:lnTo>
                <a:lnTo>
                  <a:pt x="174903" y="333070"/>
                </a:lnTo>
                <a:lnTo>
                  <a:pt x="256648" y="273310"/>
                </a:lnTo>
                <a:lnTo>
                  <a:pt x="312678" y="186792"/>
                </a:lnTo>
                <a:lnTo>
                  <a:pt x="341450" y="97710"/>
                </a:lnTo>
                <a:lnTo>
                  <a:pt x="352050" y="28100"/>
                </a:lnTo>
                <a:lnTo>
                  <a:pt x="353565" y="0"/>
                </a:lnTo>
                <a:close/>
              </a:path>
            </a:pathLst>
          </a:custGeom>
          <a:solidFill>
            <a:srgbClr val="CDCE00"/>
          </a:solidFill>
        </p:spPr>
        <p:txBody>
          <a:bodyPr wrap="square" lIns="0" tIns="0" rIns="0" bIns="0" rtlCol="0"/>
          <a:lstStyle/>
          <a:p>
            <a:endParaRPr/>
          </a:p>
        </p:txBody>
      </p:sp>
      <p:sp>
        <p:nvSpPr>
          <p:cNvPr id="15" name="object 15"/>
          <p:cNvSpPr/>
          <p:nvPr/>
        </p:nvSpPr>
        <p:spPr>
          <a:xfrm>
            <a:off x="1748887" y="11759360"/>
            <a:ext cx="353695" cy="375920"/>
          </a:xfrm>
          <a:custGeom>
            <a:avLst/>
            <a:gdLst/>
            <a:ahLst/>
            <a:cxnLst/>
            <a:rect l="l" t="t" r="r" b="b"/>
            <a:pathLst>
              <a:path w="353694" h="375920">
                <a:moveTo>
                  <a:pt x="353565" y="0"/>
                </a:moveTo>
                <a:lnTo>
                  <a:pt x="262481" y="12072"/>
                </a:lnTo>
                <a:lnTo>
                  <a:pt x="179417" y="42279"/>
                </a:lnTo>
                <a:lnTo>
                  <a:pt x="98709" y="102039"/>
                </a:lnTo>
                <a:lnTo>
                  <a:pt x="42400" y="188557"/>
                </a:lnTo>
                <a:lnTo>
                  <a:pt x="13011" y="277639"/>
                </a:lnTo>
                <a:lnTo>
                  <a:pt x="1794" y="347249"/>
                </a:lnTo>
                <a:lnTo>
                  <a:pt x="0" y="375350"/>
                </a:lnTo>
                <a:lnTo>
                  <a:pt x="26220" y="374011"/>
                </a:lnTo>
                <a:lnTo>
                  <a:pt x="91307" y="363278"/>
                </a:lnTo>
                <a:lnTo>
                  <a:pt x="174903" y="333070"/>
                </a:lnTo>
                <a:lnTo>
                  <a:pt x="256648" y="273310"/>
                </a:lnTo>
                <a:lnTo>
                  <a:pt x="312678" y="186792"/>
                </a:lnTo>
                <a:lnTo>
                  <a:pt x="341450" y="97710"/>
                </a:lnTo>
                <a:lnTo>
                  <a:pt x="352050" y="28100"/>
                </a:lnTo>
                <a:lnTo>
                  <a:pt x="353565" y="0"/>
                </a:lnTo>
                <a:close/>
              </a:path>
            </a:pathLst>
          </a:custGeom>
          <a:solidFill>
            <a:srgbClr val="CDCE00"/>
          </a:solidFill>
        </p:spPr>
        <p:txBody>
          <a:bodyPr wrap="square" lIns="0" tIns="0" rIns="0" bIns="0" rtlCol="0"/>
          <a:lstStyle/>
          <a:p>
            <a:endParaRPr/>
          </a:p>
        </p:txBody>
      </p:sp>
      <p:sp>
        <p:nvSpPr>
          <p:cNvPr id="16" name="object 16"/>
          <p:cNvSpPr/>
          <p:nvPr/>
        </p:nvSpPr>
        <p:spPr>
          <a:xfrm>
            <a:off x="1748887" y="12603626"/>
            <a:ext cx="353695" cy="375920"/>
          </a:xfrm>
          <a:custGeom>
            <a:avLst/>
            <a:gdLst/>
            <a:ahLst/>
            <a:cxnLst/>
            <a:rect l="l" t="t" r="r" b="b"/>
            <a:pathLst>
              <a:path w="353694" h="375920">
                <a:moveTo>
                  <a:pt x="353565" y="0"/>
                </a:moveTo>
                <a:lnTo>
                  <a:pt x="262481" y="12072"/>
                </a:lnTo>
                <a:lnTo>
                  <a:pt x="179417" y="42280"/>
                </a:lnTo>
                <a:lnTo>
                  <a:pt x="98709" y="102039"/>
                </a:lnTo>
                <a:lnTo>
                  <a:pt x="42400" y="188557"/>
                </a:lnTo>
                <a:lnTo>
                  <a:pt x="13011" y="277640"/>
                </a:lnTo>
                <a:lnTo>
                  <a:pt x="1794" y="347249"/>
                </a:lnTo>
                <a:lnTo>
                  <a:pt x="0" y="375350"/>
                </a:lnTo>
                <a:lnTo>
                  <a:pt x="26220" y="374012"/>
                </a:lnTo>
                <a:lnTo>
                  <a:pt x="91307" y="363278"/>
                </a:lnTo>
                <a:lnTo>
                  <a:pt x="174903" y="333071"/>
                </a:lnTo>
                <a:lnTo>
                  <a:pt x="256648" y="273310"/>
                </a:lnTo>
                <a:lnTo>
                  <a:pt x="312678" y="186792"/>
                </a:lnTo>
                <a:lnTo>
                  <a:pt x="341450" y="97710"/>
                </a:lnTo>
                <a:lnTo>
                  <a:pt x="352050" y="28100"/>
                </a:lnTo>
                <a:lnTo>
                  <a:pt x="353565" y="0"/>
                </a:lnTo>
                <a:close/>
              </a:path>
            </a:pathLst>
          </a:custGeom>
          <a:solidFill>
            <a:srgbClr val="CDCE00"/>
          </a:solidFill>
        </p:spPr>
        <p:txBody>
          <a:bodyPr wrap="square" lIns="0" tIns="0" rIns="0" bIns="0" rtlCol="0"/>
          <a:lstStyle/>
          <a:p>
            <a:endParaRPr/>
          </a:p>
        </p:txBody>
      </p:sp>
      <p:sp>
        <p:nvSpPr>
          <p:cNvPr id="17" name="object 17"/>
          <p:cNvSpPr txBox="1"/>
          <p:nvPr/>
        </p:nvSpPr>
        <p:spPr>
          <a:xfrm>
            <a:off x="1548209" y="1894333"/>
            <a:ext cx="18201640" cy="12123420"/>
          </a:xfrm>
          <a:prstGeom prst="rect">
            <a:avLst/>
          </a:prstGeom>
        </p:spPr>
        <p:txBody>
          <a:bodyPr vert="horz" wrap="square" lIns="0" tIns="278765" rIns="0" bIns="0" rtlCol="0">
            <a:spAutoFit/>
          </a:bodyPr>
          <a:lstStyle/>
          <a:p>
            <a:pPr marL="12700">
              <a:lnSpc>
                <a:spcPct val="100000"/>
              </a:lnSpc>
              <a:spcBef>
                <a:spcPts val="2195"/>
              </a:spcBef>
            </a:pPr>
            <a:r>
              <a:rPr sz="4950" b="1" dirty="0">
                <a:latin typeface="Trebuchet MS"/>
                <a:cs typeface="Trebuchet MS"/>
              </a:rPr>
              <a:t>1)</a:t>
            </a:r>
            <a:r>
              <a:rPr sz="4950" b="1" spc="-265" dirty="0">
                <a:latin typeface="Trebuchet MS"/>
                <a:cs typeface="Trebuchet MS"/>
              </a:rPr>
              <a:t> </a:t>
            </a:r>
            <a:r>
              <a:rPr sz="4950" b="1" spc="-45" dirty="0">
                <a:latin typeface="Trebuchet MS"/>
                <a:cs typeface="Trebuchet MS"/>
              </a:rPr>
              <a:t>zatravnění</a:t>
            </a:r>
            <a:r>
              <a:rPr sz="4950" b="1" spc="-240" dirty="0">
                <a:latin typeface="Trebuchet MS"/>
                <a:cs typeface="Trebuchet MS"/>
              </a:rPr>
              <a:t> </a:t>
            </a:r>
            <a:r>
              <a:rPr sz="4950" b="1" spc="-30" dirty="0">
                <a:latin typeface="Trebuchet MS"/>
                <a:cs typeface="Trebuchet MS"/>
              </a:rPr>
              <a:t>environmnetálně</a:t>
            </a:r>
            <a:r>
              <a:rPr sz="4950" b="1" spc="-254" dirty="0">
                <a:latin typeface="Trebuchet MS"/>
                <a:cs typeface="Trebuchet MS"/>
              </a:rPr>
              <a:t> </a:t>
            </a:r>
            <a:r>
              <a:rPr sz="4950" b="1" spc="-70" dirty="0">
                <a:latin typeface="Trebuchet MS"/>
                <a:cs typeface="Trebuchet MS"/>
              </a:rPr>
              <a:t>citlivých</a:t>
            </a:r>
            <a:r>
              <a:rPr sz="4950" b="1" spc="-245" dirty="0">
                <a:latin typeface="Trebuchet MS"/>
                <a:cs typeface="Trebuchet MS"/>
              </a:rPr>
              <a:t> </a:t>
            </a:r>
            <a:r>
              <a:rPr sz="4950" b="1" dirty="0">
                <a:latin typeface="Trebuchet MS"/>
                <a:cs typeface="Trebuchet MS"/>
              </a:rPr>
              <a:t>ploch</a:t>
            </a:r>
            <a:r>
              <a:rPr sz="4950" b="1" spc="-265" dirty="0">
                <a:latin typeface="Trebuchet MS"/>
                <a:cs typeface="Trebuchet MS"/>
              </a:rPr>
              <a:t> </a:t>
            </a:r>
            <a:r>
              <a:rPr sz="4950" b="1" dirty="0">
                <a:latin typeface="Trebuchet MS"/>
                <a:cs typeface="Trebuchet MS"/>
              </a:rPr>
              <a:t>a</a:t>
            </a:r>
            <a:r>
              <a:rPr sz="4950" b="1" spc="-265" dirty="0">
                <a:latin typeface="Trebuchet MS"/>
                <a:cs typeface="Trebuchet MS"/>
              </a:rPr>
              <a:t> </a:t>
            </a:r>
            <a:r>
              <a:rPr sz="4950" b="1" spc="525" dirty="0">
                <a:latin typeface="Trebuchet MS"/>
                <a:cs typeface="Trebuchet MS"/>
              </a:rPr>
              <a:t>NATURA</a:t>
            </a:r>
            <a:endParaRPr sz="4950">
              <a:latin typeface="Trebuchet MS"/>
              <a:cs typeface="Trebuchet MS"/>
            </a:endParaRPr>
          </a:p>
          <a:p>
            <a:pPr marL="522605">
              <a:lnSpc>
                <a:spcPct val="100000"/>
              </a:lnSpc>
              <a:spcBef>
                <a:spcPts val="1689"/>
              </a:spcBef>
            </a:pPr>
            <a:r>
              <a:rPr sz="3950" spc="-220" dirty="0">
                <a:latin typeface="Trebuchet MS"/>
                <a:cs typeface="Trebuchet MS"/>
              </a:rPr>
              <a:t>v</a:t>
            </a:r>
            <a:r>
              <a:rPr sz="3950" spc="-80" dirty="0">
                <a:latin typeface="Trebuchet MS"/>
                <a:cs typeface="Trebuchet MS"/>
              </a:rPr>
              <a:t> </a:t>
            </a:r>
            <a:r>
              <a:rPr sz="3950" spc="-350" dirty="0">
                <a:latin typeface="Trebuchet MS"/>
                <a:cs typeface="Trebuchet MS"/>
              </a:rPr>
              <a:t>1.</a:t>
            </a:r>
            <a:r>
              <a:rPr sz="3950" spc="-475" dirty="0">
                <a:latin typeface="Trebuchet MS"/>
                <a:cs typeface="Trebuchet MS"/>
              </a:rPr>
              <a:t> </a:t>
            </a:r>
            <a:r>
              <a:rPr sz="3950" spc="-395" dirty="0">
                <a:latin typeface="Trebuchet MS"/>
                <a:cs typeface="Trebuchet MS"/>
              </a:rPr>
              <a:t>a</a:t>
            </a:r>
            <a:r>
              <a:rPr sz="3950" spc="-65" dirty="0">
                <a:latin typeface="Trebuchet MS"/>
                <a:cs typeface="Trebuchet MS"/>
              </a:rPr>
              <a:t> </a:t>
            </a:r>
            <a:r>
              <a:rPr sz="3950" spc="-350" dirty="0">
                <a:latin typeface="Trebuchet MS"/>
                <a:cs typeface="Trebuchet MS"/>
              </a:rPr>
              <a:t>2.</a:t>
            </a:r>
            <a:r>
              <a:rPr sz="3950" spc="-475" dirty="0">
                <a:latin typeface="Trebuchet MS"/>
                <a:cs typeface="Trebuchet MS"/>
              </a:rPr>
              <a:t> </a:t>
            </a:r>
            <a:r>
              <a:rPr sz="3950" spc="-160" dirty="0">
                <a:latin typeface="Trebuchet MS"/>
                <a:cs typeface="Trebuchet MS"/>
              </a:rPr>
              <a:t>zóně</a:t>
            </a:r>
            <a:r>
              <a:rPr sz="3950" spc="-80" dirty="0">
                <a:latin typeface="Trebuchet MS"/>
                <a:cs typeface="Trebuchet MS"/>
              </a:rPr>
              <a:t> </a:t>
            </a:r>
            <a:r>
              <a:rPr sz="3950" spc="-204" dirty="0">
                <a:latin typeface="Trebuchet MS"/>
                <a:cs typeface="Trebuchet MS"/>
              </a:rPr>
              <a:t>chráněných</a:t>
            </a:r>
            <a:r>
              <a:rPr sz="3950" spc="-75" dirty="0">
                <a:latin typeface="Trebuchet MS"/>
                <a:cs typeface="Trebuchet MS"/>
              </a:rPr>
              <a:t> </a:t>
            </a:r>
            <a:r>
              <a:rPr sz="3950" spc="-250" dirty="0">
                <a:latin typeface="Trebuchet MS"/>
                <a:cs typeface="Trebuchet MS"/>
              </a:rPr>
              <a:t>krajinných</a:t>
            </a:r>
            <a:r>
              <a:rPr sz="3950" spc="-80" dirty="0">
                <a:latin typeface="Trebuchet MS"/>
                <a:cs typeface="Trebuchet MS"/>
              </a:rPr>
              <a:t> </a:t>
            </a:r>
            <a:r>
              <a:rPr sz="3950" spc="-225" dirty="0">
                <a:latin typeface="Trebuchet MS"/>
                <a:cs typeface="Trebuchet MS"/>
              </a:rPr>
              <a:t>oblastí</a:t>
            </a:r>
            <a:r>
              <a:rPr sz="3950" spc="-85" dirty="0">
                <a:latin typeface="Trebuchet MS"/>
                <a:cs typeface="Trebuchet MS"/>
              </a:rPr>
              <a:t> </a:t>
            </a:r>
            <a:r>
              <a:rPr sz="3950" spc="-395" dirty="0">
                <a:latin typeface="Trebuchet MS"/>
                <a:cs typeface="Trebuchet MS"/>
              </a:rPr>
              <a:t>a</a:t>
            </a:r>
            <a:r>
              <a:rPr sz="3950" spc="-60" dirty="0">
                <a:latin typeface="Trebuchet MS"/>
                <a:cs typeface="Trebuchet MS"/>
              </a:rPr>
              <a:t> </a:t>
            </a:r>
            <a:r>
              <a:rPr sz="3950" spc="-300" dirty="0">
                <a:latin typeface="Trebuchet MS"/>
                <a:cs typeface="Trebuchet MS"/>
              </a:rPr>
              <a:t>na</a:t>
            </a:r>
            <a:r>
              <a:rPr sz="3950" spc="-75" dirty="0">
                <a:latin typeface="Trebuchet MS"/>
                <a:cs typeface="Trebuchet MS"/>
              </a:rPr>
              <a:t> </a:t>
            </a:r>
            <a:r>
              <a:rPr sz="3950" spc="-235" dirty="0">
                <a:latin typeface="Trebuchet MS"/>
                <a:cs typeface="Trebuchet MS"/>
              </a:rPr>
              <a:t>území</a:t>
            </a:r>
            <a:r>
              <a:rPr sz="3950" spc="-75" dirty="0">
                <a:latin typeface="Trebuchet MS"/>
                <a:cs typeface="Trebuchet MS"/>
              </a:rPr>
              <a:t> </a:t>
            </a:r>
            <a:r>
              <a:rPr sz="3950" spc="-195" dirty="0">
                <a:latin typeface="Trebuchet MS"/>
                <a:cs typeface="Trebuchet MS"/>
              </a:rPr>
              <a:t>národních</a:t>
            </a:r>
            <a:r>
              <a:rPr sz="3950" spc="-85" dirty="0">
                <a:latin typeface="Trebuchet MS"/>
                <a:cs typeface="Trebuchet MS"/>
              </a:rPr>
              <a:t> </a:t>
            </a:r>
            <a:r>
              <a:rPr sz="3950" spc="-10" dirty="0">
                <a:latin typeface="Trebuchet MS"/>
                <a:cs typeface="Trebuchet MS"/>
              </a:rPr>
              <a:t>parků,</a:t>
            </a:r>
            <a:endParaRPr sz="3950">
              <a:latin typeface="Trebuchet MS"/>
              <a:cs typeface="Trebuchet MS"/>
            </a:endParaRPr>
          </a:p>
          <a:p>
            <a:pPr marL="334010" marR="5080" indent="187960">
              <a:lnSpc>
                <a:spcPct val="102099"/>
              </a:lnSpc>
              <a:spcBef>
                <a:spcPts val="994"/>
              </a:spcBef>
              <a:tabLst>
                <a:tab pos="1092835" algn="l"/>
                <a:tab pos="3462654" algn="l"/>
                <a:tab pos="5926455" algn="l"/>
                <a:tab pos="8500745" algn="l"/>
                <a:tab pos="10870565" algn="l"/>
                <a:tab pos="13334365" algn="l"/>
                <a:tab pos="16074390" algn="l"/>
              </a:tabLst>
            </a:pPr>
            <a:r>
              <a:rPr sz="3950" spc="-50" dirty="0">
                <a:latin typeface="Trebuchet MS"/>
                <a:cs typeface="Trebuchet MS"/>
              </a:rPr>
              <a:t>v</a:t>
            </a:r>
            <a:r>
              <a:rPr sz="3950" dirty="0">
                <a:latin typeface="Trebuchet MS"/>
                <a:cs typeface="Trebuchet MS"/>
              </a:rPr>
              <a:t>	</a:t>
            </a:r>
            <a:r>
              <a:rPr sz="3950" spc="-10" dirty="0">
                <a:latin typeface="Trebuchet MS"/>
                <a:cs typeface="Trebuchet MS"/>
              </a:rPr>
              <a:t>národních</a:t>
            </a:r>
            <a:r>
              <a:rPr sz="3950" dirty="0">
                <a:latin typeface="Trebuchet MS"/>
                <a:cs typeface="Trebuchet MS"/>
              </a:rPr>
              <a:t>	</a:t>
            </a:r>
            <a:r>
              <a:rPr sz="3950" spc="-10" dirty="0">
                <a:latin typeface="Trebuchet MS"/>
                <a:cs typeface="Trebuchet MS"/>
              </a:rPr>
              <a:t>přírodních</a:t>
            </a:r>
            <a:r>
              <a:rPr sz="3950" dirty="0">
                <a:latin typeface="Trebuchet MS"/>
                <a:cs typeface="Trebuchet MS"/>
              </a:rPr>
              <a:t>	</a:t>
            </a:r>
            <a:r>
              <a:rPr sz="3950" spc="-325" dirty="0">
                <a:latin typeface="Trebuchet MS"/>
                <a:cs typeface="Trebuchet MS"/>
              </a:rPr>
              <a:t>památkách,</a:t>
            </a:r>
            <a:r>
              <a:rPr sz="3950" dirty="0">
                <a:latin typeface="Trebuchet MS"/>
                <a:cs typeface="Trebuchet MS"/>
              </a:rPr>
              <a:t>	</a:t>
            </a:r>
            <a:r>
              <a:rPr sz="3950" spc="-10" dirty="0">
                <a:latin typeface="Trebuchet MS"/>
                <a:cs typeface="Trebuchet MS"/>
              </a:rPr>
              <a:t>národních</a:t>
            </a:r>
            <a:r>
              <a:rPr sz="3950" dirty="0">
                <a:latin typeface="Trebuchet MS"/>
                <a:cs typeface="Trebuchet MS"/>
              </a:rPr>
              <a:t>	</a:t>
            </a:r>
            <a:r>
              <a:rPr sz="3950" spc="-10" dirty="0">
                <a:latin typeface="Trebuchet MS"/>
                <a:cs typeface="Trebuchet MS"/>
              </a:rPr>
              <a:t>přírodních</a:t>
            </a:r>
            <a:r>
              <a:rPr sz="3950" dirty="0">
                <a:latin typeface="Trebuchet MS"/>
                <a:cs typeface="Trebuchet MS"/>
              </a:rPr>
              <a:t>	</a:t>
            </a:r>
            <a:r>
              <a:rPr sz="3950" spc="-40" dirty="0">
                <a:latin typeface="Trebuchet MS"/>
                <a:cs typeface="Trebuchet MS"/>
              </a:rPr>
              <a:t>rezervacích,</a:t>
            </a:r>
            <a:r>
              <a:rPr sz="3950" dirty="0">
                <a:latin typeface="Trebuchet MS"/>
                <a:cs typeface="Trebuchet MS"/>
              </a:rPr>
              <a:t>	</a:t>
            </a:r>
            <a:r>
              <a:rPr sz="3950" spc="-160" dirty="0">
                <a:latin typeface="Trebuchet MS"/>
                <a:cs typeface="Trebuchet MS"/>
              </a:rPr>
              <a:t>přírodních </a:t>
            </a:r>
            <a:r>
              <a:rPr sz="3950" spc="-215" dirty="0">
                <a:latin typeface="Trebuchet MS"/>
                <a:cs typeface="Trebuchet MS"/>
              </a:rPr>
              <a:t>rezervacích</a:t>
            </a:r>
            <a:r>
              <a:rPr sz="3950" spc="-55" dirty="0">
                <a:latin typeface="Trebuchet MS"/>
                <a:cs typeface="Trebuchet MS"/>
              </a:rPr>
              <a:t> </a:t>
            </a:r>
            <a:r>
              <a:rPr sz="3950" spc="-395" dirty="0">
                <a:latin typeface="Trebuchet MS"/>
                <a:cs typeface="Trebuchet MS"/>
              </a:rPr>
              <a:t>a</a:t>
            </a:r>
            <a:r>
              <a:rPr sz="3950" spc="-40" dirty="0">
                <a:latin typeface="Trebuchet MS"/>
                <a:cs typeface="Trebuchet MS"/>
              </a:rPr>
              <a:t> </a:t>
            </a:r>
            <a:r>
              <a:rPr sz="3950" spc="-165" dirty="0">
                <a:latin typeface="Trebuchet MS"/>
                <a:cs typeface="Trebuchet MS"/>
              </a:rPr>
              <a:t>přírodních</a:t>
            </a:r>
            <a:r>
              <a:rPr sz="3950" spc="-55" dirty="0">
                <a:latin typeface="Trebuchet MS"/>
                <a:cs typeface="Trebuchet MS"/>
              </a:rPr>
              <a:t> </a:t>
            </a:r>
            <a:r>
              <a:rPr sz="3950" spc="-325" dirty="0">
                <a:latin typeface="Trebuchet MS"/>
                <a:cs typeface="Trebuchet MS"/>
              </a:rPr>
              <a:t>památkách,</a:t>
            </a:r>
            <a:endParaRPr sz="3950">
              <a:latin typeface="Trebuchet MS"/>
              <a:cs typeface="Trebuchet MS"/>
            </a:endParaRPr>
          </a:p>
          <a:p>
            <a:pPr marL="522605" marR="8983345">
              <a:lnSpc>
                <a:spcPct val="123000"/>
              </a:lnSpc>
              <a:spcBef>
                <a:spcPts val="10"/>
              </a:spcBef>
            </a:pPr>
            <a:r>
              <a:rPr sz="3950" spc="-290" dirty="0">
                <a:latin typeface="Trebuchet MS"/>
                <a:cs typeface="Trebuchet MS"/>
              </a:rPr>
              <a:t>ve</a:t>
            </a:r>
            <a:r>
              <a:rPr sz="3950" spc="-90" dirty="0">
                <a:latin typeface="Trebuchet MS"/>
                <a:cs typeface="Trebuchet MS"/>
              </a:rPr>
              <a:t> </a:t>
            </a:r>
            <a:r>
              <a:rPr sz="3950" spc="-225" dirty="0">
                <a:latin typeface="Trebuchet MS"/>
                <a:cs typeface="Trebuchet MS"/>
              </a:rPr>
              <a:t>vzdálenosti</a:t>
            </a:r>
            <a:r>
              <a:rPr sz="3950" spc="-85" dirty="0">
                <a:latin typeface="Trebuchet MS"/>
                <a:cs typeface="Trebuchet MS"/>
              </a:rPr>
              <a:t> </a:t>
            </a:r>
            <a:r>
              <a:rPr sz="3950" dirty="0">
                <a:latin typeface="Trebuchet MS"/>
                <a:cs typeface="Trebuchet MS"/>
              </a:rPr>
              <a:t>do</a:t>
            </a:r>
            <a:r>
              <a:rPr sz="3950" spc="-300" dirty="0">
                <a:latin typeface="Trebuchet MS"/>
                <a:cs typeface="Trebuchet MS"/>
              </a:rPr>
              <a:t> </a:t>
            </a:r>
            <a:r>
              <a:rPr sz="3950" spc="-10" dirty="0">
                <a:latin typeface="Trebuchet MS"/>
                <a:cs typeface="Trebuchet MS"/>
              </a:rPr>
              <a:t>12</a:t>
            </a:r>
            <a:r>
              <a:rPr sz="3950" spc="-180" dirty="0">
                <a:latin typeface="Trebuchet MS"/>
                <a:cs typeface="Trebuchet MS"/>
              </a:rPr>
              <a:t> </a:t>
            </a:r>
            <a:r>
              <a:rPr sz="3950" spc="-229" dirty="0">
                <a:latin typeface="Trebuchet MS"/>
                <a:cs typeface="Trebuchet MS"/>
              </a:rPr>
              <a:t>m</a:t>
            </a:r>
            <a:r>
              <a:rPr sz="3950" spc="-90" dirty="0">
                <a:latin typeface="Trebuchet MS"/>
                <a:cs typeface="Trebuchet MS"/>
              </a:rPr>
              <a:t> </a:t>
            </a:r>
            <a:r>
              <a:rPr sz="3950" dirty="0">
                <a:latin typeface="Trebuchet MS"/>
                <a:cs typeface="Trebuchet MS"/>
              </a:rPr>
              <a:t>od</a:t>
            </a:r>
            <a:r>
              <a:rPr sz="3950" spc="-155" dirty="0">
                <a:latin typeface="Trebuchet MS"/>
                <a:cs typeface="Trebuchet MS"/>
              </a:rPr>
              <a:t> </a:t>
            </a:r>
            <a:r>
              <a:rPr sz="3950" spc="-135" dirty="0">
                <a:latin typeface="Trebuchet MS"/>
                <a:cs typeface="Trebuchet MS"/>
              </a:rPr>
              <a:t>vodního</a:t>
            </a:r>
            <a:r>
              <a:rPr sz="3950" spc="-150" dirty="0">
                <a:latin typeface="Trebuchet MS"/>
                <a:cs typeface="Trebuchet MS"/>
              </a:rPr>
              <a:t> </a:t>
            </a:r>
            <a:r>
              <a:rPr sz="3950" spc="-270" dirty="0">
                <a:latin typeface="Trebuchet MS"/>
                <a:cs typeface="Trebuchet MS"/>
              </a:rPr>
              <a:t>útvaru, </a:t>
            </a:r>
            <a:r>
              <a:rPr sz="3950" spc="-165" dirty="0">
                <a:latin typeface="Trebuchet MS"/>
                <a:cs typeface="Trebuchet MS"/>
              </a:rPr>
              <a:t>ploch</a:t>
            </a:r>
            <a:r>
              <a:rPr sz="3950" spc="-120" dirty="0">
                <a:latin typeface="Trebuchet MS"/>
                <a:cs typeface="Trebuchet MS"/>
              </a:rPr>
              <a:t> </a:t>
            </a:r>
            <a:r>
              <a:rPr sz="3950" spc="-235" dirty="0">
                <a:latin typeface="Trebuchet MS"/>
                <a:cs typeface="Trebuchet MS"/>
              </a:rPr>
              <a:t>silně</a:t>
            </a:r>
            <a:r>
              <a:rPr sz="3950" spc="-95" dirty="0">
                <a:latin typeface="Trebuchet MS"/>
                <a:cs typeface="Trebuchet MS"/>
              </a:rPr>
              <a:t> </a:t>
            </a:r>
            <a:r>
              <a:rPr sz="3950" spc="-165" dirty="0">
                <a:latin typeface="Trebuchet MS"/>
                <a:cs typeface="Trebuchet MS"/>
              </a:rPr>
              <a:t>erozně</a:t>
            </a:r>
            <a:r>
              <a:rPr sz="3950" spc="-110" dirty="0">
                <a:latin typeface="Trebuchet MS"/>
                <a:cs typeface="Trebuchet MS"/>
              </a:rPr>
              <a:t> </a:t>
            </a:r>
            <a:r>
              <a:rPr sz="3950" spc="-85" dirty="0">
                <a:latin typeface="Trebuchet MS"/>
                <a:cs typeface="Trebuchet MS"/>
              </a:rPr>
              <a:t>ohrožených, </a:t>
            </a:r>
            <a:r>
              <a:rPr sz="3950" spc="-225" dirty="0">
                <a:latin typeface="Trebuchet MS"/>
                <a:cs typeface="Trebuchet MS"/>
              </a:rPr>
              <a:t>podmáčených</a:t>
            </a:r>
            <a:r>
              <a:rPr sz="3950" spc="-45" dirty="0">
                <a:latin typeface="Trebuchet MS"/>
                <a:cs typeface="Trebuchet MS"/>
              </a:rPr>
              <a:t> </a:t>
            </a:r>
            <a:r>
              <a:rPr sz="3950" spc="-395" dirty="0">
                <a:latin typeface="Trebuchet MS"/>
                <a:cs typeface="Trebuchet MS"/>
              </a:rPr>
              <a:t>a</a:t>
            </a:r>
            <a:r>
              <a:rPr sz="3950" spc="-35" dirty="0">
                <a:latin typeface="Trebuchet MS"/>
                <a:cs typeface="Trebuchet MS"/>
              </a:rPr>
              <a:t> </a:t>
            </a:r>
            <a:r>
              <a:rPr sz="3950" spc="-225" dirty="0">
                <a:latin typeface="Trebuchet MS"/>
                <a:cs typeface="Trebuchet MS"/>
              </a:rPr>
              <a:t>rašelinných</a:t>
            </a:r>
            <a:r>
              <a:rPr sz="3950" spc="-65" dirty="0">
                <a:latin typeface="Trebuchet MS"/>
                <a:cs typeface="Trebuchet MS"/>
              </a:rPr>
              <a:t> </a:t>
            </a:r>
            <a:r>
              <a:rPr sz="3950" spc="-20" dirty="0">
                <a:latin typeface="Trebuchet MS"/>
                <a:cs typeface="Trebuchet MS"/>
              </a:rPr>
              <a:t>luky</a:t>
            </a:r>
            <a:endParaRPr sz="3950">
              <a:latin typeface="Trebuchet MS"/>
              <a:cs typeface="Trebuchet MS"/>
            </a:endParaRPr>
          </a:p>
          <a:p>
            <a:pPr marL="522605">
              <a:lnSpc>
                <a:spcPct val="100000"/>
              </a:lnSpc>
              <a:spcBef>
                <a:spcPts val="1095"/>
              </a:spcBef>
            </a:pPr>
            <a:r>
              <a:rPr sz="3950" spc="-165" dirty="0">
                <a:latin typeface="Trebuchet MS"/>
                <a:cs typeface="Trebuchet MS"/>
              </a:rPr>
              <a:t>ploch</a:t>
            </a:r>
            <a:r>
              <a:rPr sz="3950" spc="-70" dirty="0">
                <a:latin typeface="Trebuchet MS"/>
                <a:cs typeface="Trebuchet MS"/>
              </a:rPr>
              <a:t> </a:t>
            </a:r>
            <a:r>
              <a:rPr sz="3950" spc="-290" dirty="0">
                <a:latin typeface="Trebuchet MS"/>
                <a:cs typeface="Trebuchet MS"/>
              </a:rPr>
              <a:t>ve</a:t>
            </a:r>
            <a:r>
              <a:rPr sz="3950" spc="-70" dirty="0">
                <a:latin typeface="Trebuchet MS"/>
                <a:cs typeface="Trebuchet MS"/>
              </a:rPr>
              <a:t> </a:t>
            </a:r>
            <a:r>
              <a:rPr sz="3950" spc="-350" dirty="0">
                <a:latin typeface="Trebuchet MS"/>
                <a:cs typeface="Trebuchet MS"/>
              </a:rPr>
              <a:t>3.</a:t>
            </a:r>
            <a:r>
              <a:rPr sz="3950" spc="-475" dirty="0">
                <a:latin typeface="Trebuchet MS"/>
                <a:cs typeface="Trebuchet MS"/>
              </a:rPr>
              <a:t> </a:t>
            </a:r>
            <a:r>
              <a:rPr sz="3950" spc="-275" dirty="0">
                <a:latin typeface="Trebuchet MS"/>
                <a:cs typeface="Trebuchet MS"/>
              </a:rPr>
              <a:t>aplikačním</a:t>
            </a:r>
            <a:r>
              <a:rPr sz="3950" spc="-90" dirty="0">
                <a:latin typeface="Trebuchet MS"/>
                <a:cs typeface="Trebuchet MS"/>
              </a:rPr>
              <a:t> </a:t>
            </a:r>
            <a:r>
              <a:rPr sz="3950" spc="-235" dirty="0">
                <a:latin typeface="Trebuchet MS"/>
                <a:cs typeface="Trebuchet MS"/>
              </a:rPr>
              <a:t>pásmu</a:t>
            </a:r>
            <a:r>
              <a:rPr sz="3950" spc="-70" dirty="0">
                <a:latin typeface="Trebuchet MS"/>
                <a:cs typeface="Trebuchet MS"/>
              </a:rPr>
              <a:t> </a:t>
            </a:r>
            <a:r>
              <a:rPr sz="3950" spc="-210" dirty="0">
                <a:latin typeface="Trebuchet MS"/>
                <a:cs typeface="Trebuchet MS"/>
              </a:rPr>
              <a:t>nitrátově</a:t>
            </a:r>
            <a:r>
              <a:rPr sz="3950" spc="-65" dirty="0">
                <a:latin typeface="Trebuchet MS"/>
                <a:cs typeface="Trebuchet MS"/>
              </a:rPr>
              <a:t> </a:t>
            </a:r>
            <a:r>
              <a:rPr sz="3950" spc="-225" dirty="0">
                <a:latin typeface="Trebuchet MS"/>
                <a:cs typeface="Trebuchet MS"/>
              </a:rPr>
              <a:t>zranitelných</a:t>
            </a:r>
            <a:r>
              <a:rPr sz="3950" spc="-80" dirty="0">
                <a:latin typeface="Trebuchet MS"/>
                <a:cs typeface="Trebuchet MS"/>
              </a:rPr>
              <a:t> </a:t>
            </a:r>
            <a:r>
              <a:rPr sz="3950" spc="-25" dirty="0">
                <a:latin typeface="Trebuchet MS"/>
                <a:cs typeface="Trebuchet MS"/>
              </a:rPr>
              <a:t>oblastí</a:t>
            </a:r>
            <a:endParaRPr sz="3950">
              <a:latin typeface="Trebuchet MS"/>
              <a:cs typeface="Trebuchet MS"/>
            </a:endParaRPr>
          </a:p>
          <a:p>
            <a:pPr marL="522605">
              <a:lnSpc>
                <a:spcPct val="100000"/>
              </a:lnSpc>
              <a:spcBef>
                <a:spcPts val="1090"/>
              </a:spcBef>
            </a:pPr>
            <a:r>
              <a:rPr sz="3950" spc="-165" dirty="0">
                <a:latin typeface="Trebuchet MS"/>
                <a:cs typeface="Trebuchet MS"/>
              </a:rPr>
              <a:t>ploch</a:t>
            </a:r>
            <a:r>
              <a:rPr sz="3950" spc="-80" dirty="0">
                <a:latin typeface="Trebuchet MS"/>
                <a:cs typeface="Trebuchet MS"/>
              </a:rPr>
              <a:t> </a:t>
            </a:r>
            <a:r>
              <a:rPr sz="3950" spc="-220" dirty="0">
                <a:latin typeface="Trebuchet MS"/>
                <a:cs typeface="Trebuchet MS"/>
              </a:rPr>
              <a:t>v</a:t>
            </a:r>
            <a:r>
              <a:rPr sz="3950" spc="-80" dirty="0">
                <a:latin typeface="Trebuchet MS"/>
                <a:cs typeface="Trebuchet MS"/>
              </a:rPr>
              <a:t> </a:t>
            </a:r>
            <a:r>
              <a:rPr sz="3950" spc="-245" dirty="0">
                <a:latin typeface="Trebuchet MS"/>
                <a:cs typeface="Trebuchet MS"/>
              </a:rPr>
              <a:t>lokalitách</a:t>
            </a:r>
            <a:r>
              <a:rPr sz="3950" spc="-85" dirty="0">
                <a:latin typeface="Trebuchet MS"/>
                <a:cs typeface="Trebuchet MS"/>
              </a:rPr>
              <a:t> </a:t>
            </a:r>
            <a:r>
              <a:rPr sz="3950" spc="175" dirty="0">
                <a:latin typeface="Trebuchet MS"/>
                <a:cs typeface="Trebuchet MS"/>
              </a:rPr>
              <a:t>NATURA</a:t>
            </a:r>
            <a:endParaRPr sz="3950">
              <a:latin typeface="Trebuchet MS"/>
              <a:cs typeface="Trebuchet MS"/>
            </a:endParaRPr>
          </a:p>
          <a:p>
            <a:pPr>
              <a:lnSpc>
                <a:spcPct val="100000"/>
              </a:lnSpc>
            </a:pPr>
            <a:endParaRPr sz="4600">
              <a:latin typeface="Trebuchet MS"/>
              <a:cs typeface="Trebuchet MS"/>
            </a:endParaRPr>
          </a:p>
          <a:p>
            <a:pPr marL="12700">
              <a:lnSpc>
                <a:spcPct val="100000"/>
              </a:lnSpc>
              <a:spcBef>
                <a:spcPts val="2710"/>
              </a:spcBef>
            </a:pPr>
            <a:r>
              <a:rPr sz="4950" spc="-315" dirty="0">
                <a:latin typeface="Trebuchet MS"/>
                <a:cs typeface="Trebuchet MS"/>
              </a:rPr>
              <a:t>týká</a:t>
            </a:r>
            <a:r>
              <a:rPr sz="4950" spc="-125" dirty="0">
                <a:latin typeface="Trebuchet MS"/>
                <a:cs typeface="Trebuchet MS"/>
              </a:rPr>
              <a:t> </a:t>
            </a:r>
            <a:r>
              <a:rPr sz="4950" spc="-200" dirty="0">
                <a:latin typeface="Trebuchet MS"/>
                <a:cs typeface="Trebuchet MS"/>
              </a:rPr>
              <a:t>se</a:t>
            </a:r>
            <a:r>
              <a:rPr sz="4950" spc="-125" dirty="0">
                <a:latin typeface="Trebuchet MS"/>
                <a:cs typeface="Trebuchet MS"/>
              </a:rPr>
              <a:t> </a:t>
            </a:r>
            <a:r>
              <a:rPr sz="4950" spc="-235" dirty="0">
                <a:latin typeface="Trebuchet MS"/>
                <a:cs typeface="Trebuchet MS"/>
              </a:rPr>
              <a:t>ploch</a:t>
            </a:r>
            <a:r>
              <a:rPr sz="4950" spc="-130" dirty="0">
                <a:latin typeface="Trebuchet MS"/>
                <a:cs typeface="Trebuchet MS"/>
              </a:rPr>
              <a:t> </a:t>
            </a:r>
            <a:r>
              <a:rPr sz="4950" spc="-1230" dirty="0">
                <a:latin typeface="Trebuchet MS"/>
                <a:cs typeface="Trebuchet MS"/>
              </a:rPr>
              <a:t>/</a:t>
            </a:r>
            <a:r>
              <a:rPr sz="4950" spc="-125" dirty="0">
                <a:latin typeface="Trebuchet MS"/>
                <a:cs typeface="Trebuchet MS"/>
              </a:rPr>
              <a:t> </a:t>
            </a:r>
            <a:r>
              <a:rPr sz="4950" spc="-20" dirty="0">
                <a:latin typeface="Trebuchet MS"/>
                <a:cs typeface="Trebuchet MS"/>
              </a:rPr>
              <a:t>DPB:</a:t>
            </a:r>
            <a:endParaRPr sz="4950">
              <a:latin typeface="Trebuchet MS"/>
              <a:cs typeface="Trebuchet MS"/>
            </a:endParaRPr>
          </a:p>
          <a:p>
            <a:pPr marL="579120" marR="5187315">
              <a:lnSpc>
                <a:spcPct val="120300"/>
              </a:lnSpc>
              <a:spcBef>
                <a:spcPts val="25"/>
              </a:spcBef>
            </a:pPr>
            <a:r>
              <a:rPr sz="4600" u="sng" spc="-254" dirty="0">
                <a:uFill>
                  <a:solidFill>
                    <a:srgbClr val="000000"/>
                  </a:solidFill>
                </a:uFill>
                <a:latin typeface="Trebuchet MS"/>
                <a:cs typeface="Trebuchet MS"/>
              </a:rPr>
              <a:t>evidovaných</a:t>
            </a:r>
            <a:r>
              <a:rPr sz="4600" u="sng" spc="-145" dirty="0">
                <a:uFill>
                  <a:solidFill>
                    <a:srgbClr val="000000"/>
                  </a:solidFill>
                </a:uFill>
                <a:latin typeface="Trebuchet MS"/>
                <a:cs typeface="Trebuchet MS"/>
              </a:rPr>
              <a:t> </a:t>
            </a:r>
            <a:r>
              <a:rPr sz="4600" u="sng" spc="-250" dirty="0">
                <a:uFill>
                  <a:solidFill>
                    <a:srgbClr val="000000"/>
                  </a:solidFill>
                </a:uFill>
                <a:latin typeface="Trebuchet MS"/>
                <a:cs typeface="Trebuchet MS"/>
              </a:rPr>
              <a:t>v</a:t>
            </a:r>
            <a:r>
              <a:rPr sz="4600" u="sng" spc="-120" dirty="0">
                <a:uFill>
                  <a:solidFill>
                    <a:srgbClr val="000000"/>
                  </a:solidFill>
                </a:uFill>
                <a:latin typeface="Trebuchet MS"/>
                <a:cs typeface="Trebuchet MS"/>
              </a:rPr>
              <a:t> </a:t>
            </a:r>
            <a:r>
              <a:rPr sz="4600" u="sng" spc="-114" dirty="0">
                <a:uFill>
                  <a:solidFill>
                    <a:srgbClr val="000000"/>
                  </a:solidFill>
                </a:uFill>
                <a:latin typeface="Trebuchet MS"/>
                <a:cs typeface="Trebuchet MS"/>
              </a:rPr>
              <a:t>LPIS</a:t>
            </a:r>
            <a:r>
              <a:rPr sz="4600" u="sng" spc="-120" dirty="0">
                <a:uFill>
                  <a:solidFill>
                    <a:srgbClr val="000000"/>
                  </a:solidFill>
                </a:uFill>
                <a:latin typeface="Trebuchet MS"/>
                <a:cs typeface="Trebuchet MS"/>
              </a:rPr>
              <a:t> </a:t>
            </a:r>
            <a:r>
              <a:rPr sz="4600" u="sng" spc="-345" dirty="0">
                <a:uFill>
                  <a:solidFill>
                    <a:srgbClr val="000000"/>
                  </a:solidFill>
                </a:uFill>
                <a:latin typeface="Trebuchet MS"/>
                <a:cs typeface="Trebuchet MS"/>
              </a:rPr>
              <a:t>na</a:t>
            </a:r>
            <a:r>
              <a:rPr sz="4600" u="sng" spc="-114" dirty="0">
                <a:uFill>
                  <a:solidFill>
                    <a:srgbClr val="000000"/>
                  </a:solidFill>
                </a:uFill>
                <a:latin typeface="Trebuchet MS"/>
                <a:cs typeface="Trebuchet MS"/>
              </a:rPr>
              <a:t> </a:t>
            </a:r>
            <a:r>
              <a:rPr sz="4600" u="sng" spc="-330" dirty="0">
                <a:uFill>
                  <a:solidFill>
                    <a:srgbClr val="000000"/>
                  </a:solidFill>
                </a:uFill>
                <a:latin typeface="Trebuchet MS"/>
                <a:cs typeface="Trebuchet MS"/>
              </a:rPr>
              <a:t>žadatele</a:t>
            </a:r>
            <a:r>
              <a:rPr sz="4600" u="sng" spc="-125" dirty="0">
                <a:uFill>
                  <a:solidFill>
                    <a:srgbClr val="000000"/>
                  </a:solidFill>
                </a:uFill>
                <a:latin typeface="Trebuchet MS"/>
                <a:cs typeface="Trebuchet MS"/>
              </a:rPr>
              <a:t> </a:t>
            </a:r>
            <a:r>
              <a:rPr sz="4600" u="sng" spc="-280" dirty="0">
                <a:uFill>
                  <a:solidFill>
                    <a:srgbClr val="000000"/>
                  </a:solidFill>
                </a:uFill>
                <a:latin typeface="Trebuchet MS"/>
                <a:cs typeface="Trebuchet MS"/>
              </a:rPr>
              <a:t>ke</a:t>
            </a:r>
            <a:r>
              <a:rPr sz="4600" u="sng" spc="-110" dirty="0">
                <a:uFill>
                  <a:solidFill>
                    <a:srgbClr val="000000"/>
                  </a:solidFill>
                </a:uFill>
                <a:latin typeface="Trebuchet MS"/>
                <a:cs typeface="Trebuchet MS"/>
              </a:rPr>
              <a:t> </a:t>
            </a:r>
            <a:r>
              <a:rPr sz="4600" u="sng" spc="-254" dirty="0">
                <a:uFill>
                  <a:solidFill>
                    <a:srgbClr val="000000"/>
                  </a:solidFill>
                </a:uFill>
                <a:latin typeface="Trebuchet MS"/>
                <a:cs typeface="Trebuchet MS"/>
              </a:rPr>
              <a:t>dni</a:t>
            </a:r>
            <a:r>
              <a:rPr sz="4600" u="sng" spc="-125" dirty="0">
                <a:uFill>
                  <a:solidFill>
                    <a:srgbClr val="000000"/>
                  </a:solidFill>
                </a:uFill>
                <a:latin typeface="Trebuchet MS"/>
                <a:cs typeface="Trebuchet MS"/>
              </a:rPr>
              <a:t> </a:t>
            </a:r>
            <a:r>
              <a:rPr sz="4600" u="sng" spc="-235" dirty="0">
                <a:uFill>
                  <a:solidFill>
                    <a:srgbClr val="000000"/>
                  </a:solidFill>
                </a:uFill>
                <a:latin typeface="Trebuchet MS"/>
                <a:cs typeface="Trebuchet MS"/>
              </a:rPr>
              <a:t>podání</a:t>
            </a:r>
            <a:r>
              <a:rPr sz="4600" u="sng" spc="-130" dirty="0">
                <a:uFill>
                  <a:solidFill>
                    <a:srgbClr val="000000"/>
                  </a:solidFill>
                </a:uFill>
                <a:latin typeface="Trebuchet MS"/>
                <a:cs typeface="Trebuchet MS"/>
              </a:rPr>
              <a:t> </a:t>
            </a:r>
            <a:r>
              <a:rPr sz="4600" u="sng" spc="-160" dirty="0">
                <a:uFill>
                  <a:solidFill>
                    <a:srgbClr val="000000"/>
                  </a:solidFill>
                </a:uFill>
                <a:latin typeface="Trebuchet MS"/>
                <a:cs typeface="Trebuchet MS"/>
              </a:rPr>
              <a:t>žádosti</a:t>
            </a:r>
            <a:r>
              <a:rPr sz="4600" spc="-160" dirty="0">
                <a:latin typeface="Trebuchet MS"/>
                <a:cs typeface="Trebuchet MS"/>
              </a:rPr>
              <a:t> </a:t>
            </a:r>
            <a:r>
              <a:rPr sz="4600" u="sng" spc="-185" dirty="0">
                <a:uFill>
                  <a:solidFill>
                    <a:srgbClr val="000000"/>
                  </a:solidFill>
                </a:uFill>
                <a:latin typeface="Trebuchet MS"/>
                <a:cs typeface="Trebuchet MS"/>
              </a:rPr>
              <a:t>které</a:t>
            </a:r>
            <a:r>
              <a:rPr sz="4600" u="sng" spc="-95" dirty="0">
                <a:uFill>
                  <a:solidFill>
                    <a:srgbClr val="000000"/>
                  </a:solidFill>
                </a:uFill>
                <a:latin typeface="Trebuchet MS"/>
                <a:cs typeface="Trebuchet MS"/>
              </a:rPr>
              <a:t> </a:t>
            </a:r>
            <a:r>
              <a:rPr sz="4600" u="sng" spc="-175" dirty="0">
                <a:uFill>
                  <a:solidFill>
                    <a:srgbClr val="000000"/>
                  </a:solidFill>
                </a:uFill>
                <a:latin typeface="Trebuchet MS"/>
                <a:cs typeface="Trebuchet MS"/>
              </a:rPr>
              <a:t>historicky</a:t>
            </a:r>
            <a:r>
              <a:rPr sz="4600" u="sng" spc="-130" dirty="0">
                <a:uFill>
                  <a:solidFill>
                    <a:srgbClr val="000000"/>
                  </a:solidFill>
                </a:uFill>
                <a:latin typeface="Trebuchet MS"/>
                <a:cs typeface="Trebuchet MS"/>
              </a:rPr>
              <a:t> </a:t>
            </a:r>
            <a:r>
              <a:rPr sz="4600" u="sng" spc="-305" dirty="0">
                <a:uFill>
                  <a:solidFill>
                    <a:srgbClr val="000000"/>
                  </a:solidFill>
                </a:uFill>
                <a:latin typeface="Trebuchet MS"/>
                <a:cs typeface="Trebuchet MS"/>
              </a:rPr>
              <a:t>byly</a:t>
            </a:r>
            <a:r>
              <a:rPr sz="4600" u="sng" spc="-114" dirty="0">
                <a:uFill>
                  <a:solidFill>
                    <a:srgbClr val="000000"/>
                  </a:solidFill>
                </a:uFill>
                <a:latin typeface="Trebuchet MS"/>
                <a:cs typeface="Trebuchet MS"/>
              </a:rPr>
              <a:t> </a:t>
            </a:r>
            <a:r>
              <a:rPr sz="4600" u="sng" spc="-265" dirty="0">
                <a:uFill>
                  <a:solidFill>
                    <a:srgbClr val="000000"/>
                  </a:solidFill>
                </a:uFill>
                <a:latin typeface="Trebuchet MS"/>
                <a:cs typeface="Trebuchet MS"/>
              </a:rPr>
              <a:t>evidované</a:t>
            </a:r>
            <a:r>
              <a:rPr sz="4600" u="sng" spc="-120" dirty="0">
                <a:uFill>
                  <a:solidFill>
                    <a:srgbClr val="000000"/>
                  </a:solidFill>
                </a:uFill>
                <a:latin typeface="Trebuchet MS"/>
                <a:cs typeface="Trebuchet MS"/>
              </a:rPr>
              <a:t> </a:t>
            </a:r>
            <a:r>
              <a:rPr sz="4600" u="sng" spc="-250" dirty="0">
                <a:uFill>
                  <a:solidFill>
                    <a:srgbClr val="000000"/>
                  </a:solidFill>
                </a:uFill>
                <a:latin typeface="Trebuchet MS"/>
                <a:cs typeface="Trebuchet MS"/>
              </a:rPr>
              <a:t>v</a:t>
            </a:r>
            <a:r>
              <a:rPr sz="4600" u="sng" spc="-100" dirty="0">
                <a:uFill>
                  <a:solidFill>
                    <a:srgbClr val="000000"/>
                  </a:solidFill>
                </a:uFill>
                <a:latin typeface="Trebuchet MS"/>
                <a:cs typeface="Trebuchet MS"/>
              </a:rPr>
              <a:t> </a:t>
            </a:r>
            <a:r>
              <a:rPr sz="4600" u="sng" spc="-220" dirty="0">
                <a:uFill>
                  <a:solidFill>
                    <a:srgbClr val="000000"/>
                  </a:solidFill>
                </a:uFill>
                <a:latin typeface="Trebuchet MS"/>
                <a:cs typeface="Trebuchet MS"/>
              </a:rPr>
              <a:t>kultuře</a:t>
            </a:r>
            <a:r>
              <a:rPr sz="4600" u="sng" spc="-700" dirty="0">
                <a:uFill>
                  <a:solidFill>
                    <a:srgbClr val="000000"/>
                  </a:solidFill>
                </a:uFill>
                <a:latin typeface="Trebuchet MS"/>
                <a:cs typeface="Trebuchet MS"/>
              </a:rPr>
              <a:t> </a:t>
            </a:r>
            <a:r>
              <a:rPr sz="4600" u="sng" spc="105" dirty="0">
                <a:uFill>
                  <a:solidFill>
                    <a:srgbClr val="000000"/>
                  </a:solidFill>
                </a:uFill>
                <a:latin typeface="Trebuchet MS"/>
                <a:cs typeface="Trebuchet MS"/>
              </a:rPr>
              <a:t>T</a:t>
            </a:r>
            <a:r>
              <a:rPr sz="4600" u="sng" spc="-105" dirty="0">
                <a:uFill>
                  <a:solidFill>
                    <a:srgbClr val="000000"/>
                  </a:solidFill>
                </a:uFill>
                <a:latin typeface="Trebuchet MS"/>
                <a:cs typeface="Trebuchet MS"/>
              </a:rPr>
              <a:t> </a:t>
            </a:r>
            <a:r>
              <a:rPr sz="4600" u="sng" spc="-20" dirty="0">
                <a:uFill>
                  <a:solidFill>
                    <a:srgbClr val="000000"/>
                  </a:solidFill>
                </a:uFill>
                <a:latin typeface="Trebuchet MS"/>
                <a:cs typeface="Trebuchet MS"/>
              </a:rPr>
              <a:t>/ECP</a:t>
            </a:r>
            <a:r>
              <a:rPr sz="4600" spc="-20" dirty="0">
                <a:latin typeface="Trebuchet MS"/>
                <a:cs typeface="Trebuchet MS"/>
              </a:rPr>
              <a:t> </a:t>
            </a:r>
            <a:r>
              <a:rPr sz="4600" u="sng" spc="-275" dirty="0">
                <a:uFill>
                  <a:solidFill>
                    <a:srgbClr val="000000"/>
                  </a:solidFill>
                </a:uFill>
                <a:latin typeface="Trebuchet MS"/>
                <a:cs typeface="Trebuchet MS"/>
              </a:rPr>
              <a:t>následně</a:t>
            </a:r>
            <a:r>
              <a:rPr sz="4600" u="sng" spc="-125" dirty="0">
                <a:uFill>
                  <a:solidFill>
                    <a:srgbClr val="000000"/>
                  </a:solidFill>
                </a:uFill>
                <a:latin typeface="Trebuchet MS"/>
                <a:cs typeface="Trebuchet MS"/>
              </a:rPr>
              <a:t> </a:t>
            </a:r>
            <a:r>
              <a:rPr sz="4600" u="sng" spc="-305" dirty="0">
                <a:uFill>
                  <a:solidFill>
                    <a:srgbClr val="000000"/>
                  </a:solidFill>
                </a:uFill>
                <a:latin typeface="Trebuchet MS"/>
                <a:cs typeface="Trebuchet MS"/>
              </a:rPr>
              <a:t>byly</a:t>
            </a:r>
            <a:r>
              <a:rPr sz="4600" u="sng" spc="-95" dirty="0">
                <a:uFill>
                  <a:solidFill>
                    <a:srgbClr val="000000"/>
                  </a:solidFill>
                </a:uFill>
                <a:latin typeface="Trebuchet MS"/>
                <a:cs typeface="Trebuchet MS"/>
              </a:rPr>
              <a:t> </a:t>
            </a:r>
            <a:r>
              <a:rPr sz="4600" u="sng" spc="-250" dirty="0">
                <a:uFill>
                  <a:solidFill>
                    <a:srgbClr val="000000"/>
                  </a:solidFill>
                </a:uFill>
                <a:latin typeface="Trebuchet MS"/>
                <a:cs typeface="Trebuchet MS"/>
              </a:rPr>
              <a:t>přeměněny</a:t>
            </a:r>
            <a:r>
              <a:rPr sz="4600" u="sng" spc="-125" dirty="0">
                <a:uFill>
                  <a:solidFill>
                    <a:srgbClr val="000000"/>
                  </a:solidFill>
                </a:uFill>
                <a:latin typeface="Trebuchet MS"/>
                <a:cs typeface="Trebuchet MS"/>
              </a:rPr>
              <a:t> </a:t>
            </a:r>
            <a:r>
              <a:rPr sz="4600" u="sng" spc="-345" dirty="0">
                <a:uFill>
                  <a:solidFill>
                    <a:srgbClr val="000000"/>
                  </a:solidFill>
                </a:uFill>
                <a:latin typeface="Trebuchet MS"/>
                <a:cs typeface="Trebuchet MS"/>
              </a:rPr>
              <a:t>na</a:t>
            </a:r>
            <a:r>
              <a:rPr sz="4600" u="sng" spc="-105" dirty="0">
                <a:uFill>
                  <a:solidFill>
                    <a:srgbClr val="000000"/>
                  </a:solidFill>
                </a:uFill>
                <a:latin typeface="Trebuchet MS"/>
                <a:cs typeface="Trebuchet MS"/>
              </a:rPr>
              <a:t> </a:t>
            </a:r>
            <a:r>
              <a:rPr sz="4600" u="sng" spc="-280" dirty="0">
                <a:uFill>
                  <a:solidFill>
                    <a:srgbClr val="000000"/>
                  </a:solidFill>
                </a:uFill>
                <a:latin typeface="Trebuchet MS"/>
                <a:cs typeface="Trebuchet MS"/>
              </a:rPr>
              <a:t>jinou</a:t>
            </a:r>
            <a:r>
              <a:rPr sz="4600" u="sng" spc="-105" dirty="0">
                <a:uFill>
                  <a:solidFill>
                    <a:srgbClr val="000000"/>
                  </a:solidFill>
                </a:uFill>
                <a:latin typeface="Trebuchet MS"/>
                <a:cs typeface="Trebuchet MS"/>
              </a:rPr>
              <a:t> </a:t>
            </a:r>
            <a:r>
              <a:rPr sz="4600" u="sng" spc="-10" dirty="0">
                <a:uFill>
                  <a:solidFill>
                    <a:srgbClr val="000000"/>
                  </a:solidFill>
                </a:uFill>
                <a:latin typeface="Trebuchet MS"/>
                <a:cs typeface="Trebuchet MS"/>
              </a:rPr>
              <a:t>kulturu</a:t>
            </a:r>
            <a:endParaRPr sz="4600">
              <a:latin typeface="Trebuchet MS"/>
              <a:cs typeface="Trebuchet MS"/>
            </a:endParaRPr>
          </a:p>
          <a:p>
            <a:pPr marL="12700">
              <a:lnSpc>
                <a:spcPct val="100000"/>
              </a:lnSpc>
              <a:spcBef>
                <a:spcPts val="1065"/>
              </a:spcBef>
            </a:pPr>
            <a:r>
              <a:rPr sz="4950" b="1" spc="-10" dirty="0">
                <a:latin typeface="Trebuchet MS"/>
                <a:cs typeface="Trebuchet MS"/>
              </a:rPr>
              <a:t>povinnost</a:t>
            </a:r>
            <a:r>
              <a:rPr sz="4950" b="1" spc="-315" dirty="0">
                <a:latin typeface="Trebuchet MS"/>
                <a:cs typeface="Trebuchet MS"/>
              </a:rPr>
              <a:t> </a:t>
            </a:r>
            <a:r>
              <a:rPr sz="4950" b="1" dirty="0">
                <a:latin typeface="Trebuchet MS"/>
                <a:cs typeface="Trebuchet MS"/>
              </a:rPr>
              <a:t>se</a:t>
            </a:r>
            <a:r>
              <a:rPr sz="4950" b="1" spc="-235" dirty="0">
                <a:latin typeface="Trebuchet MS"/>
                <a:cs typeface="Trebuchet MS"/>
              </a:rPr>
              <a:t> </a:t>
            </a:r>
            <a:r>
              <a:rPr sz="4950" b="1" spc="-20" dirty="0">
                <a:latin typeface="Trebuchet MS"/>
                <a:cs typeface="Trebuchet MS"/>
              </a:rPr>
              <a:t>váže</a:t>
            </a:r>
            <a:r>
              <a:rPr sz="4950" b="1" spc="-229" dirty="0">
                <a:latin typeface="Trebuchet MS"/>
                <a:cs typeface="Trebuchet MS"/>
              </a:rPr>
              <a:t> </a:t>
            </a:r>
            <a:r>
              <a:rPr sz="4950" b="1" dirty="0">
                <a:latin typeface="Trebuchet MS"/>
                <a:cs typeface="Trebuchet MS"/>
              </a:rPr>
              <a:t>k</a:t>
            </a:r>
            <a:r>
              <a:rPr sz="4950" b="1" spc="-245" dirty="0">
                <a:latin typeface="Trebuchet MS"/>
                <a:cs typeface="Trebuchet MS"/>
              </a:rPr>
              <a:t> </a:t>
            </a:r>
            <a:r>
              <a:rPr sz="4950" b="1" spc="-105" dirty="0">
                <a:latin typeface="Trebuchet MS"/>
                <a:cs typeface="Trebuchet MS"/>
              </a:rPr>
              <a:t>ploše,</a:t>
            </a:r>
            <a:r>
              <a:rPr sz="4950" b="1" spc="-600" dirty="0">
                <a:latin typeface="Trebuchet MS"/>
                <a:cs typeface="Trebuchet MS"/>
              </a:rPr>
              <a:t> </a:t>
            </a:r>
            <a:r>
              <a:rPr sz="4950" b="1" spc="-45" dirty="0">
                <a:latin typeface="Trebuchet MS"/>
                <a:cs typeface="Trebuchet MS"/>
              </a:rPr>
              <a:t>pokračuje</a:t>
            </a:r>
            <a:r>
              <a:rPr sz="4950" b="1" spc="-245" dirty="0">
                <a:latin typeface="Trebuchet MS"/>
                <a:cs typeface="Trebuchet MS"/>
              </a:rPr>
              <a:t> </a:t>
            </a:r>
            <a:r>
              <a:rPr sz="4950" b="1" dirty="0">
                <a:latin typeface="Trebuchet MS"/>
                <a:cs typeface="Trebuchet MS"/>
              </a:rPr>
              <a:t>v</a:t>
            </a:r>
            <a:r>
              <a:rPr sz="4950" b="1" spc="-240" dirty="0">
                <a:latin typeface="Trebuchet MS"/>
                <a:cs typeface="Trebuchet MS"/>
              </a:rPr>
              <a:t> </a:t>
            </a:r>
            <a:r>
              <a:rPr sz="4950" b="1" spc="-20" dirty="0">
                <a:latin typeface="Trebuchet MS"/>
                <a:cs typeface="Trebuchet MS"/>
              </a:rPr>
              <a:t>čase</a:t>
            </a:r>
            <a:endParaRPr sz="4950">
              <a:latin typeface="Trebuchet MS"/>
              <a:cs typeface="Trebuchet MS"/>
            </a:endParaRPr>
          </a:p>
        </p:txBody>
      </p:sp>
      <p:sp>
        <p:nvSpPr>
          <p:cNvPr id="18" name="object 18"/>
          <p:cNvSpPr/>
          <p:nvPr/>
        </p:nvSpPr>
        <p:spPr>
          <a:xfrm>
            <a:off x="1155837" y="13455307"/>
            <a:ext cx="382270" cy="401955"/>
          </a:xfrm>
          <a:custGeom>
            <a:avLst/>
            <a:gdLst/>
            <a:ahLst/>
            <a:cxnLst/>
            <a:rect l="l" t="t" r="r" b="b"/>
            <a:pathLst>
              <a:path w="382269" h="401955">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9CF29C4-EE73-43AA-89C6-5C31CC8EC926}"/>
              </a:ext>
            </a:extLst>
          </p:cNvPr>
          <p:cNvSpPr>
            <a:spLocks noGrp="1"/>
          </p:cNvSpPr>
          <p:nvPr>
            <p:ph type="title"/>
          </p:nvPr>
        </p:nvSpPr>
        <p:spPr>
          <a:xfrm>
            <a:off x="2223392" y="402104"/>
            <a:ext cx="13666469" cy="1869743"/>
          </a:xfrm>
        </p:spPr>
        <p:txBody>
          <a:bodyPr>
            <a:normAutofit fontScale="90000"/>
          </a:bodyPr>
          <a:lstStyle/>
          <a:p>
            <a:pPr algn="ctr"/>
            <a:r>
              <a:rPr lang="cs-CZ" sz="7200" dirty="0"/>
              <a:t>Jednotná žádost</a:t>
            </a:r>
            <a:r>
              <a:rPr lang="cs-CZ" dirty="0"/>
              <a:t/>
            </a:r>
            <a:br>
              <a:rPr lang="cs-CZ" dirty="0"/>
            </a:br>
            <a:endParaRPr lang="cs-CZ" dirty="0"/>
          </a:p>
        </p:txBody>
      </p:sp>
      <p:sp>
        <p:nvSpPr>
          <p:cNvPr id="3" name="Zástupný symbol pro text 2">
            <a:extLst>
              <a:ext uri="{FF2B5EF4-FFF2-40B4-BE49-F238E27FC236}">
                <a16:creationId xmlns:a16="http://schemas.microsoft.com/office/drawing/2014/main" xmlns="" id="{7FDDBB5D-D2DB-4F9D-A77D-04D412D7F244}"/>
              </a:ext>
            </a:extLst>
          </p:cNvPr>
          <p:cNvSpPr>
            <a:spLocks noGrp="1"/>
          </p:cNvSpPr>
          <p:nvPr>
            <p:ph idx="1"/>
          </p:nvPr>
        </p:nvSpPr>
        <p:spPr>
          <a:xfrm>
            <a:off x="1158426" y="2968624"/>
            <a:ext cx="18497550" cy="11710521"/>
          </a:xfrm>
        </p:spPr>
        <p:txBody>
          <a:bodyPr>
            <a:normAutofit/>
          </a:bodyPr>
          <a:lstStyle/>
          <a:p>
            <a:pPr algn="just"/>
            <a:r>
              <a:rPr lang="cs-CZ" sz="4800" dirty="0">
                <a:solidFill>
                  <a:schemeClr val="accent6">
                    <a:lumMod val="50000"/>
                  </a:schemeClr>
                </a:solidFill>
                <a:latin typeface="+mn-lt"/>
              </a:rPr>
              <a:t>Od 15. března 2024 </a:t>
            </a:r>
            <a:r>
              <a:rPr lang="cs-CZ" sz="4800" b="0" dirty="0">
                <a:latin typeface="+mn-lt"/>
              </a:rPr>
              <a:t>je na Portálu farmáře SZIF uvolněna funkcionalita pro předběžné načtení deklarace Aktivního zemědělce, kde si žadatel, v záložce</a:t>
            </a:r>
          </a:p>
          <a:p>
            <a:pPr algn="just"/>
            <a:r>
              <a:rPr lang="cs-CZ" sz="4800" b="0" dirty="0">
                <a:latin typeface="+mn-lt"/>
              </a:rPr>
              <a:t> </a:t>
            </a:r>
            <a:r>
              <a:rPr lang="cs-CZ" sz="4800" u="sng" dirty="0">
                <a:solidFill>
                  <a:srgbClr val="FF0000"/>
                </a:solidFill>
                <a:latin typeface="+mn-lt"/>
              </a:rPr>
              <a:t>Nová podání/Jednotná žádost včetně deklarace zemědělské půdy, žádosti AEKO a EZ v části Příprava deklarací</a:t>
            </a:r>
            <a:r>
              <a:rPr lang="cs-CZ" sz="4800" b="0" dirty="0">
                <a:latin typeface="+mn-lt"/>
              </a:rPr>
              <a:t>, může vyzkoušet generování deklarace a zjistit jakým kritériem plní podmínky aktivního zemědělce nebo zda musí doložit zemědělské a celkové příjmy/výnosy.</a:t>
            </a:r>
          </a:p>
          <a:p>
            <a:pPr algn="just"/>
            <a:endParaRPr lang="cs-CZ" sz="4800" b="0" dirty="0">
              <a:latin typeface="+mn-lt"/>
            </a:endParaRPr>
          </a:p>
          <a:p>
            <a:pPr algn="just"/>
            <a:r>
              <a:rPr lang="cs-CZ" sz="4800" b="0" dirty="0">
                <a:latin typeface="+mn-lt"/>
              </a:rPr>
              <a:t>Nově je také při podání Jednotné žádosti povinné vyplnit a podat </a:t>
            </a:r>
            <a:r>
              <a:rPr lang="cs-CZ" sz="4800" dirty="0">
                <a:solidFill>
                  <a:srgbClr val="FF0000"/>
                </a:solidFill>
                <a:latin typeface="+mn-lt"/>
              </a:rPr>
              <a:t>formulář Identifikace příjemců</a:t>
            </a:r>
            <a:r>
              <a:rPr lang="cs-CZ" sz="4800" b="0" dirty="0">
                <a:latin typeface="+mn-lt"/>
              </a:rPr>
              <a:t>. Formulář obsahuje informace o žadateli s ohledem na jeho majetkovou propojenost s jiným subjektem, resp. s ohledem na vazbu ovládající a ovládané osoby</a:t>
            </a:r>
          </a:p>
        </p:txBody>
      </p:sp>
    </p:spTree>
    <p:extLst>
      <p:ext uri="{BB962C8B-B14F-4D97-AF65-F5344CB8AC3E}">
        <p14:creationId xmlns:p14="http://schemas.microsoft.com/office/powerpoint/2010/main" val="3744577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23392" y="402104"/>
            <a:ext cx="13512800" cy="779780"/>
          </a:xfrm>
          <a:prstGeom prst="rect">
            <a:avLst/>
          </a:prstGeom>
        </p:spPr>
        <p:txBody>
          <a:bodyPr vert="horz" wrap="square" lIns="0" tIns="12065" rIns="0" bIns="0" rtlCol="0">
            <a:spAutoFit/>
          </a:bodyPr>
          <a:lstStyle/>
          <a:p>
            <a:pPr marL="12700">
              <a:lnSpc>
                <a:spcPct val="100000"/>
              </a:lnSpc>
              <a:spcBef>
                <a:spcPts val="95"/>
              </a:spcBef>
            </a:pPr>
            <a:r>
              <a:rPr sz="4950" b="1" spc="585" dirty="0">
                <a:solidFill>
                  <a:srgbClr val="804800"/>
                </a:solidFill>
                <a:latin typeface="Trebuchet MS"/>
                <a:cs typeface="Trebuchet MS"/>
              </a:rPr>
              <a:t>ZÁKLADNÍ</a:t>
            </a:r>
            <a:r>
              <a:rPr sz="4950" b="1" spc="-100" dirty="0">
                <a:solidFill>
                  <a:srgbClr val="804800"/>
                </a:solidFill>
                <a:latin typeface="Trebuchet MS"/>
                <a:cs typeface="Trebuchet MS"/>
              </a:rPr>
              <a:t> </a:t>
            </a:r>
            <a:r>
              <a:rPr sz="4950" b="1" spc="459" dirty="0">
                <a:solidFill>
                  <a:srgbClr val="804800"/>
                </a:solidFill>
                <a:latin typeface="Trebuchet MS"/>
                <a:cs typeface="Trebuchet MS"/>
              </a:rPr>
              <a:t>CELOFAREMNÍ</a:t>
            </a:r>
            <a:r>
              <a:rPr sz="4950" b="1" spc="-70" dirty="0">
                <a:solidFill>
                  <a:srgbClr val="804800"/>
                </a:solidFill>
                <a:latin typeface="Trebuchet MS"/>
                <a:cs typeface="Trebuchet MS"/>
              </a:rPr>
              <a:t> </a:t>
            </a:r>
            <a:r>
              <a:rPr sz="4950" b="1" spc="415" dirty="0">
                <a:solidFill>
                  <a:srgbClr val="804800"/>
                </a:solidFill>
                <a:latin typeface="Trebuchet MS"/>
                <a:cs typeface="Trebuchet MS"/>
              </a:rPr>
              <a:t>EKOPLATBA</a:t>
            </a:r>
            <a:r>
              <a:rPr sz="4950" b="1" spc="-105" dirty="0">
                <a:solidFill>
                  <a:srgbClr val="804800"/>
                </a:solidFill>
                <a:latin typeface="Trebuchet MS"/>
                <a:cs typeface="Trebuchet MS"/>
              </a:rPr>
              <a:t> </a:t>
            </a:r>
            <a:r>
              <a:rPr sz="4950" b="1" spc="-190" dirty="0">
                <a:solidFill>
                  <a:srgbClr val="804800"/>
                </a:solidFill>
                <a:latin typeface="Trebuchet MS"/>
                <a:cs typeface="Trebuchet MS"/>
              </a:rPr>
              <a:t>-</a:t>
            </a:r>
            <a:r>
              <a:rPr sz="4950" b="1" spc="-855" dirty="0">
                <a:solidFill>
                  <a:srgbClr val="804800"/>
                </a:solidFill>
                <a:latin typeface="Trebuchet MS"/>
                <a:cs typeface="Trebuchet MS"/>
              </a:rPr>
              <a:t> </a:t>
            </a:r>
            <a:r>
              <a:rPr sz="4950" b="1" spc="459" dirty="0">
                <a:solidFill>
                  <a:srgbClr val="804800"/>
                </a:solidFill>
                <a:latin typeface="Trebuchet MS"/>
                <a:cs typeface="Trebuchet MS"/>
              </a:rPr>
              <a:t>T</a:t>
            </a:r>
            <a:endParaRPr sz="4950">
              <a:latin typeface="Trebuchet MS"/>
              <a:cs typeface="Trebuchet MS"/>
            </a:endParaRPr>
          </a:p>
        </p:txBody>
      </p:sp>
      <p:sp>
        <p:nvSpPr>
          <p:cNvPr id="3" name="object 3"/>
          <p:cNvSpPr/>
          <p:nvPr/>
        </p:nvSpPr>
        <p:spPr>
          <a:xfrm>
            <a:off x="1083347" y="1471457"/>
            <a:ext cx="421640" cy="441959"/>
          </a:xfrm>
          <a:custGeom>
            <a:avLst/>
            <a:gdLst/>
            <a:ahLst/>
            <a:cxnLst/>
            <a:rect l="l" t="t" r="r" b="b"/>
            <a:pathLst>
              <a:path w="421640" h="441960">
                <a:moveTo>
                  <a:pt x="421298" y="0"/>
                </a:moveTo>
                <a:lnTo>
                  <a:pt x="312765" y="14213"/>
                </a:lnTo>
                <a:lnTo>
                  <a:pt x="213789" y="49778"/>
                </a:lnTo>
                <a:lnTo>
                  <a:pt x="117620" y="120136"/>
                </a:lnTo>
                <a:lnTo>
                  <a:pt x="50523" y="221998"/>
                </a:lnTo>
                <a:lnTo>
                  <a:pt x="15504" y="326880"/>
                </a:lnTo>
                <a:lnTo>
                  <a:pt x="2138" y="408836"/>
                </a:lnTo>
                <a:lnTo>
                  <a:pt x="0" y="441920"/>
                </a:lnTo>
                <a:lnTo>
                  <a:pt x="31243" y="440345"/>
                </a:lnTo>
                <a:lnTo>
                  <a:pt x="108800" y="427708"/>
                </a:lnTo>
                <a:lnTo>
                  <a:pt x="208410" y="392143"/>
                </a:lnTo>
                <a:lnTo>
                  <a:pt x="305815" y="321784"/>
                </a:lnTo>
                <a:lnTo>
                  <a:pt x="372579" y="219921"/>
                </a:lnTo>
                <a:lnTo>
                  <a:pt x="406863" y="115039"/>
                </a:lnTo>
                <a:lnTo>
                  <a:pt x="419494" y="33084"/>
                </a:lnTo>
                <a:lnTo>
                  <a:pt x="421298" y="0"/>
                </a:lnTo>
                <a:close/>
              </a:path>
            </a:pathLst>
          </a:custGeom>
          <a:solidFill>
            <a:srgbClr val="CDCE00"/>
          </a:solidFill>
        </p:spPr>
        <p:txBody>
          <a:bodyPr wrap="square" lIns="0" tIns="0" rIns="0" bIns="0" rtlCol="0"/>
          <a:lstStyle/>
          <a:p>
            <a:endParaRPr/>
          </a:p>
        </p:txBody>
      </p:sp>
      <p:sp>
        <p:nvSpPr>
          <p:cNvPr id="4" name="object 4"/>
          <p:cNvSpPr txBox="1">
            <a:spLocks noGrp="1"/>
          </p:cNvSpPr>
          <p:nvPr>
            <p:ph type="title"/>
          </p:nvPr>
        </p:nvSpPr>
        <p:spPr>
          <a:xfrm>
            <a:off x="1516800" y="1231609"/>
            <a:ext cx="9153525" cy="854710"/>
          </a:xfrm>
          <a:prstGeom prst="rect">
            <a:avLst/>
          </a:prstGeom>
        </p:spPr>
        <p:txBody>
          <a:bodyPr vert="horz" wrap="square" lIns="0" tIns="11430" rIns="0" bIns="0" rtlCol="0">
            <a:spAutoFit/>
          </a:bodyPr>
          <a:lstStyle/>
          <a:p>
            <a:pPr marL="12700">
              <a:lnSpc>
                <a:spcPct val="100000"/>
              </a:lnSpc>
              <a:spcBef>
                <a:spcPts val="90"/>
              </a:spcBef>
            </a:pPr>
            <a:r>
              <a:rPr sz="5450" spc="60" dirty="0">
                <a:solidFill>
                  <a:srgbClr val="528135"/>
                </a:solidFill>
              </a:rPr>
              <a:t>Zpětné</a:t>
            </a:r>
            <a:r>
              <a:rPr sz="5450" spc="-215" dirty="0">
                <a:solidFill>
                  <a:srgbClr val="528135"/>
                </a:solidFill>
              </a:rPr>
              <a:t> </a:t>
            </a:r>
            <a:r>
              <a:rPr sz="5450" spc="-55" dirty="0">
                <a:solidFill>
                  <a:srgbClr val="528135"/>
                </a:solidFill>
              </a:rPr>
              <a:t>zatravnění</a:t>
            </a:r>
            <a:r>
              <a:rPr sz="5450" spc="-195" dirty="0">
                <a:solidFill>
                  <a:srgbClr val="528135"/>
                </a:solidFill>
              </a:rPr>
              <a:t> </a:t>
            </a:r>
            <a:r>
              <a:rPr sz="5450" spc="60" dirty="0">
                <a:solidFill>
                  <a:srgbClr val="528135"/>
                </a:solidFill>
              </a:rPr>
              <a:t>do</a:t>
            </a:r>
            <a:r>
              <a:rPr sz="5450" spc="-180" dirty="0">
                <a:solidFill>
                  <a:srgbClr val="528135"/>
                </a:solidFill>
              </a:rPr>
              <a:t> </a:t>
            </a:r>
            <a:r>
              <a:rPr sz="5450" spc="-315" dirty="0">
                <a:solidFill>
                  <a:srgbClr val="528135"/>
                </a:solidFill>
              </a:rPr>
              <a:t>31.</a:t>
            </a:r>
            <a:r>
              <a:rPr sz="5450" spc="-675" dirty="0">
                <a:solidFill>
                  <a:srgbClr val="528135"/>
                </a:solidFill>
              </a:rPr>
              <a:t> </a:t>
            </a:r>
            <a:r>
              <a:rPr sz="5450" spc="-340" dirty="0">
                <a:solidFill>
                  <a:srgbClr val="528135"/>
                </a:solidFill>
              </a:rPr>
              <a:t>10.</a:t>
            </a:r>
            <a:endParaRPr sz="5450"/>
          </a:p>
        </p:txBody>
      </p:sp>
      <p:sp>
        <p:nvSpPr>
          <p:cNvPr id="5" name="object 5"/>
          <p:cNvSpPr/>
          <p:nvPr/>
        </p:nvSpPr>
        <p:spPr>
          <a:xfrm>
            <a:off x="1155837" y="3273854"/>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1155837" y="4231192"/>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7" name="object 7"/>
          <p:cNvSpPr/>
          <p:nvPr/>
        </p:nvSpPr>
        <p:spPr>
          <a:xfrm>
            <a:off x="1155837" y="5125712"/>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8" name="object 8"/>
          <p:cNvSpPr/>
          <p:nvPr/>
        </p:nvSpPr>
        <p:spPr>
          <a:xfrm>
            <a:off x="1748887" y="6010307"/>
            <a:ext cx="353695" cy="375920"/>
          </a:xfrm>
          <a:custGeom>
            <a:avLst/>
            <a:gdLst/>
            <a:ahLst/>
            <a:cxnLst/>
            <a:rect l="l" t="t" r="r" b="b"/>
            <a:pathLst>
              <a:path w="353694" h="375920">
                <a:moveTo>
                  <a:pt x="353565" y="0"/>
                </a:moveTo>
                <a:lnTo>
                  <a:pt x="262481" y="12072"/>
                </a:lnTo>
                <a:lnTo>
                  <a:pt x="179417" y="42279"/>
                </a:lnTo>
                <a:lnTo>
                  <a:pt x="98709" y="102039"/>
                </a:lnTo>
                <a:lnTo>
                  <a:pt x="42400" y="188557"/>
                </a:lnTo>
                <a:lnTo>
                  <a:pt x="13011" y="277639"/>
                </a:lnTo>
                <a:lnTo>
                  <a:pt x="1794" y="347249"/>
                </a:lnTo>
                <a:lnTo>
                  <a:pt x="0" y="375349"/>
                </a:lnTo>
                <a:lnTo>
                  <a:pt x="26220" y="374011"/>
                </a:lnTo>
                <a:lnTo>
                  <a:pt x="91307" y="363278"/>
                </a:lnTo>
                <a:lnTo>
                  <a:pt x="174903" y="333070"/>
                </a:lnTo>
                <a:lnTo>
                  <a:pt x="256648" y="273310"/>
                </a:lnTo>
                <a:lnTo>
                  <a:pt x="312678" y="186792"/>
                </a:lnTo>
                <a:lnTo>
                  <a:pt x="341450" y="97710"/>
                </a:lnTo>
                <a:lnTo>
                  <a:pt x="352050" y="28100"/>
                </a:lnTo>
                <a:lnTo>
                  <a:pt x="353565" y="0"/>
                </a:lnTo>
                <a:close/>
              </a:path>
            </a:pathLst>
          </a:custGeom>
          <a:solidFill>
            <a:srgbClr val="CDCE00"/>
          </a:solidFill>
        </p:spPr>
        <p:txBody>
          <a:bodyPr wrap="square" lIns="0" tIns="0" rIns="0" bIns="0" rtlCol="0"/>
          <a:lstStyle/>
          <a:p>
            <a:endParaRPr/>
          </a:p>
        </p:txBody>
      </p:sp>
      <p:sp>
        <p:nvSpPr>
          <p:cNvPr id="9" name="object 9"/>
          <p:cNvSpPr/>
          <p:nvPr/>
        </p:nvSpPr>
        <p:spPr>
          <a:xfrm>
            <a:off x="2127313" y="6467895"/>
            <a:ext cx="17289145" cy="29209"/>
          </a:xfrm>
          <a:custGeom>
            <a:avLst/>
            <a:gdLst/>
            <a:ahLst/>
            <a:cxnLst/>
            <a:rect l="l" t="t" r="r" b="b"/>
            <a:pathLst>
              <a:path w="17289145" h="29210">
                <a:moveTo>
                  <a:pt x="17288621" y="0"/>
                </a:moveTo>
                <a:lnTo>
                  <a:pt x="0" y="0"/>
                </a:lnTo>
                <a:lnTo>
                  <a:pt x="0" y="28896"/>
                </a:lnTo>
                <a:lnTo>
                  <a:pt x="17288621" y="28896"/>
                </a:lnTo>
                <a:lnTo>
                  <a:pt x="17288621" y="0"/>
                </a:lnTo>
                <a:close/>
              </a:path>
            </a:pathLst>
          </a:custGeom>
          <a:solidFill>
            <a:srgbClr val="000000"/>
          </a:solidFill>
        </p:spPr>
        <p:txBody>
          <a:bodyPr wrap="square" lIns="0" tIns="0" rIns="0" bIns="0" rtlCol="0"/>
          <a:lstStyle/>
          <a:p>
            <a:endParaRPr/>
          </a:p>
        </p:txBody>
      </p:sp>
      <p:sp>
        <p:nvSpPr>
          <p:cNvPr id="10" name="object 10"/>
          <p:cNvSpPr/>
          <p:nvPr/>
        </p:nvSpPr>
        <p:spPr>
          <a:xfrm>
            <a:off x="1748887" y="7571949"/>
            <a:ext cx="353695" cy="375920"/>
          </a:xfrm>
          <a:custGeom>
            <a:avLst/>
            <a:gdLst/>
            <a:ahLst/>
            <a:cxnLst/>
            <a:rect l="l" t="t" r="r" b="b"/>
            <a:pathLst>
              <a:path w="353694" h="375920">
                <a:moveTo>
                  <a:pt x="353565" y="0"/>
                </a:moveTo>
                <a:lnTo>
                  <a:pt x="262481" y="12072"/>
                </a:lnTo>
                <a:lnTo>
                  <a:pt x="179417" y="42279"/>
                </a:lnTo>
                <a:lnTo>
                  <a:pt x="98709" y="102039"/>
                </a:lnTo>
                <a:lnTo>
                  <a:pt x="42400" y="188557"/>
                </a:lnTo>
                <a:lnTo>
                  <a:pt x="13011" y="277639"/>
                </a:lnTo>
                <a:lnTo>
                  <a:pt x="1794" y="347249"/>
                </a:lnTo>
                <a:lnTo>
                  <a:pt x="0" y="375349"/>
                </a:lnTo>
                <a:lnTo>
                  <a:pt x="26220" y="374011"/>
                </a:lnTo>
                <a:lnTo>
                  <a:pt x="91307" y="363278"/>
                </a:lnTo>
                <a:lnTo>
                  <a:pt x="174903" y="333070"/>
                </a:lnTo>
                <a:lnTo>
                  <a:pt x="256648" y="273310"/>
                </a:lnTo>
                <a:lnTo>
                  <a:pt x="312678" y="186792"/>
                </a:lnTo>
                <a:lnTo>
                  <a:pt x="341450" y="97710"/>
                </a:lnTo>
                <a:lnTo>
                  <a:pt x="352050" y="28100"/>
                </a:lnTo>
                <a:lnTo>
                  <a:pt x="353565" y="0"/>
                </a:lnTo>
                <a:close/>
              </a:path>
            </a:pathLst>
          </a:custGeom>
          <a:solidFill>
            <a:srgbClr val="CDCE00"/>
          </a:solidFill>
        </p:spPr>
        <p:txBody>
          <a:bodyPr wrap="square" lIns="0" tIns="0" rIns="0" bIns="0" rtlCol="0"/>
          <a:lstStyle/>
          <a:p>
            <a:endParaRPr/>
          </a:p>
        </p:txBody>
      </p:sp>
      <p:sp>
        <p:nvSpPr>
          <p:cNvPr id="11" name="object 11"/>
          <p:cNvSpPr/>
          <p:nvPr/>
        </p:nvSpPr>
        <p:spPr>
          <a:xfrm>
            <a:off x="1748887" y="8414959"/>
            <a:ext cx="353695" cy="375920"/>
          </a:xfrm>
          <a:custGeom>
            <a:avLst/>
            <a:gdLst/>
            <a:ahLst/>
            <a:cxnLst/>
            <a:rect l="l" t="t" r="r" b="b"/>
            <a:pathLst>
              <a:path w="353694" h="375920">
                <a:moveTo>
                  <a:pt x="353565" y="0"/>
                </a:moveTo>
                <a:lnTo>
                  <a:pt x="262481" y="12072"/>
                </a:lnTo>
                <a:lnTo>
                  <a:pt x="179417" y="42279"/>
                </a:lnTo>
                <a:lnTo>
                  <a:pt x="98709" y="102039"/>
                </a:lnTo>
                <a:lnTo>
                  <a:pt x="42400" y="188557"/>
                </a:lnTo>
                <a:lnTo>
                  <a:pt x="13011" y="277639"/>
                </a:lnTo>
                <a:lnTo>
                  <a:pt x="1794" y="347249"/>
                </a:lnTo>
                <a:lnTo>
                  <a:pt x="0" y="375349"/>
                </a:lnTo>
                <a:lnTo>
                  <a:pt x="26220" y="374011"/>
                </a:lnTo>
                <a:lnTo>
                  <a:pt x="91307" y="363278"/>
                </a:lnTo>
                <a:lnTo>
                  <a:pt x="174903" y="333070"/>
                </a:lnTo>
                <a:lnTo>
                  <a:pt x="256648" y="273310"/>
                </a:lnTo>
                <a:lnTo>
                  <a:pt x="312678" y="186792"/>
                </a:lnTo>
                <a:lnTo>
                  <a:pt x="341450" y="97710"/>
                </a:lnTo>
                <a:lnTo>
                  <a:pt x="352050" y="28100"/>
                </a:lnTo>
                <a:lnTo>
                  <a:pt x="353565" y="0"/>
                </a:lnTo>
                <a:close/>
              </a:path>
            </a:pathLst>
          </a:custGeom>
          <a:solidFill>
            <a:srgbClr val="CDCE00"/>
          </a:solidFill>
        </p:spPr>
        <p:txBody>
          <a:bodyPr wrap="square" lIns="0" tIns="0" rIns="0" bIns="0" rtlCol="0"/>
          <a:lstStyle/>
          <a:p>
            <a:endParaRPr/>
          </a:p>
        </p:txBody>
      </p:sp>
      <p:sp>
        <p:nvSpPr>
          <p:cNvPr id="12" name="object 12"/>
          <p:cNvSpPr/>
          <p:nvPr/>
        </p:nvSpPr>
        <p:spPr>
          <a:xfrm>
            <a:off x="2127300" y="8872556"/>
            <a:ext cx="17289145" cy="29209"/>
          </a:xfrm>
          <a:custGeom>
            <a:avLst/>
            <a:gdLst/>
            <a:ahLst/>
            <a:cxnLst/>
            <a:rect l="l" t="t" r="r" b="b"/>
            <a:pathLst>
              <a:path w="17289145" h="29209">
                <a:moveTo>
                  <a:pt x="17288625" y="0"/>
                </a:moveTo>
                <a:lnTo>
                  <a:pt x="15062378" y="0"/>
                </a:lnTo>
                <a:lnTo>
                  <a:pt x="8920086" y="0"/>
                </a:lnTo>
                <a:lnTo>
                  <a:pt x="0" y="0"/>
                </a:lnTo>
                <a:lnTo>
                  <a:pt x="0" y="28892"/>
                </a:lnTo>
                <a:lnTo>
                  <a:pt x="8920086" y="28892"/>
                </a:lnTo>
                <a:lnTo>
                  <a:pt x="15062378" y="28892"/>
                </a:lnTo>
                <a:lnTo>
                  <a:pt x="17288625" y="28892"/>
                </a:lnTo>
                <a:lnTo>
                  <a:pt x="17288625" y="0"/>
                </a:lnTo>
                <a:close/>
              </a:path>
            </a:pathLst>
          </a:custGeom>
          <a:solidFill>
            <a:srgbClr val="000000"/>
          </a:solidFill>
        </p:spPr>
        <p:txBody>
          <a:bodyPr wrap="square" lIns="0" tIns="0" rIns="0" bIns="0" rtlCol="0"/>
          <a:lstStyle/>
          <a:p>
            <a:endParaRPr/>
          </a:p>
        </p:txBody>
      </p:sp>
      <p:sp>
        <p:nvSpPr>
          <p:cNvPr id="13" name="object 13"/>
          <p:cNvSpPr txBox="1"/>
          <p:nvPr/>
        </p:nvSpPr>
        <p:spPr>
          <a:xfrm>
            <a:off x="1548209" y="2852631"/>
            <a:ext cx="17882870" cy="7694930"/>
          </a:xfrm>
          <a:prstGeom prst="rect">
            <a:avLst/>
          </a:prstGeom>
        </p:spPr>
        <p:txBody>
          <a:bodyPr vert="horz" wrap="square" lIns="0" tIns="215265" rIns="0" bIns="0" rtlCol="0">
            <a:spAutoFit/>
          </a:bodyPr>
          <a:lstStyle/>
          <a:p>
            <a:pPr marL="12700">
              <a:lnSpc>
                <a:spcPct val="100000"/>
              </a:lnSpc>
              <a:spcBef>
                <a:spcPts val="1695"/>
              </a:spcBef>
            </a:pPr>
            <a:r>
              <a:rPr sz="4950" b="1" dirty="0">
                <a:latin typeface="Trebuchet MS"/>
                <a:cs typeface="Trebuchet MS"/>
              </a:rPr>
              <a:t>2)</a:t>
            </a:r>
            <a:r>
              <a:rPr sz="4950" b="1" spc="-285" dirty="0">
                <a:latin typeface="Trebuchet MS"/>
                <a:cs typeface="Trebuchet MS"/>
              </a:rPr>
              <a:t> </a:t>
            </a:r>
            <a:r>
              <a:rPr sz="4950" b="1" spc="-45" dirty="0">
                <a:latin typeface="Trebuchet MS"/>
                <a:cs typeface="Trebuchet MS"/>
              </a:rPr>
              <a:t>zatravnění</a:t>
            </a:r>
            <a:r>
              <a:rPr sz="4950" b="1" spc="-254" dirty="0">
                <a:latin typeface="Trebuchet MS"/>
                <a:cs typeface="Trebuchet MS"/>
              </a:rPr>
              <a:t> </a:t>
            </a:r>
            <a:r>
              <a:rPr sz="4950" b="1" spc="-10" dirty="0">
                <a:latin typeface="Trebuchet MS"/>
                <a:cs typeface="Trebuchet MS"/>
              </a:rPr>
              <a:t>náhradou</a:t>
            </a:r>
            <a:endParaRPr sz="4950">
              <a:latin typeface="Trebuchet MS"/>
              <a:cs typeface="Trebuchet MS"/>
            </a:endParaRPr>
          </a:p>
          <a:p>
            <a:pPr marL="12700">
              <a:lnSpc>
                <a:spcPct val="100000"/>
              </a:lnSpc>
              <a:spcBef>
                <a:spcPts val="1600"/>
              </a:spcBef>
            </a:pPr>
            <a:r>
              <a:rPr sz="4950" spc="-315" dirty="0">
                <a:latin typeface="Trebuchet MS"/>
                <a:cs typeface="Trebuchet MS"/>
              </a:rPr>
              <a:t>týká</a:t>
            </a:r>
            <a:r>
              <a:rPr sz="4950" spc="-114" dirty="0">
                <a:latin typeface="Trebuchet MS"/>
                <a:cs typeface="Trebuchet MS"/>
              </a:rPr>
              <a:t> </a:t>
            </a:r>
            <a:r>
              <a:rPr sz="4950" spc="-200" dirty="0">
                <a:latin typeface="Trebuchet MS"/>
                <a:cs typeface="Trebuchet MS"/>
              </a:rPr>
              <a:t>se</a:t>
            </a:r>
            <a:r>
              <a:rPr sz="4950" spc="-110" dirty="0">
                <a:latin typeface="Trebuchet MS"/>
                <a:cs typeface="Trebuchet MS"/>
              </a:rPr>
              <a:t> </a:t>
            </a:r>
            <a:r>
              <a:rPr sz="4950" spc="-235" dirty="0">
                <a:latin typeface="Trebuchet MS"/>
                <a:cs typeface="Trebuchet MS"/>
              </a:rPr>
              <a:t>ploch</a:t>
            </a:r>
            <a:r>
              <a:rPr sz="4950" spc="-114" dirty="0">
                <a:latin typeface="Trebuchet MS"/>
                <a:cs typeface="Trebuchet MS"/>
              </a:rPr>
              <a:t> </a:t>
            </a:r>
            <a:r>
              <a:rPr sz="4950" spc="-1230" dirty="0">
                <a:latin typeface="Trebuchet MS"/>
                <a:cs typeface="Trebuchet MS"/>
              </a:rPr>
              <a:t>/</a:t>
            </a:r>
            <a:r>
              <a:rPr sz="4950" spc="-120" dirty="0">
                <a:latin typeface="Trebuchet MS"/>
                <a:cs typeface="Trebuchet MS"/>
              </a:rPr>
              <a:t> </a:t>
            </a:r>
            <a:r>
              <a:rPr sz="4950" spc="125" dirty="0">
                <a:latin typeface="Trebuchet MS"/>
                <a:cs typeface="Trebuchet MS"/>
              </a:rPr>
              <a:t>DPB</a:t>
            </a:r>
            <a:r>
              <a:rPr sz="4950" spc="-120" dirty="0">
                <a:latin typeface="Trebuchet MS"/>
                <a:cs typeface="Trebuchet MS"/>
              </a:rPr>
              <a:t> </a:t>
            </a:r>
            <a:r>
              <a:rPr sz="4950" spc="-235" dirty="0">
                <a:latin typeface="Trebuchet MS"/>
                <a:cs typeface="Trebuchet MS"/>
              </a:rPr>
              <a:t>mimo</a:t>
            </a:r>
            <a:r>
              <a:rPr sz="4950" spc="-114" dirty="0">
                <a:latin typeface="Trebuchet MS"/>
                <a:cs typeface="Trebuchet MS"/>
              </a:rPr>
              <a:t> </a:t>
            </a:r>
            <a:r>
              <a:rPr sz="4950" dirty="0">
                <a:latin typeface="Trebuchet MS"/>
                <a:cs typeface="Trebuchet MS"/>
              </a:rPr>
              <a:t>ECP</a:t>
            </a:r>
            <a:r>
              <a:rPr sz="4950" spc="-110" dirty="0">
                <a:latin typeface="Trebuchet MS"/>
                <a:cs typeface="Trebuchet MS"/>
              </a:rPr>
              <a:t> </a:t>
            </a:r>
            <a:r>
              <a:rPr sz="4950" spc="-495" dirty="0">
                <a:latin typeface="Trebuchet MS"/>
                <a:cs typeface="Trebuchet MS"/>
              </a:rPr>
              <a:t>a</a:t>
            </a:r>
            <a:r>
              <a:rPr sz="4950" spc="-120" dirty="0">
                <a:latin typeface="Trebuchet MS"/>
                <a:cs typeface="Trebuchet MS"/>
              </a:rPr>
              <a:t> </a:t>
            </a:r>
            <a:r>
              <a:rPr sz="4950" spc="220" dirty="0">
                <a:latin typeface="Trebuchet MS"/>
                <a:cs typeface="Trebuchet MS"/>
              </a:rPr>
              <a:t>NATURA</a:t>
            </a:r>
            <a:endParaRPr sz="4950">
              <a:latin typeface="Trebuchet MS"/>
              <a:cs typeface="Trebuchet MS"/>
            </a:endParaRPr>
          </a:p>
          <a:p>
            <a:pPr marL="12700">
              <a:lnSpc>
                <a:spcPct val="100000"/>
              </a:lnSpc>
              <a:spcBef>
                <a:spcPts val="1105"/>
              </a:spcBef>
            </a:pPr>
            <a:r>
              <a:rPr sz="4950" spc="-325" dirty="0">
                <a:latin typeface="Trebuchet MS"/>
                <a:cs typeface="Trebuchet MS"/>
              </a:rPr>
              <a:t>vychází</a:t>
            </a:r>
            <a:r>
              <a:rPr sz="4950" spc="-114" dirty="0">
                <a:latin typeface="Trebuchet MS"/>
                <a:cs typeface="Trebuchet MS"/>
              </a:rPr>
              <a:t> </a:t>
            </a:r>
            <a:r>
              <a:rPr sz="4950" spc="-310" dirty="0">
                <a:latin typeface="Trebuchet MS"/>
                <a:cs typeface="Trebuchet MS"/>
              </a:rPr>
              <a:t>z</a:t>
            </a:r>
            <a:r>
              <a:rPr sz="4950" spc="-110" dirty="0">
                <a:latin typeface="Trebuchet MS"/>
                <a:cs typeface="Trebuchet MS"/>
              </a:rPr>
              <a:t> </a:t>
            </a:r>
            <a:r>
              <a:rPr sz="4950" spc="-245" dirty="0">
                <a:latin typeface="Trebuchet MS"/>
                <a:cs typeface="Trebuchet MS"/>
              </a:rPr>
              <a:t>ploch</a:t>
            </a:r>
            <a:r>
              <a:rPr sz="4950" spc="-100" dirty="0">
                <a:latin typeface="Trebuchet MS"/>
                <a:cs typeface="Trebuchet MS"/>
              </a:rPr>
              <a:t> </a:t>
            </a:r>
            <a:r>
              <a:rPr sz="4950" spc="-1230" dirty="0">
                <a:latin typeface="Trebuchet MS"/>
                <a:cs typeface="Trebuchet MS"/>
              </a:rPr>
              <a:t>/</a:t>
            </a:r>
            <a:r>
              <a:rPr sz="4950" spc="-105" dirty="0">
                <a:latin typeface="Trebuchet MS"/>
                <a:cs typeface="Trebuchet MS"/>
              </a:rPr>
              <a:t> </a:t>
            </a:r>
            <a:r>
              <a:rPr sz="4950" spc="105" dirty="0">
                <a:latin typeface="Trebuchet MS"/>
                <a:cs typeface="Trebuchet MS"/>
              </a:rPr>
              <a:t>DPB</a:t>
            </a:r>
            <a:endParaRPr sz="4950">
              <a:latin typeface="Trebuchet MS"/>
              <a:cs typeface="Trebuchet MS"/>
            </a:endParaRPr>
          </a:p>
          <a:p>
            <a:pPr marL="334010" marR="5715" indent="244475">
              <a:lnSpc>
                <a:spcPct val="102499"/>
              </a:lnSpc>
              <a:spcBef>
                <a:spcPts val="1005"/>
              </a:spcBef>
              <a:tabLst>
                <a:tab pos="3752850" algn="l"/>
                <a:tab pos="4304030" algn="l"/>
                <a:tab pos="5599430" algn="l"/>
                <a:tab pos="6437630" algn="l"/>
                <a:tab pos="8661400" algn="l"/>
                <a:tab pos="9213215" algn="l"/>
                <a:tab pos="12124055" algn="l"/>
                <a:tab pos="14077950" algn="l"/>
                <a:tab pos="14994255" algn="l"/>
                <a:tab pos="16282035" algn="l"/>
              </a:tabLst>
            </a:pPr>
            <a:r>
              <a:rPr sz="4600" spc="-265" dirty="0">
                <a:latin typeface="Trebuchet MS"/>
                <a:cs typeface="Trebuchet MS"/>
              </a:rPr>
              <a:t>evidovaných</a:t>
            </a:r>
            <a:r>
              <a:rPr sz="4600" dirty="0">
                <a:latin typeface="Trebuchet MS"/>
                <a:cs typeface="Trebuchet MS"/>
              </a:rPr>
              <a:t>	</a:t>
            </a:r>
            <a:r>
              <a:rPr sz="4600" spc="-50" dirty="0">
                <a:latin typeface="Trebuchet MS"/>
                <a:cs typeface="Trebuchet MS"/>
              </a:rPr>
              <a:t>v</a:t>
            </a:r>
            <a:r>
              <a:rPr sz="4600" dirty="0">
                <a:latin typeface="Trebuchet MS"/>
                <a:cs typeface="Trebuchet MS"/>
              </a:rPr>
              <a:t>	</a:t>
            </a:r>
            <a:r>
              <a:rPr sz="4600" spc="-20" dirty="0">
                <a:latin typeface="Trebuchet MS"/>
                <a:cs typeface="Trebuchet MS"/>
              </a:rPr>
              <a:t>LPIS</a:t>
            </a:r>
            <a:r>
              <a:rPr sz="4600" dirty="0">
                <a:latin typeface="Trebuchet MS"/>
                <a:cs typeface="Trebuchet MS"/>
              </a:rPr>
              <a:t>	</a:t>
            </a:r>
            <a:r>
              <a:rPr sz="4600" spc="-370" dirty="0">
                <a:latin typeface="Trebuchet MS"/>
                <a:cs typeface="Trebuchet MS"/>
              </a:rPr>
              <a:t>na</a:t>
            </a:r>
            <a:r>
              <a:rPr sz="4600" dirty="0">
                <a:latin typeface="Trebuchet MS"/>
                <a:cs typeface="Trebuchet MS"/>
              </a:rPr>
              <a:t>	</a:t>
            </a:r>
            <a:r>
              <a:rPr sz="4600" spc="-345" dirty="0">
                <a:latin typeface="Trebuchet MS"/>
                <a:cs typeface="Trebuchet MS"/>
              </a:rPr>
              <a:t>žadatele</a:t>
            </a:r>
            <a:r>
              <a:rPr sz="4600" dirty="0">
                <a:latin typeface="Trebuchet MS"/>
                <a:cs typeface="Trebuchet MS"/>
              </a:rPr>
              <a:t>	</a:t>
            </a:r>
            <a:r>
              <a:rPr sz="4600" spc="-50" dirty="0">
                <a:latin typeface="Trebuchet MS"/>
                <a:cs typeface="Trebuchet MS"/>
              </a:rPr>
              <a:t>v</a:t>
            </a:r>
            <a:r>
              <a:rPr sz="4600" dirty="0">
                <a:latin typeface="Trebuchet MS"/>
                <a:cs typeface="Trebuchet MS"/>
              </a:rPr>
              <a:t>	</a:t>
            </a:r>
            <a:r>
              <a:rPr sz="4600" spc="-10" dirty="0">
                <a:latin typeface="Trebuchet MS"/>
                <a:cs typeface="Trebuchet MS"/>
              </a:rPr>
              <a:t>kontrolním</a:t>
            </a:r>
            <a:r>
              <a:rPr sz="4600" dirty="0">
                <a:latin typeface="Trebuchet MS"/>
                <a:cs typeface="Trebuchet MS"/>
              </a:rPr>
              <a:t>	</a:t>
            </a:r>
            <a:r>
              <a:rPr sz="4600" spc="-10" dirty="0">
                <a:latin typeface="Trebuchet MS"/>
                <a:cs typeface="Trebuchet MS"/>
              </a:rPr>
              <a:t>období</a:t>
            </a:r>
            <a:r>
              <a:rPr sz="4600" dirty="0">
                <a:latin typeface="Trebuchet MS"/>
                <a:cs typeface="Trebuchet MS"/>
              </a:rPr>
              <a:t>	</a:t>
            </a:r>
            <a:r>
              <a:rPr sz="4600" spc="-25" dirty="0">
                <a:latin typeface="Trebuchet MS"/>
                <a:cs typeface="Trebuchet MS"/>
              </a:rPr>
              <a:t>od</a:t>
            </a:r>
            <a:r>
              <a:rPr sz="4600" dirty="0">
                <a:latin typeface="Trebuchet MS"/>
                <a:cs typeface="Trebuchet MS"/>
              </a:rPr>
              <a:t>	</a:t>
            </a:r>
            <a:r>
              <a:rPr sz="4600" spc="-390" dirty="0">
                <a:latin typeface="Trebuchet MS"/>
                <a:cs typeface="Trebuchet MS"/>
              </a:rPr>
              <a:t>data</a:t>
            </a:r>
            <a:r>
              <a:rPr sz="4600" dirty="0">
                <a:latin typeface="Trebuchet MS"/>
                <a:cs typeface="Trebuchet MS"/>
              </a:rPr>
              <a:t>	</a:t>
            </a:r>
            <a:r>
              <a:rPr sz="4600" spc="-235" dirty="0">
                <a:latin typeface="Trebuchet MS"/>
                <a:cs typeface="Trebuchet MS"/>
              </a:rPr>
              <a:t>podání </a:t>
            </a:r>
            <a:r>
              <a:rPr sz="4600" u="sng" spc="-235" dirty="0">
                <a:uFill>
                  <a:solidFill>
                    <a:srgbClr val="000000"/>
                  </a:solidFill>
                </a:uFill>
                <a:latin typeface="Trebuchet MS"/>
                <a:cs typeface="Trebuchet MS"/>
              </a:rPr>
              <a:t>žádosti</a:t>
            </a:r>
            <a:r>
              <a:rPr sz="4600" u="sng" spc="-145" dirty="0">
                <a:uFill>
                  <a:solidFill>
                    <a:srgbClr val="000000"/>
                  </a:solidFill>
                </a:uFill>
                <a:latin typeface="Trebuchet MS"/>
                <a:cs typeface="Trebuchet MS"/>
              </a:rPr>
              <a:t> </a:t>
            </a:r>
            <a:r>
              <a:rPr sz="4600" u="sng" spc="-175" dirty="0">
                <a:uFill>
                  <a:solidFill>
                    <a:srgbClr val="000000"/>
                  </a:solidFill>
                </a:uFill>
                <a:latin typeface="Trebuchet MS"/>
                <a:cs typeface="Trebuchet MS"/>
              </a:rPr>
              <a:t>předchozího </a:t>
            </a:r>
            <a:r>
              <a:rPr sz="4600" u="sng" spc="-240" dirty="0">
                <a:uFill>
                  <a:solidFill>
                    <a:srgbClr val="000000"/>
                  </a:solidFill>
                </a:uFill>
                <a:latin typeface="Trebuchet MS"/>
                <a:cs typeface="Trebuchet MS"/>
              </a:rPr>
              <a:t>kalendářního</a:t>
            </a:r>
            <a:r>
              <a:rPr sz="4600" u="sng" spc="-150" dirty="0">
                <a:uFill>
                  <a:solidFill>
                    <a:srgbClr val="000000"/>
                  </a:solidFill>
                </a:uFill>
                <a:latin typeface="Trebuchet MS"/>
                <a:cs typeface="Trebuchet MS"/>
              </a:rPr>
              <a:t> </a:t>
            </a:r>
            <a:r>
              <a:rPr sz="4600" u="sng" spc="-50" dirty="0">
                <a:uFill>
                  <a:solidFill>
                    <a:srgbClr val="000000"/>
                  </a:solidFill>
                </a:uFill>
                <a:latin typeface="Trebuchet MS"/>
                <a:cs typeface="Trebuchet MS"/>
              </a:rPr>
              <a:t>roku</a:t>
            </a:r>
            <a:r>
              <a:rPr sz="4600" u="sng" spc="-170" dirty="0">
                <a:uFill>
                  <a:solidFill>
                    <a:srgbClr val="000000"/>
                  </a:solidFill>
                </a:uFill>
                <a:latin typeface="Trebuchet MS"/>
                <a:cs typeface="Trebuchet MS"/>
              </a:rPr>
              <a:t> </a:t>
            </a:r>
            <a:r>
              <a:rPr sz="4600" u="sng" dirty="0">
                <a:uFill>
                  <a:solidFill>
                    <a:srgbClr val="000000"/>
                  </a:solidFill>
                </a:uFill>
                <a:latin typeface="Trebuchet MS"/>
                <a:cs typeface="Trebuchet MS"/>
              </a:rPr>
              <a:t>do</a:t>
            </a:r>
            <a:r>
              <a:rPr sz="4600" u="sng" spc="-135" dirty="0">
                <a:uFill>
                  <a:solidFill>
                    <a:srgbClr val="000000"/>
                  </a:solidFill>
                </a:uFill>
                <a:latin typeface="Trebuchet MS"/>
                <a:cs typeface="Trebuchet MS"/>
              </a:rPr>
              <a:t> </a:t>
            </a:r>
            <a:r>
              <a:rPr sz="4600" u="sng" spc="-365" dirty="0">
                <a:uFill>
                  <a:solidFill>
                    <a:srgbClr val="000000"/>
                  </a:solidFill>
                </a:uFill>
                <a:latin typeface="Trebuchet MS"/>
                <a:cs typeface="Trebuchet MS"/>
              </a:rPr>
              <a:t>data</a:t>
            </a:r>
            <a:r>
              <a:rPr sz="4600" u="sng" spc="-140" dirty="0">
                <a:uFill>
                  <a:solidFill>
                    <a:srgbClr val="000000"/>
                  </a:solidFill>
                </a:uFill>
                <a:latin typeface="Trebuchet MS"/>
                <a:cs typeface="Trebuchet MS"/>
              </a:rPr>
              <a:t> </a:t>
            </a:r>
            <a:r>
              <a:rPr sz="4600" u="sng" spc="-235" dirty="0">
                <a:uFill>
                  <a:solidFill>
                    <a:srgbClr val="000000"/>
                  </a:solidFill>
                </a:uFill>
                <a:latin typeface="Trebuchet MS"/>
                <a:cs typeface="Trebuchet MS"/>
              </a:rPr>
              <a:t>podání</a:t>
            </a:r>
            <a:r>
              <a:rPr sz="4600" u="sng" spc="-135" dirty="0">
                <a:uFill>
                  <a:solidFill>
                    <a:srgbClr val="000000"/>
                  </a:solidFill>
                </a:uFill>
                <a:latin typeface="Trebuchet MS"/>
                <a:cs typeface="Trebuchet MS"/>
              </a:rPr>
              <a:t> </a:t>
            </a:r>
            <a:r>
              <a:rPr sz="4600" u="sng" spc="-10" dirty="0">
                <a:uFill>
                  <a:solidFill>
                    <a:srgbClr val="000000"/>
                  </a:solidFill>
                </a:uFill>
                <a:latin typeface="Trebuchet MS"/>
                <a:cs typeface="Trebuchet MS"/>
              </a:rPr>
              <a:t>žádosti</a:t>
            </a:r>
            <a:endParaRPr sz="4600">
              <a:latin typeface="Trebuchet MS"/>
              <a:cs typeface="Trebuchet MS"/>
            </a:endParaRPr>
          </a:p>
          <a:p>
            <a:pPr marL="579120">
              <a:lnSpc>
                <a:spcPct val="100000"/>
              </a:lnSpc>
              <a:spcBef>
                <a:spcPts val="1120"/>
              </a:spcBef>
            </a:pPr>
            <a:r>
              <a:rPr sz="4600" dirty="0">
                <a:latin typeface="Trebuchet MS"/>
                <a:cs typeface="Trebuchet MS"/>
              </a:rPr>
              <a:t>rok</a:t>
            </a:r>
            <a:r>
              <a:rPr sz="4600" spc="-335" dirty="0">
                <a:latin typeface="Trebuchet MS"/>
                <a:cs typeface="Trebuchet MS"/>
              </a:rPr>
              <a:t> </a:t>
            </a:r>
            <a:r>
              <a:rPr sz="4600" spc="-90" dirty="0">
                <a:latin typeface="Trebuchet MS"/>
                <a:cs typeface="Trebuchet MS"/>
              </a:rPr>
              <a:t>2023</a:t>
            </a:r>
            <a:r>
              <a:rPr sz="4600" spc="-195" dirty="0">
                <a:latin typeface="Trebuchet MS"/>
                <a:cs typeface="Trebuchet MS"/>
              </a:rPr>
              <a:t> </a:t>
            </a:r>
            <a:r>
              <a:rPr sz="4600" spc="-190" dirty="0">
                <a:latin typeface="Trebuchet MS"/>
                <a:cs typeface="Trebuchet MS"/>
              </a:rPr>
              <a:t>posuzován</a:t>
            </a:r>
            <a:r>
              <a:rPr sz="4600" spc="-160" dirty="0">
                <a:latin typeface="Trebuchet MS"/>
                <a:cs typeface="Trebuchet MS"/>
              </a:rPr>
              <a:t> </a:t>
            </a:r>
            <a:r>
              <a:rPr sz="4600" dirty="0">
                <a:latin typeface="Trebuchet MS"/>
                <a:cs typeface="Trebuchet MS"/>
              </a:rPr>
              <a:t>od</a:t>
            </a:r>
            <a:r>
              <a:rPr sz="4600" spc="-190" dirty="0">
                <a:latin typeface="Trebuchet MS"/>
                <a:cs typeface="Trebuchet MS"/>
              </a:rPr>
              <a:t> </a:t>
            </a:r>
            <a:r>
              <a:rPr sz="4600" spc="-409" dirty="0">
                <a:latin typeface="Trebuchet MS"/>
                <a:cs typeface="Trebuchet MS"/>
              </a:rPr>
              <a:t>1.</a:t>
            </a:r>
            <a:r>
              <a:rPr sz="4600" spc="-580" dirty="0">
                <a:latin typeface="Trebuchet MS"/>
                <a:cs typeface="Trebuchet MS"/>
              </a:rPr>
              <a:t> </a:t>
            </a:r>
            <a:r>
              <a:rPr sz="4600" spc="-409" dirty="0">
                <a:latin typeface="Trebuchet MS"/>
                <a:cs typeface="Trebuchet MS"/>
              </a:rPr>
              <a:t>4.</a:t>
            </a:r>
            <a:r>
              <a:rPr sz="4600" spc="-580" dirty="0">
                <a:latin typeface="Trebuchet MS"/>
                <a:cs typeface="Trebuchet MS"/>
              </a:rPr>
              <a:t> </a:t>
            </a:r>
            <a:r>
              <a:rPr sz="4600" spc="-20" dirty="0">
                <a:latin typeface="Trebuchet MS"/>
                <a:cs typeface="Trebuchet MS"/>
              </a:rPr>
              <a:t>2023</a:t>
            </a:r>
            <a:endParaRPr sz="4600">
              <a:latin typeface="Trebuchet MS"/>
              <a:cs typeface="Trebuchet MS"/>
            </a:endParaRPr>
          </a:p>
          <a:p>
            <a:pPr marL="334010" marR="5080" indent="244475">
              <a:lnSpc>
                <a:spcPct val="102299"/>
              </a:lnSpc>
              <a:spcBef>
                <a:spcPts val="995"/>
              </a:spcBef>
            </a:pPr>
            <a:r>
              <a:rPr sz="4600" spc="-60" dirty="0">
                <a:latin typeface="Trebuchet MS"/>
                <a:cs typeface="Trebuchet MS"/>
              </a:rPr>
              <a:t>které</a:t>
            </a:r>
            <a:r>
              <a:rPr sz="4600" spc="445" dirty="0">
                <a:latin typeface="Trebuchet MS"/>
                <a:cs typeface="Trebuchet MS"/>
              </a:rPr>
              <a:t> </a:t>
            </a:r>
            <a:r>
              <a:rPr sz="4600" spc="-305" dirty="0">
                <a:latin typeface="Trebuchet MS"/>
                <a:cs typeface="Trebuchet MS"/>
              </a:rPr>
              <a:t>byly</a:t>
            </a:r>
            <a:r>
              <a:rPr sz="4600" spc="445" dirty="0">
                <a:latin typeface="Trebuchet MS"/>
                <a:cs typeface="Trebuchet MS"/>
              </a:rPr>
              <a:t> </a:t>
            </a:r>
            <a:r>
              <a:rPr sz="4600" spc="-270" dirty="0">
                <a:latin typeface="Trebuchet MS"/>
                <a:cs typeface="Trebuchet MS"/>
              </a:rPr>
              <a:t>evidované</a:t>
            </a:r>
            <a:r>
              <a:rPr sz="4600" spc="445" dirty="0">
                <a:latin typeface="Trebuchet MS"/>
                <a:cs typeface="Trebuchet MS"/>
              </a:rPr>
              <a:t> </a:t>
            </a:r>
            <a:r>
              <a:rPr sz="4600" dirty="0">
                <a:latin typeface="Trebuchet MS"/>
                <a:cs typeface="Trebuchet MS"/>
              </a:rPr>
              <a:t>v</a:t>
            </a:r>
            <a:r>
              <a:rPr sz="4600" spc="440" dirty="0">
                <a:latin typeface="Trebuchet MS"/>
                <a:cs typeface="Trebuchet MS"/>
              </a:rPr>
              <a:t> </a:t>
            </a:r>
            <a:r>
              <a:rPr sz="4600" spc="-114" dirty="0">
                <a:latin typeface="Trebuchet MS"/>
                <a:cs typeface="Trebuchet MS"/>
              </a:rPr>
              <a:t>kultuře</a:t>
            </a:r>
            <a:r>
              <a:rPr sz="4600" spc="450" dirty="0">
                <a:latin typeface="Trebuchet MS"/>
                <a:cs typeface="Trebuchet MS"/>
              </a:rPr>
              <a:t> </a:t>
            </a:r>
            <a:r>
              <a:rPr sz="4600" spc="105" dirty="0">
                <a:latin typeface="Trebuchet MS"/>
                <a:cs typeface="Trebuchet MS"/>
              </a:rPr>
              <a:t>T</a:t>
            </a:r>
            <a:r>
              <a:rPr sz="4600" spc="440" dirty="0">
                <a:latin typeface="Trebuchet MS"/>
                <a:cs typeface="Trebuchet MS"/>
              </a:rPr>
              <a:t> </a:t>
            </a:r>
            <a:r>
              <a:rPr sz="4600" spc="-459" dirty="0">
                <a:latin typeface="Trebuchet MS"/>
                <a:cs typeface="Trebuchet MS"/>
              </a:rPr>
              <a:t>a</a:t>
            </a:r>
            <a:r>
              <a:rPr sz="4600" spc="445" dirty="0">
                <a:latin typeface="Trebuchet MS"/>
                <a:cs typeface="Trebuchet MS"/>
              </a:rPr>
              <a:t> </a:t>
            </a:r>
            <a:r>
              <a:rPr sz="4600" spc="-275" dirty="0">
                <a:latin typeface="Trebuchet MS"/>
                <a:cs typeface="Trebuchet MS"/>
              </a:rPr>
              <a:t>následně</a:t>
            </a:r>
            <a:r>
              <a:rPr sz="4600" spc="455" dirty="0">
                <a:latin typeface="Trebuchet MS"/>
                <a:cs typeface="Trebuchet MS"/>
              </a:rPr>
              <a:t> </a:t>
            </a:r>
            <a:r>
              <a:rPr sz="4600" spc="-305" dirty="0">
                <a:latin typeface="Trebuchet MS"/>
                <a:cs typeface="Trebuchet MS"/>
              </a:rPr>
              <a:t>byly</a:t>
            </a:r>
            <a:r>
              <a:rPr sz="4600" spc="445" dirty="0">
                <a:latin typeface="Trebuchet MS"/>
                <a:cs typeface="Trebuchet MS"/>
              </a:rPr>
              <a:t> </a:t>
            </a:r>
            <a:r>
              <a:rPr sz="4600" spc="-175" dirty="0">
                <a:latin typeface="Trebuchet MS"/>
                <a:cs typeface="Trebuchet MS"/>
              </a:rPr>
              <a:t>přeměněny</a:t>
            </a:r>
            <a:r>
              <a:rPr sz="4600" spc="450" dirty="0">
                <a:latin typeface="Trebuchet MS"/>
                <a:cs typeface="Trebuchet MS"/>
              </a:rPr>
              <a:t> </a:t>
            </a:r>
            <a:r>
              <a:rPr sz="4600" spc="-345" dirty="0">
                <a:latin typeface="Trebuchet MS"/>
                <a:cs typeface="Trebuchet MS"/>
              </a:rPr>
              <a:t>na</a:t>
            </a:r>
            <a:r>
              <a:rPr sz="4600" spc="445" dirty="0">
                <a:latin typeface="Trebuchet MS"/>
                <a:cs typeface="Trebuchet MS"/>
              </a:rPr>
              <a:t> </a:t>
            </a:r>
            <a:r>
              <a:rPr sz="4600" spc="-290" dirty="0">
                <a:latin typeface="Trebuchet MS"/>
                <a:cs typeface="Trebuchet MS"/>
              </a:rPr>
              <a:t>jinou </a:t>
            </a:r>
            <a:r>
              <a:rPr sz="4600" u="sng" spc="-60" dirty="0">
                <a:uFill>
                  <a:solidFill>
                    <a:srgbClr val="000000"/>
                  </a:solidFill>
                </a:uFill>
                <a:latin typeface="Trebuchet MS"/>
                <a:cs typeface="Trebuchet MS"/>
              </a:rPr>
              <a:t>kulturu</a:t>
            </a:r>
            <a:endParaRPr sz="4600">
              <a:latin typeface="Trebuchet MS"/>
              <a:cs typeface="Trebuchet MS"/>
            </a:endParaRPr>
          </a:p>
          <a:p>
            <a:pPr marL="12700">
              <a:lnSpc>
                <a:spcPct val="100000"/>
              </a:lnSpc>
              <a:spcBef>
                <a:spcPts val="1075"/>
              </a:spcBef>
            </a:pPr>
            <a:r>
              <a:rPr sz="4950" b="1" spc="-10" dirty="0">
                <a:latin typeface="Trebuchet MS"/>
                <a:cs typeface="Trebuchet MS"/>
              </a:rPr>
              <a:t>povinnost</a:t>
            </a:r>
            <a:r>
              <a:rPr sz="4950" b="1" spc="-175" dirty="0">
                <a:latin typeface="Trebuchet MS"/>
                <a:cs typeface="Trebuchet MS"/>
              </a:rPr>
              <a:t> </a:t>
            </a:r>
            <a:r>
              <a:rPr sz="4950" b="1" dirty="0">
                <a:latin typeface="Trebuchet MS"/>
                <a:cs typeface="Trebuchet MS"/>
              </a:rPr>
              <a:t>se</a:t>
            </a:r>
            <a:r>
              <a:rPr sz="4950" b="1" spc="-170" dirty="0">
                <a:latin typeface="Trebuchet MS"/>
                <a:cs typeface="Trebuchet MS"/>
              </a:rPr>
              <a:t> </a:t>
            </a:r>
            <a:r>
              <a:rPr sz="4950" b="1" spc="-20" dirty="0">
                <a:latin typeface="Trebuchet MS"/>
                <a:cs typeface="Trebuchet MS"/>
              </a:rPr>
              <a:t>váže</a:t>
            </a:r>
            <a:r>
              <a:rPr sz="4950" b="1" spc="-170" dirty="0">
                <a:latin typeface="Trebuchet MS"/>
                <a:cs typeface="Trebuchet MS"/>
              </a:rPr>
              <a:t> </a:t>
            </a:r>
            <a:r>
              <a:rPr sz="4950" b="1" dirty="0">
                <a:latin typeface="Trebuchet MS"/>
                <a:cs typeface="Trebuchet MS"/>
              </a:rPr>
              <a:t>k</a:t>
            </a:r>
            <a:r>
              <a:rPr sz="4950" b="1" spc="-180" dirty="0">
                <a:latin typeface="Trebuchet MS"/>
                <a:cs typeface="Trebuchet MS"/>
              </a:rPr>
              <a:t> </a:t>
            </a:r>
            <a:r>
              <a:rPr sz="4950" b="1" dirty="0">
                <a:latin typeface="Trebuchet MS"/>
                <a:cs typeface="Trebuchet MS"/>
              </a:rPr>
              <a:t>výměře</a:t>
            </a:r>
            <a:r>
              <a:rPr sz="4950" b="1" spc="-170" dirty="0">
                <a:latin typeface="Trebuchet MS"/>
                <a:cs typeface="Trebuchet MS"/>
              </a:rPr>
              <a:t> </a:t>
            </a:r>
            <a:r>
              <a:rPr sz="4950" b="1" dirty="0">
                <a:latin typeface="Trebuchet MS"/>
                <a:cs typeface="Trebuchet MS"/>
              </a:rPr>
              <a:t>a</a:t>
            </a:r>
            <a:r>
              <a:rPr sz="4950" b="1" spc="-175" dirty="0">
                <a:latin typeface="Trebuchet MS"/>
                <a:cs typeface="Trebuchet MS"/>
              </a:rPr>
              <a:t> </a:t>
            </a:r>
            <a:r>
              <a:rPr sz="4950" b="1" dirty="0">
                <a:latin typeface="Trebuchet MS"/>
                <a:cs typeface="Trebuchet MS"/>
              </a:rPr>
              <a:t>dotačnímu</a:t>
            </a:r>
            <a:r>
              <a:rPr sz="4950" b="1" spc="-155" dirty="0">
                <a:latin typeface="Trebuchet MS"/>
                <a:cs typeface="Trebuchet MS"/>
              </a:rPr>
              <a:t> </a:t>
            </a:r>
            <a:r>
              <a:rPr sz="4950" b="1" spc="-20" dirty="0">
                <a:latin typeface="Trebuchet MS"/>
                <a:cs typeface="Trebuchet MS"/>
              </a:rPr>
              <a:t>roku</a:t>
            </a:r>
            <a:endParaRPr sz="4950">
              <a:latin typeface="Trebuchet MS"/>
              <a:cs typeface="Trebuchet MS"/>
            </a:endParaRPr>
          </a:p>
        </p:txBody>
      </p:sp>
      <p:sp>
        <p:nvSpPr>
          <p:cNvPr id="14" name="object 14"/>
          <p:cNvSpPr/>
          <p:nvPr/>
        </p:nvSpPr>
        <p:spPr>
          <a:xfrm>
            <a:off x="1155837" y="9985271"/>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8879" y="517620"/>
            <a:ext cx="1135380" cy="14052550"/>
          </a:xfrm>
          <a:custGeom>
            <a:avLst/>
            <a:gdLst/>
            <a:ahLst/>
            <a:cxnLst/>
            <a:rect l="l" t="t" r="r" b="b"/>
            <a:pathLst>
              <a:path w="1135380" h="14052550">
                <a:moveTo>
                  <a:pt x="530313" y="0"/>
                </a:moveTo>
                <a:lnTo>
                  <a:pt x="490410" y="1206"/>
                </a:lnTo>
                <a:lnTo>
                  <a:pt x="391629" y="14820"/>
                </a:lnTo>
                <a:lnTo>
                  <a:pt x="265379" y="55880"/>
                </a:lnTo>
                <a:lnTo>
                  <a:pt x="143040" y="139382"/>
                </a:lnTo>
                <a:lnTo>
                  <a:pt x="58877" y="259575"/>
                </a:lnTo>
                <a:lnTo>
                  <a:pt x="16573" y="384644"/>
                </a:lnTo>
                <a:lnTo>
                  <a:pt x="1739" y="482930"/>
                </a:lnTo>
                <a:lnTo>
                  <a:pt x="901" y="501865"/>
                </a:lnTo>
                <a:lnTo>
                  <a:pt x="0" y="501865"/>
                </a:lnTo>
                <a:lnTo>
                  <a:pt x="0" y="522732"/>
                </a:lnTo>
                <a:lnTo>
                  <a:pt x="0" y="14052360"/>
                </a:lnTo>
                <a:lnTo>
                  <a:pt x="27914" y="14052360"/>
                </a:lnTo>
                <a:lnTo>
                  <a:pt x="27914" y="521906"/>
                </a:lnTo>
                <a:lnTo>
                  <a:pt x="39903" y="521538"/>
                </a:lnTo>
                <a:lnTo>
                  <a:pt x="138684" y="507949"/>
                </a:lnTo>
                <a:lnTo>
                  <a:pt x="264934" y="466902"/>
                </a:lnTo>
                <a:lnTo>
                  <a:pt x="387273" y="383336"/>
                </a:lnTo>
                <a:lnTo>
                  <a:pt x="471436" y="263156"/>
                </a:lnTo>
                <a:lnTo>
                  <a:pt x="513740" y="138074"/>
                </a:lnTo>
                <a:lnTo>
                  <a:pt x="528574" y="39801"/>
                </a:lnTo>
                <a:lnTo>
                  <a:pt x="530313" y="0"/>
                </a:lnTo>
                <a:close/>
              </a:path>
              <a:path w="1135380" h="14052550">
                <a:moveTo>
                  <a:pt x="739228" y="870927"/>
                </a:moveTo>
                <a:lnTo>
                  <a:pt x="630694" y="885139"/>
                </a:lnTo>
                <a:lnTo>
                  <a:pt x="531710" y="920699"/>
                </a:lnTo>
                <a:lnTo>
                  <a:pt x="435546" y="991057"/>
                </a:lnTo>
                <a:lnTo>
                  <a:pt x="368452" y="1092923"/>
                </a:lnTo>
                <a:lnTo>
                  <a:pt x="333425" y="1197800"/>
                </a:lnTo>
                <a:lnTo>
                  <a:pt x="320065" y="1279766"/>
                </a:lnTo>
                <a:lnTo>
                  <a:pt x="317931" y="1312849"/>
                </a:lnTo>
                <a:lnTo>
                  <a:pt x="349173" y="1311275"/>
                </a:lnTo>
                <a:lnTo>
                  <a:pt x="426720" y="1298638"/>
                </a:lnTo>
                <a:lnTo>
                  <a:pt x="526338" y="1263065"/>
                </a:lnTo>
                <a:lnTo>
                  <a:pt x="623735" y="1192707"/>
                </a:lnTo>
                <a:lnTo>
                  <a:pt x="690499" y="1090841"/>
                </a:lnTo>
                <a:lnTo>
                  <a:pt x="724789" y="985964"/>
                </a:lnTo>
                <a:lnTo>
                  <a:pt x="737425" y="904011"/>
                </a:lnTo>
                <a:lnTo>
                  <a:pt x="739228" y="870927"/>
                </a:lnTo>
                <a:close/>
              </a:path>
              <a:path w="1135380" h="14052550">
                <a:moveTo>
                  <a:pt x="1134973" y="1680019"/>
                </a:moveTo>
                <a:lnTo>
                  <a:pt x="1026439" y="1694230"/>
                </a:lnTo>
                <a:lnTo>
                  <a:pt x="927468" y="1729790"/>
                </a:lnTo>
                <a:lnTo>
                  <a:pt x="831291" y="1800148"/>
                </a:lnTo>
                <a:lnTo>
                  <a:pt x="764197" y="1902015"/>
                </a:lnTo>
                <a:lnTo>
                  <a:pt x="729183" y="2006892"/>
                </a:lnTo>
                <a:lnTo>
                  <a:pt x="715810" y="2088845"/>
                </a:lnTo>
                <a:lnTo>
                  <a:pt x="713676" y="2121928"/>
                </a:lnTo>
                <a:lnTo>
                  <a:pt x="744918" y="2120354"/>
                </a:lnTo>
                <a:lnTo>
                  <a:pt x="822477" y="2107717"/>
                </a:lnTo>
                <a:lnTo>
                  <a:pt x="922083" y="2072157"/>
                </a:lnTo>
                <a:lnTo>
                  <a:pt x="1019492" y="2001799"/>
                </a:lnTo>
                <a:lnTo>
                  <a:pt x="1086256" y="1899932"/>
                </a:lnTo>
                <a:lnTo>
                  <a:pt x="1120533" y="1795056"/>
                </a:lnTo>
                <a:lnTo>
                  <a:pt x="1133170" y="1713103"/>
                </a:lnTo>
                <a:lnTo>
                  <a:pt x="1134973" y="1680019"/>
                </a:lnTo>
                <a:close/>
              </a:path>
            </a:pathLst>
          </a:custGeom>
          <a:solidFill>
            <a:srgbClr val="CDCE00"/>
          </a:solidFill>
        </p:spPr>
        <p:txBody>
          <a:bodyPr wrap="square" lIns="0" tIns="0" rIns="0" bIns="0" rtlCol="0"/>
          <a:lstStyle/>
          <a:p>
            <a:endParaRPr/>
          </a:p>
        </p:txBody>
      </p:sp>
      <p:sp>
        <p:nvSpPr>
          <p:cNvPr id="3" name="object 3"/>
          <p:cNvSpPr txBox="1"/>
          <p:nvPr/>
        </p:nvSpPr>
        <p:spPr>
          <a:xfrm>
            <a:off x="1974850" y="0"/>
            <a:ext cx="13512800" cy="779780"/>
          </a:xfrm>
          <a:prstGeom prst="rect">
            <a:avLst/>
          </a:prstGeom>
        </p:spPr>
        <p:txBody>
          <a:bodyPr vert="horz" wrap="square" lIns="0" tIns="12065" rIns="0" bIns="0" rtlCol="0">
            <a:spAutoFit/>
          </a:bodyPr>
          <a:lstStyle/>
          <a:p>
            <a:pPr marL="12700">
              <a:lnSpc>
                <a:spcPct val="100000"/>
              </a:lnSpc>
              <a:spcBef>
                <a:spcPts val="95"/>
              </a:spcBef>
            </a:pPr>
            <a:endParaRPr sz="4950" dirty="0">
              <a:latin typeface="Trebuchet MS"/>
              <a:cs typeface="Trebuchet MS"/>
            </a:endParaRPr>
          </a:p>
        </p:txBody>
      </p:sp>
      <p:sp>
        <p:nvSpPr>
          <p:cNvPr id="4" name="object 4"/>
          <p:cNvSpPr txBox="1">
            <a:spLocks noGrp="1"/>
          </p:cNvSpPr>
          <p:nvPr>
            <p:ph type="title"/>
          </p:nvPr>
        </p:nvSpPr>
        <p:spPr>
          <a:xfrm>
            <a:off x="1130054" y="1148690"/>
            <a:ext cx="17477740" cy="1629229"/>
          </a:xfrm>
          <a:prstGeom prst="rect">
            <a:avLst/>
          </a:prstGeom>
        </p:spPr>
        <p:txBody>
          <a:bodyPr vert="horz" wrap="square" lIns="0" tIns="11430" rIns="0" bIns="0" rtlCol="0">
            <a:spAutoFit/>
          </a:bodyPr>
          <a:lstStyle/>
          <a:p>
            <a:pPr marL="12700" algn="ctr">
              <a:lnSpc>
                <a:spcPts val="6455"/>
              </a:lnSpc>
              <a:spcBef>
                <a:spcPts val="90"/>
              </a:spcBef>
            </a:pPr>
            <a:r>
              <a:rPr lang="cs-CZ" sz="5400" b="1" spc="585" dirty="0">
                <a:solidFill>
                  <a:srgbClr val="804800"/>
                </a:solidFill>
                <a:cs typeface="Trebuchet MS"/>
              </a:rPr>
              <a:t>ZÁKLADNÍ</a:t>
            </a:r>
            <a:r>
              <a:rPr lang="cs-CZ" sz="5400" b="1" spc="-100" dirty="0">
                <a:solidFill>
                  <a:srgbClr val="804800"/>
                </a:solidFill>
                <a:cs typeface="Trebuchet MS"/>
              </a:rPr>
              <a:t> </a:t>
            </a:r>
            <a:r>
              <a:rPr lang="cs-CZ" sz="5400" b="1" spc="459" dirty="0">
                <a:solidFill>
                  <a:srgbClr val="804800"/>
                </a:solidFill>
                <a:cs typeface="Trebuchet MS"/>
              </a:rPr>
              <a:t>CELOFAREMNÍ</a:t>
            </a:r>
            <a:r>
              <a:rPr lang="cs-CZ" sz="5400" b="1" spc="-70" dirty="0">
                <a:solidFill>
                  <a:srgbClr val="804800"/>
                </a:solidFill>
                <a:cs typeface="Trebuchet MS"/>
              </a:rPr>
              <a:t> </a:t>
            </a:r>
            <a:r>
              <a:rPr lang="cs-CZ" sz="5400" b="1" spc="415" dirty="0">
                <a:solidFill>
                  <a:srgbClr val="804800"/>
                </a:solidFill>
                <a:cs typeface="Trebuchet MS"/>
              </a:rPr>
              <a:t>EKOPLATBA</a:t>
            </a:r>
            <a:r>
              <a:rPr lang="cs-CZ" sz="5400" b="1" spc="-105" dirty="0">
                <a:solidFill>
                  <a:srgbClr val="804800"/>
                </a:solidFill>
                <a:cs typeface="Trebuchet MS"/>
              </a:rPr>
              <a:t> </a:t>
            </a:r>
            <a:r>
              <a:rPr lang="cs-CZ" sz="5400" b="1" spc="-190" dirty="0">
                <a:solidFill>
                  <a:srgbClr val="804800"/>
                </a:solidFill>
                <a:cs typeface="Trebuchet MS"/>
              </a:rPr>
              <a:t>-</a:t>
            </a:r>
            <a:r>
              <a:rPr lang="cs-CZ" sz="5400" b="1" spc="-855" dirty="0">
                <a:solidFill>
                  <a:srgbClr val="804800"/>
                </a:solidFill>
                <a:cs typeface="Trebuchet MS"/>
              </a:rPr>
              <a:t> </a:t>
            </a:r>
            <a:r>
              <a:rPr lang="cs-CZ" sz="5400" b="1" spc="459" dirty="0">
                <a:solidFill>
                  <a:srgbClr val="804800"/>
                </a:solidFill>
                <a:cs typeface="Trebuchet MS"/>
              </a:rPr>
              <a:t>T</a:t>
            </a:r>
            <a:r>
              <a:rPr lang="cs-CZ" sz="5400" dirty="0">
                <a:cs typeface="Trebuchet MS"/>
              </a:rPr>
              <a:t/>
            </a:r>
            <a:br>
              <a:rPr lang="cs-CZ" sz="5400" dirty="0">
                <a:cs typeface="Trebuchet MS"/>
              </a:rPr>
            </a:br>
            <a:endParaRPr sz="5400" dirty="0">
              <a:latin typeface="Trebuchet MS"/>
              <a:cs typeface="Trebuchet MS"/>
            </a:endParaRPr>
          </a:p>
        </p:txBody>
      </p:sp>
      <p:sp>
        <p:nvSpPr>
          <p:cNvPr id="5" name="object 5"/>
          <p:cNvSpPr/>
          <p:nvPr/>
        </p:nvSpPr>
        <p:spPr>
          <a:xfrm>
            <a:off x="696810" y="3006718"/>
            <a:ext cx="817244" cy="10025380"/>
          </a:xfrm>
          <a:custGeom>
            <a:avLst/>
            <a:gdLst/>
            <a:ahLst/>
            <a:cxnLst/>
            <a:rect l="l" t="t" r="r" b="b"/>
            <a:pathLst>
              <a:path w="817244" h="10025380">
                <a:moveTo>
                  <a:pt x="421297" y="4045445"/>
                </a:moveTo>
                <a:lnTo>
                  <a:pt x="312762" y="4059656"/>
                </a:lnTo>
                <a:lnTo>
                  <a:pt x="213779" y="4095216"/>
                </a:lnTo>
                <a:lnTo>
                  <a:pt x="117614" y="4165574"/>
                </a:lnTo>
                <a:lnTo>
                  <a:pt x="50520" y="4267441"/>
                </a:lnTo>
                <a:lnTo>
                  <a:pt x="15494" y="4372330"/>
                </a:lnTo>
                <a:lnTo>
                  <a:pt x="2133" y="4454283"/>
                </a:lnTo>
                <a:lnTo>
                  <a:pt x="0" y="4487367"/>
                </a:lnTo>
                <a:lnTo>
                  <a:pt x="31242" y="4485792"/>
                </a:lnTo>
                <a:lnTo>
                  <a:pt x="108788" y="4473156"/>
                </a:lnTo>
                <a:lnTo>
                  <a:pt x="208407" y="4437596"/>
                </a:lnTo>
                <a:lnTo>
                  <a:pt x="305803" y="4367225"/>
                </a:lnTo>
                <a:lnTo>
                  <a:pt x="372567" y="4265371"/>
                </a:lnTo>
                <a:lnTo>
                  <a:pt x="406857" y="4160482"/>
                </a:lnTo>
                <a:lnTo>
                  <a:pt x="419493" y="4078528"/>
                </a:lnTo>
                <a:lnTo>
                  <a:pt x="421297" y="4045445"/>
                </a:lnTo>
                <a:close/>
              </a:path>
              <a:path w="817244" h="10025380">
                <a:moveTo>
                  <a:pt x="817041" y="9583433"/>
                </a:moveTo>
                <a:lnTo>
                  <a:pt x="708507" y="9597644"/>
                </a:lnTo>
                <a:lnTo>
                  <a:pt x="609536" y="9633204"/>
                </a:lnTo>
                <a:lnTo>
                  <a:pt x="513359" y="9703562"/>
                </a:lnTo>
                <a:lnTo>
                  <a:pt x="446265" y="9805429"/>
                </a:lnTo>
                <a:lnTo>
                  <a:pt x="411251" y="9910318"/>
                </a:lnTo>
                <a:lnTo>
                  <a:pt x="397878" y="9992271"/>
                </a:lnTo>
                <a:lnTo>
                  <a:pt x="395744" y="10025355"/>
                </a:lnTo>
                <a:lnTo>
                  <a:pt x="426986" y="10023780"/>
                </a:lnTo>
                <a:lnTo>
                  <a:pt x="504545" y="10011143"/>
                </a:lnTo>
                <a:lnTo>
                  <a:pt x="604151" y="9975583"/>
                </a:lnTo>
                <a:lnTo>
                  <a:pt x="701560" y="9905213"/>
                </a:lnTo>
                <a:lnTo>
                  <a:pt x="768324" y="9803359"/>
                </a:lnTo>
                <a:lnTo>
                  <a:pt x="802601" y="9698469"/>
                </a:lnTo>
                <a:lnTo>
                  <a:pt x="815238" y="9616516"/>
                </a:lnTo>
                <a:lnTo>
                  <a:pt x="817041" y="9583433"/>
                </a:lnTo>
                <a:close/>
              </a:path>
              <a:path w="817244" h="10025380">
                <a:moveTo>
                  <a:pt x="817041" y="8028064"/>
                </a:moveTo>
                <a:lnTo>
                  <a:pt x="708507" y="8042275"/>
                </a:lnTo>
                <a:lnTo>
                  <a:pt x="609536" y="8077848"/>
                </a:lnTo>
                <a:lnTo>
                  <a:pt x="513359" y="8148206"/>
                </a:lnTo>
                <a:lnTo>
                  <a:pt x="446265" y="8250072"/>
                </a:lnTo>
                <a:lnTo>
                  <a:pt x="411251" y="8354949"/>
                </a:lnTo>
                <a:lnTo>
                  <a:pt x="397878" y="8436915"/>
                </a:lnTo>
                <a:lnTo>
                  <a:pt x="395744" y="8469998"/>
                </a:lnTo>
                <a:lnTo>
                  <a:pt x="426986" y="8468423"/>
                </a:lnTo>
                <a:lnTo>
                  <a:pt x="504545" y="8455787"/>
                </a:lnTo>
                <a:lnTo>
                  <a:pt x="604151" y="8420214"/>
                </a:lnTo>
                <a:lnTo>
                  <a:pt x="701560" y="8349856"/>
                </a:lnTo>
                <a:lnTo>
                  <a:pt x="768324" y="8247989"/>
                </a:lnTo>
                <a:lnTo>
                  <a:pt x="802601" y="8143113"/>
                </a:lnTo>
                <a:lnTo>
                  <a:pt x="815238" y="8061147"/>
                </a:lnTo>
                <a:lnTo>
                  <a:pt x="817041" y="8028064"/>
                </a:lnTo>
                <a:close/>
              </a:path>
              <a:path w="817244" h="10025380">
                <a:moveTo>
                  <a:pt x="817041" y="6472707"/>
                </a:moveTo>
                <a:lnTo>
                  <a:pt x="708507" y="6486919"/>
                </a:lnTo>
                <a:lnTo>
                  <a:pt x="609536" y="6522491"/>
                </a:lnTo>
                <a:lnTo>
                  <a:pt x="513359" y="6592849"/>
                </a:lnTo>
                <a:lnTo>
                  <a:pt x="446265" y="6694716"/>
                </a:lnTo>
                <a:lnTo>
                  <a:pt x="411251" y="6799593"/>
                </a:lnTo>
                <a:lnTo>
                  <a:pt x="397878" y="6881546"/>
                </a:lnTo>
                <a:lnTo>
                  <a:pt x="395744" y="6914629"/>
                </a:lnTo>
                <a:lnTo>
                  <a:pt x="426986" y="6913054"/>
                </a:lnTo>
                <a:lnTo>
                  <a:pt x="504545" y="6900418"/>
                </a:lnTo>
                <a:lnTo>
                  <a:pt x="604151" y="6864858"/>
                </a:lnTo>
                <a:lnTo>
                  <a:pt x="701560" y="6794500"/>
                </a:lnTo>
                <a:lnTo>
                  <a:pt x="768324" y="6692633"/>
                </a:lnTo>
                <a:lnTo>
                  <a:pt x="802601" y="6587744"/>
                </a:lnTo>
                <a:lnTo>
                  <a:pt x="815238" y="6505791"/>
                </a:lnTo>
                <a:lnTo>
                  <a:pt x="817041" y="6472707"/>
                </a:lnTo>
                <a:close/>
              </a:path>
              <a:path w="817244" h="10025380">
                <a:moveTo>
                  <a:pt x="817041" y="5663616"/>
                </a:moveTo>
                <a:lnTo>
                  <a:pt x="708507" y="5677827"/>
                </a:lnTo>
                <a:lnTo>
                  <a:pt x="609536" y="5713400"/>
                </a:lnTo>
                <a:lnTo>
                  <a:pt x="513359" y="5783758"/>
                </a:lnTo>
                <a:lnTo>
                  <a:pt x="446265" y="5885624"/>
                </a:lnTo>
                <a:lnTo>
                  <a:pt x="411251" y="5990501"/>
                </a:lnTo>
                <a:lnTo>
                  <a:pt x="397878" y="6072467"/>
                </a:lnTo>
                <a:lnTo>
                  <a:pt x="395744" y="6105550"/>
                </a:lnTo>
                <a:lnTo>
                  <a:pt x="426986" y="6103975"/>
                </a:lnTo>
                <a:lnTo>
                  <a:pt x="504545" y="6091339"/>
                </a:lnTo>
                <a:lnTo>
                  <a:pt x="604151" y="6055766"/>
                </a:lnTo>
                <a:lnTo>
                  <a:pt x="701560" y="5985408"/>
                </a:lnTo>
                <a:lnTo>
                  <a:pt x="768324" y="5883541"/>
                </a:lnTo>
                <a:lnTo>
                  <a:pt x="802601" y="5778665"/>
                </a:lnTo>
                <a:lnTo>
                  <a:pt x="815238" y="5696699"/>
                </a:lnTo>
                <a:lnTo>
                  <a:pt x="817041" y="5663616"/>
                </a:lnTo>
                <a:close/>
              </a:path>
              <a:path w="817244" h="10025380">
                <a:moveTo>
                  <a:pt x="817041" y="4854524"/>
                </a:moveTo>
                <a:lnTo>
                  <a:pt x="708507" y="4868748"/>
                </a:lnTo>
                <a:lnTo>
                  <a:pt x="609536" y="4904308"/>
                </a:lnTo>
                <a:lnTo>
                  <a:pt x="513359" y="4974666"/>
                </a:lnTo>
                <a:lnTo>
                  <a:pt x="446265" y="5076533"/>
                </a:lnTo>
                <a:lnTo>
                  <a:pt x="411251" y="5181409"/>
                </a:lnTo>
                <a:lnTo>
                  <a:pt x="397878" y="5263375"/>
                </a:lnTo>
                <a:lnTo>
                  <a:pt x="395744" y="5296459"/>
                </a:lnTo>
                <a:lnTo>
                  <a:pt x="426986" y="5294884"/>
                </a:lnTo>
                <a:lnTo>
                  <a:pt x="504545" y="5282247"/>
                </a:lnTo>
                <a:lnTo>
                  <a:pt x="604151" y="5246675"/>
                </a:lnTo>
                <a:lnTo>
                  <a:pt x="701560" y="5176317"/>
                </a:lnTo>
                <a:lnTo>
                  <a:pt x="768324" y="5074450"/>
                </a:lnTo>
                <a:lnTo>
                  <a:pt x="802601" y="4969573"/>
                </a:lnTo>
                <a:lnTo>
                  <a:pt x="815238" y="4887607"/>
                </a:lnTo>
                <a:lnTo>
                  <a:pt x="817041" y="4854524"/>
                </a:lnTo>
                <a:close/>
              </a:path>
              <a:path w="817244" h="10025380">
                <a:moveTo>
                  <a:pt x="817041" y="2427262"/>
                </a:moveTo>
                <a:lnTo>
                  <a:pt x="708507" y="2441473"/>
                </a:lnTo>
                <a:lnTo>
                  <a:pt x="609536" y="2477046"/>
                </a:lnTo>
                <a:lnTo>
                  <a:pt x="513359" y="2547404"/>
                </a:lnTo>
                <a:lnTo>
                  <a:pt x="446265" y="2649270"/>
                </a:lnTo>
                <a:lnTo>
                  <a:pt x="411251" y="2754147"/>
                </a:lnTo>
                <a:lnTo>
                  <a:pt x="397878" y="2836100"/>
                </a:lnTo>
                <a:lnTo>
                  <a:pt x="395744" y="2869196"/>
                </a:lnTo>
                <a:lnTo>
                  <a:pt x="426986" y="2867609"/>
                </a:lnTo>
                <a:lnTo>
                  <a:pt x="504545" y="2854972"/>
                </a:lnTo>
                <a:lnTo>
                  <a:pt x="604151" y="2819412"/>
                </a:lnTo>
                <a:lnTo>
                  <a:pt x="701560" y="2749054"/>
                </a:lnTo>
                <a:lnTo>
                  <a:pt x="768324" y="2647188"/>
                </a:lnTo>
                <a:lnTo>
                  <a:pt x="802601" y="2542298"/>
                </a:lnTo>
                <a:lnTo>
                  <a:pt x="815238" y="2460345"/>
                </a:lnTo>
                <a:lnTo>
                  <a:pt x="817041" y="2427262"/>
                </a:lnTo>
                <a:close/>
              </a:path>
              <a:path w="817244" h="10025380">
                <a:moveTo>
                  <a:pt x="817041" y="1618183"/>
                </a:moveTo>
                <a:lnTo>
                  <a:pt x="708507" y="1632394"/>
                </a:lnTo>
                <a:lnTo>
                  <a:pt x="609536" y="1667954"/>
                </a:lnTo>
                <a:lnTo>
                  <a:pt x="513359" y="1738312"/>
                </a:lnTo>
                <a:lnTo>
                  <a:pt x="446265" y="1840179"/>
                </a:lnTo>
                <a:lnTo>
                  <a:pt x="411251" y="1945055"/>
                </a:lnTo>
                <a:lnTo>
                  <a:pt x="397878" y="2027021"/>
                </a:lnTo>
                <a:lnTo>
                  <a:pt x="395744" y="2060105"/>
                </a:lnTo>
                <a:lnTo>
                  <a:pt x="426986" y="2058530"/>
                </a:lnTo>
                <a:lnTo>
                  <a:pt x="504545" y="2045893"/>
                </a:lnTo>
                <a:lnTo>
                  <a:pt x="604151" y="2010321"/>
                </a:lnTo>
                <a:lnTo>
                  <a:pt x="701560" y="1939963"/>
                </a:lnTo>
                <a:lnTo>
                  <a:pt x="768324" y="1838109"/>
                </a:lnTo>
                <a:lnTo>
                  <a:pt x="802601" y="1733219"/>
                </a:lnTo>
                <a:lnTo>
                  <a:pt x="815238" y="1651266"/>
                </a:lnTo>
                <a:lnTo>
                  <a:pt x="817041" y="1618183"/>
                </a:lnTo>
                <a:close/>
              </a:path>
              <a:path w="817244" h="10025380">
                <a:moveTo>
                  <a:pt x="817041" y="809091"/>
                </a:moveTo>
                <a:lnTo>
                  <a:pt x="708507" y="823302"/>
                </a:lnTo>
                <a:lnTo>
                  <a:pt x="609536" y="858875"/>
                </a:lnTo>
                <a:lnTo>
                  <a:pt x="513359" y="929233"/>
                </a:lnTo>
                <a:lnTo>
                  <a:pt x="446265" y="1031087"/>
                </a:lnTo>
                <a:lnTo>
                  <a:pt x="411251" y="1135976"/>
                </a:lnTo>
                <a:lnTo>
                  <a:pt x="397878" y="1217930"/>
                </a:lnTo>
                <a:lnTo>
                  <a:pt x="395744" y="1251013"/>
                </a:lnTo>
                <a:lnTo>
                  <a:pt x="426986" y="1249438"/>
                </a:lnTo>
                <a:lnTo>
                  <a:pt x="504545" y="1236802"/>
                </a:lnTo>
                <a:lnTo>
                  <a:pt x="604151" y="1201242"/>
                </a:lnTo>
                <a:lnTo>
                  <a:pt x="701560" y="1130871"/>
                </a:lnTo>
                <a:lnTo>
                  <a:pt x="768324" y="1029017"/>
                </a:lnTo>
                <a:lnTo>
                  <a:pt x="802601" y="924128"/>
                </a:lnTo>
                <a:lnTo>
                  <a:pt x="815238" y="842175"/>
                </a:lnTo>
                <a:lnTo>
                  <a:pt x="817041" y="809091"/>
                </a:lnTo>
                <a:close/>
              </a:path>
              <a:path w="817244" h="10025380">
                <a:moveTo>
                  <a:pt x="817041" y="0"/>
                </a:moveTo>
                <a:lnTo>
                  <a:pt x="708507" y="14211"/>
                </a:lnTo>
                <a:lnTo>
                  <a:pt x="609536" y="49784"/>
                </a:lnTo>
                <a:lnTo>
                  <a:pt x="513359" y="120142"/>
                </a:lnTo>
                <a:lnTo>
                  <a:pt x="446265" y="222008"/>
                </a:lnTo>
                <a:lnTo>
                  <a:pt x="411251" y="326885"/>
                </a:lnTo>
                <a:lnTo>
                  <a:pt x="397878" y="408838"/>
                </a:lnTo>
                <a:lnTo>
                  <a:pt x="395744" y="441921"/>
                </a:lnTo>
                <a:lnTo>
                  <a:pt x="426986" y="440347"/>
                </a:lnTo>
                <a:lnTo>
                  <a:pt x="504545" y="427710"/>
                </a:lnTo>
                <a:lnTo>
                  <a:pt x="604151" y="392150"/>
                </a:lnTo>
                <a:lnTo>
                  <a:pt x="701560" y="321792"/>
                </a:lnTo>
                <a:lnTo>
                  <a:pt x="768324" y="219925"/>
                </a:lnTo>
                <a:lnTo>
                  <a:pt x="802601" y="115036"/>
                </a:lnTo>
                <a:lnTo>
                  <a:pt x="815238" y="33083"/>
                </a:lnTo>
                <a:lnTo>
                  <a:pt x="817041" y="0"/>
                </a:lnTo>
                <a:close/>
              </a:path>
            </a:pathLst>
          </a:custGeom>
          <a:solidFill>
            <a:srgbClr val="CDCE00"/>
          </a:solidFill>
        </p:spPr>
        <p:txBody>
          <a:bodyPr wrap="square" lIns="0" tIns="0" rIns="0" bIns="0" rtlCol="0"/>
          <a:lstStyle/>
          <a:p>
            <a:endParaRPr/>
          </a:p>
        </p:txBody>
      </p:sp>
      <p:sp>
        <p:nvSpPr>
          <p:cNvPr id="6" name="object 6"/>
          <p:cNvSpPr txBox="1"/>
          <p:nvPr/>
        </p:nvSpPr>
        <p:spPr>
          <a:xfrm>
            <a:off x="1130054" y="2766867"/>
            <a:ext cx="18508980" cy="9185848"/>
          </a:xfrm>
          <a:prstGeom prst="rect">
            <a:avLst/>
          </a:prstGeom>
        </p:spPr>
        <p:txBody>
          <a:bodyPr vert="horz" wrap="square" lIns="0" tIns="11430" rIns="0" bIns="0" rtlCol="0">
            <a:spAutoFit/>
          </a:bodyPr>
          <a:lstStyle/>
          <a:p>
            <a:pPr marL="12700">
              <a:lnSpc>
                <a:spcPts val="6455"/>
              </a:lnSpc>
              <a:spcBef>
                <a:spcPts val="90"/>
              </a:spcBef>
            </a:pPr>
            <a:endParaRPr lang="cs-CZ" sz="5400" spc="60" dirty="0">
              <a:solidFill>
                <a:srgbClr val="528135"/>
              </a:solidFill>
            </a:endParaRPr>
          </a:p>
          <a:p>
            <a:pPr marL="12700">
              <a:lnSpc>
                <a:spcPts val="6455"/>
              </a:lnSpc>
              <a:spcBef>
                <a:spcPts val="90"/>
              </a:spcBef>
            </a:pPr>
            <a:r>
              <a:rPr lang="cs-CZ" sz="5400" spc="60" dirty="0">
                <a:solidFill>
                  <a:srgbClr val="528135"/>
                </a:solidFill>
              </a:rPr>
              <a:t>  Zpětné</a:t>
            </a:r>
            <a:r>
              <a:rPr lang="cs-CZ" sz="5400" spc="-180" dirty="0">
                <a:solidFill>
                  <a:srgbClr val="528135"/>
                </a:solidFill>
              </a:rPr>
              <a:t> </a:t>
            </a:r>
            <a:r>
              <a:rPr lang="cs-CZ" sz="5400" spc="-55" dirty="0">
                <a:solidFill>
                  <a:srgbClr val="528135"/>
                </a:solidFill>
              </a:rPr>
              <a:t>zatravnění</a:t>
            </a:r>
            <a:r>
              <a:rPr lang="cs-CZ" sz="5400" spc="-190" dirty="0">
                <a:solidFill>
                  <a:srgbClr val="528135"/>
                </a:solidFill>
              </a:rPr>
              <a:t> </a:t>
            </a:r>
            <a:r>
              <a:rPr lang="cs-CZ" sz="5400" spc="700" dirty="0">
                <a:solidFill>
                  <a:srgbClr val="528135"/>
                </a:solidFill>
              </a:rPr>
              <a:t>–</a:t>
            </a:r>
            <a:r>
              <a:rPr lang="cs-CZ" sz="5400" spc="-175" dirty="0">
                <a:solidFill>
                  <a:srgbClr val="528135"/>
                </a:solidFill>
              </a:rPr>
              <a:t> </a:t>
            </a:r>
            <a:r>
              <a:rPr lang="cs-CZ" sz="5400" u="heavy" spc="-70" dirty="0">
                <a:solidFill>
                  <a:srgbClr val="528135"/>
                </a:solidFill>
                <a:uFill>
                  <a:solidFill>
                    <a:srgbClr val="528135"/>
                  </a:solidFill>
                </a:uFill>
              </a:rPr>
              <a:t>výjimky</a:t>
            </a:r>
            <a:r>
              <a:rPr lang="cs-CZ" sz="5400" spc="-185" dirty="0">
                <a:solidFill>
                  <a:srgbClr val="528135"/>
                </a:solidFill>
              </a:rPr>
              <a:t> </a:t>
            </a:r>
            <a:r>
              <a:rPr lang="cs-CZ" sz="5400" dirty="0">
                <a:solidFill>
                  <a:srgbClr val="528135"/>
                </a:solidFill>
              </a:rPr>
              <a:t>(pro</a:t>
            </a:r>
            <a:r>
              <a:rPr lang="cs-CZ" sz="5400" spc="-185" dirty="0">
                <a:solidFill>
                  <a:srgbClr val="528135"/>
                </a:solidFill>
              </a:rPr>
              <a:t> </a:t>
            </a:r>
            <a:r>
              <a:rPr lang="cs-CZ" sz="5400" dirty="0">
                <a:solidFill>
                  <a:srgbClr val="528135"/>
                </a:solidFill>
              </a:rPr>
              <a:t>oba</a:t>
            </a:r>
            <a:r>
              <a:rPr lang="cs-CZ" sz="5400" spc="-175" dirty="0">
                <a:solidFill>
                  <a:srgbClr val="528135"/>
                </a:solidFill>
              </a:rPr>
              <a:t> </a:t>
            </a:r>
            <a:r>
              <a:rPr lang="cs-CZ" sz="5400" spc="-65" dirty="0">
                <a:solidFill>
                  <a:srgbClr val="528135"/>
                </a:solidFill>
              </a:rPr>
              <a:t>typy</a:t>
            </a:r>
            <a:r>
              <a:rPr lang="cs-CZ" sz="5400" spc="-185" dirty="0">
                <a:solidFill>
                  <a:srgbClr val="528135"/>
                </a:solidFill>
              </a:rPr>
              <a:t> </a:t>
            </a:r>
            <a:r>
              <a:rPr lang="cs-CZ" sz="5400" spc="-10" dirty="0">
                <a:solidFill>
                  <a:srgbClr val="528135"/>
                </a:solidFill>
              </a:rPr>
              <a:t>zatravnění)</a:t>
            </a:r>
            <a:endParaRPr lang="cs-CZ" sz="5400" dirty="0"/>
          </a:p>
          <a:p>
            <a:pPr marL="408305">
              <a:lnSpc>
                <a:spcPts val="6455"/>
              </a:lnSpc>
            </a:pPr>
            <a:r>
              <a:rPr lang="cs-CZ" sz="5400" dirty="0">
                <a:latin typeface="Calibri" panose="020F0502020204030204" pitchFamily="34" charset="0"/>
                <a:cs typeface="Calibri" panose="020F0502020204030204" pitchFamily="34" charset="0"/>
              </a:rPr>
              <a:t>na ornou půdu v režimu ekologického zemědělství</a:t>
            </a:r>
            <a:r>
              <a:rPr lang="cs-CZ" sz="5400" spc="-390" dirty="0">
                <a:solidFill>
                  <a:srgbClr val="000000"/>
                </a:solidFill>
                <a:cs typeface="Trebuchet MS"/>
              </a:rPr>
              <a:t>,</a:t>
            </a:r>
            <a:endParaRPr lang="cs-CZ" sz="5400" spc="-409" dirty="0">
              <a:latin typeface="Calibri" panose="020F0502020204030204" pitchFamily="34" charset="0"/>
              <a:cs typeface="Calibri" panose="020F0502020204030204" pitchFamily="34" charset="0"/>
            </a:endParaRPr>
          </a:p>
          <a:p>
            <a:pPr marL="408305">
              <a:lnSpc>
                <a:spcPts val="6455"/>
              </a:lnSpc>
              <a:spcBef>
                <a:spcPts val="90"/>
              </a:spcBef>
            </a:pPr>
            <a:endParaRPr lang="cs-CZ" sz="5400" spc="-409" dirty="0">
              <a:latin typeface="Calibri" panose="020F0502020204030204" pitchFamily="34" charset="0"/>
              <a:cs typeface="Calibri" panose="020F0502020204030204" pitchFamily="34" charset="0"/>
            </a:endParaRPr>
          </a:p>
          <a:p>
            <a:pPr marL="408305">
              <a:lnSpc>
                <a:spcPts val="6455"/>
              </a:lnSpc>
              <a:spcBef>
                <a:spcPts val="90"/>
              </a:spcBef>
            </a:pPr>
            <a:r>
              <a:rPr sz="5400" spc="-409" dirty="0" err="1">
                <a:latin typeface="Calibri" panose="020F0502020204030204" pitchFamily="34" charset="0"/>
                <a:cs typeface="Calibri" panose="020F0502020204030204" pitchFamily="34" charset="0"/>
              </a:rPr>
              <a:t>na</a:t>
            </a:r>
            <a:r>
              <a:rPr sz="5400" spc="-130" dirty="0">
                <a:latin typeface="Calibri" panose="020F0502020204030204" pitchFamily="34" charset="0"/>
                <a:cs typeface="Calibri" panose="020F0502020204030204" pitchFamily="34" charset="0"/>
              </a:rPr>
              <a:t> </a:t>
            </a:r>
            <a:r>
              <a:rPr sz="5400" spc="-165" dirty="0">
                <a:latin typeface="Calibri" panose="020F0502020204030204" pitchFamily="34" charset="0"/>
                <a:cs typeface="Calibri" panose="020F0502020204030204" pitchFamily="34" charset="0"/>
              </a:rPr>
              <a:t>druh</a:t>
            </a:r>
            <a:r>
              <a:rPr sz="5400" spc="-200" dirty="0">
                <a:latin typeface="Calibri" panose="020F0502020204030204" pitchFamily="34" charset="0"/>
                <a:cs typeface="Calibri" panose="020F0502020204030204" pitchFamily="34" charset="0"/>
              </a:rPr>
              <a:t> </a:t>
            </a:r>
            <a:r>
              <a:rPr sz="5400" spc="-265" dirty="0">
                <a:latin typeface="Calibri" panose="020F0502020204030204" pitchFamily="34" charset="0"/>
                <a:cs typeface="Calibri" panose="020F0502020204030204" pitchFamily="34" charset="0"/>
              </a:rPr>
              <a:t>ekologicky</a:t>
            </a:r>
            <a:r>
              <a:rPr sz="5400" spc="-140" dirty="0">
                <a:latin typeface="Calibri" panose="020F0502020204030204" pitchFamily="34" charset="0"/>
                <a:cs typeface="Calibri" panose="020F0502020204030204" pitchFamily="34" charset="0"/>
              </a:rPr>
              <a:t> </a:t>
            </a:r>
            <a:r>
              <a:rPr sz="5400" spc="-290" dirty="0">
                <a:latin typeface="Calibri" panose="020F0502020204030204" pitchFamily="34" charset="0"/>
                <a:cs typeface="Calibri" panose="020F0502020204030204" pitchFamily="34" charset="0"/>
              </a:rPr>
              <a:t>významného</a:t>
            </a:r>
            <a:r>
              <a:rPr sz="5400" spc="-150" dirty="0">
                <a:latin typeface="Calibri" panose="020F0502020204030204" pitchFamily="34" charset="0"/>
                <a:cs typeface="Calibri" panose="020F0502020204030204" pitchFamily="34" charset="0"/>
              </a:rPr>
              <a:t> </a:t>
            </a:r>
            <a:r>
              <a:rPr sz="5400" spc="-160" dirty="0">
                <a:latin typeface="Calibri" panose="020F0502020204030204" pitchFamily="34" charset="0"/>
                <a:cs typeface="Calibri" panose="020F0502020204030204" pitchFamily="34" charset="0"/>
              </a:rPr>
              <a:t>prvku</a:t>
            </a:r>
            <a:r>
              <a:rPr sz="5400" spc="-155" dirty="0">
                <a:latin typeface="Calibri" panose="020F0502020204030204" pitchFamily="34" charset="0"/>
                <a:cs typeface="Calibri" panose="020F0502020204030204" pitchFamily="34" charset="0"/>
              </a:rPr>
              <a:t> </a:t>
            </a:r>
            <a:r>
              <a:rPr sz="5400" spc="-260" dirty="0">
                <a:latin typeface="Calibri" panose="020F0502020204030204" pitchFamily="34" charset="0"/>
                <a:cs typeface="Calibri" panose="020F0502020204030204" pitchFamily="34" charset="0"/>
              </a:rPr>
              <a:t>krajinotvorný</a:t>
            </a:r>
            <a:r>
              <a:rPr sz="5400" spc="-150" dirty="0">
                <a:latin typeface="Calibri" panose="020F0502020204030204" pitchFamily="34" charset="0"/>
                <a:cs typeface="Calibri" panose="020F0502020204030204" pitchFamily="34" charset="0"/>
              </a:rPr>
              <a:t> </a:t>
            </a:r>
            <a:r>
              <a:rPr sz="5400" spc="-470" dirty="0">
                <a:latin typeface="Calibri" panose="020F0502020204030204" pitchFamily="34" charset="0"/>
                <a:cs typeface="Calibri" panose="020F0502020204030204" pitchFamily="34" charset="0"/>
              </a:rPr>
              <a:t>sad,</a:t>
            </a:r>
            <a:endParaRPr sz="5400" dirty="0">
              <a:latin typeface="Calibri" panose="020F0502020204030204" pitchFamily="34" charset="0"/>
              <a:cs typeface="Calibri" panose="020F0502020204030204" pitchFamily="34" charset="0"/>
            </a:endParaRPr>
          </a:p>
          <a:p>
            <a:pPr marL="408305" marR="93980">
              <a:lnSpc>
                <a:spcPts val="6370"/>
              </a:lnSpc>
              <a:spcBef>
                <a:spcPts val="270"/>
              </a:spcBef>
            </a:pPr>
            <a:r>
              <a:rPr sz="5400" spc="-204" dirty="0">
                <a:latin typeface="Calibri" panose="020F0502020204030204" pitchFamily="34" charset="0"/>
                <a:cs typeface="Calibri" panose="020F0502020204030204" pitchFamily="34" charset="0"/>
              </a:rPr>
              <a:t>při</a:t>
            </a:r>
            <a:r>
              <a:rPr sz="5400" spc="-130" dirty="0">
                <a:latin typeface="Calibri" panose="020F0502020204030204" pitchFamily="34" charset="0"/>
                <a:cs typeface="Calibri" panose="020F0502020204030204" pitchFamily="34" charset="0"/>
              </a:rPr>
              <a:t> </a:t>
            </a:r>
            <a:r>
              <a:rPr sz="5400" spc="-325" dirty="0">
                <a:latin typeface="Calibri" panose="020F0502020204030204" pitchFamily="34" charset="0"/>
                <a:cs typeface="Calibri" panose="020F0502020204030204" pitchFamily="34" charset="0"/>
              </a:rPr>
              <a:t>zalesňování</a:t>
            </a:r>
            <a:r>
              <a:rPr sz="5400" spc="-130" dirty="0">
                <a:latin typeface="Calibri" panose="020F0502020204030204" pitchFamily="34" charset="0"/>
                <a:cs typeface="Calibri" panose="020F0502020204030204" pitchFamily="34" charset="0"/>
              </a:rPr>
              <a:t> </a:t>
            </a:r>
            <a:r>
              <a:rPr sz="5400" spc="-330" dirty="0">
                <a:latin typeface="Calibri" panose="020F0502020204030204" pitchFamily="34" charset="0"/>
                <a:cs typeface="Calibri" panose="020F0502020204030204" pitchFamily="34" charset="0"/>
              </a:rPr>
              <a:t>zemědělské</a:t>
            </a:r>
            <a:r>
              <a:rPr sz="5400" spc="-125" dirty="0">
                <a:latin typeface="Calibri" panose="020F0502020204030204" pitchFamily="34" charset="0"/>
                <a:cs typeface="Calibri" panose="020F0502020204030204" pitchFamily="34" charset="0"/>
              </a:rPr>
              <a:t> </a:t>
            </a:r>
            <a:r>
              <a:rPr sz="5400" spc="-490" dirty="0">
                <a:latin typeface="Calibri" panose="020F0502020204030204" pitchFamily="34" charset="0"/>
                <a:cs typeface="Calibri" panose="020F0502020204030204" pitchFamily="34" charset="0"/>
              </a:rPr>
              <a:t>půdy,</a:t>
            </a:r>
            <a:r>
              <a:rPr sz="5400" spc="-665" dirty="0">
                <a:latin typeface="Calibri" panose="020F0502020204030204" pitchFamily="34" charset="0"/>
                <a:cs typeface="Calibri" panose="020F0502020204030204" pitchFamily="34" charset="0"/>
              </a:rPr>
              <a:t> </a:t>
            </a:r>
            <a:r>
              <a:rPr sz="5400" spc="-345" dirty="0">
                <a:latin typeface="Calibri" panose="020F0502020204030204" pitchFamily="34" charset="0"/>
                <a:cs typeface="Calibri" panose="020F0502020204030204" pitchFamily="34" charset="0"/>
              </a:rPr>
              <a:t>agrolesnictví,</a:t>
            </a:r>
            <a:r>
              <a:rPr sz="5400" spc="-695" dirty="0">
                <a:latin typeface="Calibri" panose="020F0502020204030204" pitchFamily="34" charset="0"/>
                <a:cs typeface="Calibri" panose="020F0502020204030204" pitchFamily="34" charset="0"/>
              </a:rPr>
              <a:t> </a:t>
            </a:r>
            <a:r>
              <a:rPr sz="5400" spc="-409" dirty="0">
                <a:latin typeface="Calibri" panose="020F0502020204030204" pitchFamily="34" charset="0"/>
                <a:cs typeface="Calibri" panose="020F0502020204030204" pitchFamily="34" charset="0"/>
              </a:rPr>
              <a:t>na</a:t>
            </a:r>
            <a:r>
              <a:rPr sz="5400" spc="-120" dirty="0">
                <a:latin typeface="Calibri" panose="020F0502020204030204" pitchFamily="34" charset="0"/>
                <a:cs typeface="Calibri" panose="020F0502020204030204" pitchFamily="34" charset="0"/>
              </a:rPr>
              <a:t> </a:t>
            </a:r>
            <a:r>
              <a:rPr sz="5400" spc="-345" dirty="0">
                <a:latin typeface="Calibri" panose="020F0502020204030204" pitchFamily="34" charset="0"/>
                <a:cs typeface="Calibri" panose="020F0502020204030204" pitchFamily="34" charset="0"/>
              </a:rPr>
              <a:t>krajinný</a:t>
            </a:r>
            <a:r>
              <a:rPr sz="5400" spc="-125" dirty="0">
                <a:latin typeface="Calibri" panose="020F0502020204030204" pitchFamily="34" charset="0"/>
                <a:cs typeface="Calibri" panose="020F0502020204030204" pitchFamily="34" charset="0"/>
              </a:rPr>
              <a:t> </a:t>
            </a:r>
            <a:r>
              <a:rPr sz="5400" spc="-330" dirty="0">
                <a:latin typeface="Calibri" panose="020F0502020204030204" pitchFamily="34" charset="0"/>
                <a:cs typeface="Calibri" panose="020F0502020204030204" pitchFamily="34" charset="0"/>
              </a:rPr>
              <a:t>prvek, </a:t>
            </a:r>
            <a:r>
              <a:rPr sz="5400" spc="-409" dirty="0">
                <a:latin typeface="Calibri" panose="020F0502020204030204" pitchFamily="34" charset="0"/>
                <a:cs typeface="Calibri" panose="020F0502020204030204" pitchFamily="34" charset="0"/>
              </a:rPr>
              <a:t>na</a:t>
            </a:r>
            <a:r>
              <a:rPr sz="5400" spc="-114" dirty="0">
                <a:latin typeface="Calibri" panose="020F0502020204030204" pitchFamily="34" charset="0"/>
                <a:cs typeface="Calibri" panose="020F0502020204030204" pitchFamily="34" charset="0"/>
              </a:rPr>
              <a:t> </a:t>
            </a:r>
            <a:r>
              <a:rPr sz="5400" spc="-265" dirty="0">
                <a:latin typeface="Calibri" panose="020F0502020204030204" pitchFamily="34" charset="0"/>
                <a:cs typeface="Calibri" panose="020F0502020204030204" pitchFamily="34" charset="0"/>
              </a:rPr>
              <a:t>plochu</a:t>
            </a:r>
            <a:r>
              <a:rPr sz="5400" spc="-120" dirty="0">
                <a:latin typeface="Calibri" panose="020F0502020204030204" pitchFamily="34" charset="0"/>
                <a:cs typeface="Calibri" panose="020F0502020204030204" pitchFamily="34" charset="0"/>
              </a:rPr>
              <a:t> </a:t>
            </a:r>
            <a:r>
              <a:rPr sz="5400" spc="-295" dirty="0">
                <a:latin typeface="Calibri" panose="020F0502020204030204" pitchFamily="34" charset="0"/>
                <a:cs typeface="Calibri" panose="020F0502020204030204" pitchFamily="34" charset="0"/>
              </a:rPr>
              <a:t>v</a:t>
            </a:r>
            <a:r>
              <a:rPr sz="5400" spc="-114" dirty="0">
                <a:latin typeface="Calibri" panose="020F0502020204030204" pitchFamily="34" charset="0"/>
                <a:cs typeface="Calibri" panose="020F0502020204030204" pitchFamily="34" charset="0"/>
              </a:rPr>
              <a:t> </a:t>
            </a:r>
            <a:r>
              <a:rPr sz="5400" spc="-315" dirty="0">
                <a:latin typeface="Calibri" panose="020F0502020204030204" pitchFamily="34" charset="0"/>
                <a:cs typeface="Calibri" panose="020F0502020204030204" pitchFamily="34" charset="0"/>
              </a:rPr>
              <a:t>režimu</a:t>
            </a:r>
            <a:r>
              <a:rPr sz="5400" spc="-120" dirty="0">
                <a:latin typeface="Calibri" panose="020F0502020204030204" pitchFamily="34" charset="0"/>
                <a:cs typeface="Calibri" panose="020F0502020204030204" pitchFamily="34" charset="0"/>
              </a:rPr>
              <a:t> </a:t>
            </a:r>
            <a:r>
              <a:rPr sz="5400" spc="-320" dirty="0">
                <a:latin typeface="Calibri" panose="020F0502020204030204" pitchFamily="34" charset="0"/>
                <a:cs typeface="Calibri" panose="020F0502020204030204" pitchFamily="34" charset="0"/>
              </a:rPr>
              <a:t>agrolesnictví</a:t>
            </a:r>
            <a:endParaRPr sz="5400" dirty="0">
              <a:latin typeface="Calibri" panose="020F0502020204030204" pitchFamily="34" charset="0"/>
              <a:cs typeface="Calibri" panose="020F0502020204030204" pitchFamily="34" charset="0"/>
            </a:endParaRPr>
          </a:p>
          <a:p>
            <a:pPr marL="408305">
              <a:lnSpc>
                <a:spcPts val="6190"/>
              </a:lnSpc>
            </a:pPr>
            <a:r>
              <a:rPr sz="5400" spc="55" dirty="0">
                <a:latin typeface="Calibri" panose="020F0502020204030204" pitchFamily="34" charset="0"/>
                <a:cs typeface="Calibri" panose="020F0502020204030204" pitchFamily="34" charset="0"/>
              </a:rPr>
              <a:t>o</a:t>
            </a:r>
            <a:r>
              <a:rPr sz="5400" spc="-120" dirty="0">
                <a:latin typeface="Calibri" panose="020F0502020204030204" pitchFamily="34" charset="0"/>
                <a:cs typeface="Calibri" panose="020F0502020204030204" pitchFamily="34" charset="0"/>
              </a:rPr>
              <a:t> </a:t>
            </a:r>
            <a:r>
              <a:rPr sz="5400" spc="-300" dirty="0">
                <a:latin typeface="Calibri" panose="020F0502020204030204" pitchFamily="34" charset="0"/>
                <a:cs typeface="Calibri" panose="020F0502020204030204" pitchFamily="34" charset="0"/>
              </a:rPr>
              <a:t>výměře</a:t>
            </a:r>
            <a:r>
              <a:rPr sz="5400" spc="-120" dirty="0">
                <a:latin typeface="Calibri" panose="020F0502020204030204" pitchFamily="34" charset="0"/>
                <a:cs typeface="Calibri" panose="020F0502020204030204" pitchFamily="34" charset="0"/>
              </a:rPr>
              <a:t> </a:t>
            </a:r>
            <a:r>
              <a:rPr sz="5400" spc="-315" dirty="0">
                <a:latin typeface="Calibri" panose="020F0502020204030204" pitchFamily="34" charset="0"/>
                <a:cs typeface="Calibri" panose="020F0502020204030204" pitchFamily="34" charset="0"/>
              </a:rPr>
              <a:t>menší</a:t>
            </a:r>
            <a:r>
              <a:rPr sz="5400" spc="-120" dirty="0">
                <a:latin typeface="Calibri" panose="020F0502020204030204" pitchFamily="34" charset="0"/>
                <a:cs typeface="Calibri" panose="020F0502020204030204" pitchFamily="34" charset="0"/>
              </a:rPr>
              <a:t> </a:t>
            </a:r>
            <a:r>
              <a:rPr sz="5400" spc="-345" dirty="0">
                <a:latin typeface="Calibri" panose="020F0502020204030204" pitchFamily="34" charset="0"/>
                <a:cs typeface="Calibri" panose="020F0502020204030204" pitchFamily="34" charset="0"/>
              </a:rPr>
              <a:t>než</a:t>
            </a:r>
            <a:r>
              <a:rPr sz="5400" spc="-120" dirty="0">
                <a:latin typeface="Calibri" panose="020F0502020204030204" pitchFamily="34" charset="0"/>
                <a:cs typeface="Calibri" panose="020F0502020204030204" pitchFamily="34" charset="0"/>
              </a:rPr>
              <a:t> </a:t>
            </a:r>
            <a:r>
              <a:rPr sz="5400" spc="-375" dirty="0">
                <a:latin typeface="Calibri" panose="020F0502020204030204" pitchFamily="34" charset="0"/>
                <a:cs typeface="Calibri" panose="020F0502020204030204" pitchFamily="34" charset="0"/>
              </a:rPr>
              <a:t>0,1</a:t>
            </a:r>
            <a:r>
              <a:rPr sz="5400" spc="-120" dirty="0">
                <a:latin typeface="Calibri" panose="020F0502020204030204" pitchFamily="34" charset="0"/>
                <a:cs typeface="Calibri" panose="020F0502020204030204" pitchFamily="34" charset="0"/>
              </a:rPr>
              <a:t> </a:t>
            </a:r>
            <a:r>
              <a:rPr sz="5400" spc="-434" dirty="0">
                <a:latin typeface="Calibri" panose="020F0502020204030204" pitchFamily="34" charset="0"/>
                <a:cs typeface="Calibri" panose="020F0502020204030204" pitchFamily="34" charset="0"/>
              </a:rPr>
              <a:t>ha</a:t>
            </a:r>
            <a:endParaRPr sz="5400" dirty="0">
              <a:latin typeface="Calibri" panose="020F0502020204030204" pitchFamily="34" charset="0"/>
              <a:cs typeface="Calibri" panose="020F0502020204030204" pitchFamily="34" charset="0"/>
            </a:endParaRPr>
          </a:p>
          <a:p>
            <a:pPr>
              <a:lnSpc>
                <a:spcPct val="100000"/>
              </a:lnSpc>
              <a:spcBef>
                <a:spcPts val="45"/>
              </a:spcBef>
            </a:pPr>
            <a:endParaRPr lang="cs-CZ" sz="5400" dirty="0">
              <a:latin typeface="Calibri" panose="020F0502020204030204" pitchFamily="34" charset="0"/>
              <a:cs typeface="Calibri" panose="020F0502020204030204" pitchFamily="34" charset="0"/>
            </a:endParaRPr>
          </a:p>
          <a:p>
            <a:pPr marL="1143000" lvl="1" indent="-685800">
              <a:spcBef>
                <a:spcPts val="45"/>
              </a:spcBef>
              <a:buFont typeface="Wingdings" panose="05000000000000000000" pitchFamily="2" charset="2"/>
              <a:buChar char="q"/>
            </a:pPr>
            <a:r>
              <a:rPr lang="cs-CZ" sz="5400" b="1" dirty="0">
                <a:solidFill>
                  <a:schemeClr val="accent5"/>
                </a:solidFill>
                <a:latin typeface="Calibri" panose="020F0502020204030204" pitchFamily="34" charset="0"/>
                <a:cs typeface="Calibri" panose="020F0502020204030204" pitchFamily="34" charset="0"/>
              </a:rPr>
              <a:t>Zrušena výjimka pro přeměnu na sady</a:t>
            </a:r>
          </a:p>
          <a:p>
            <a:pPr marL="1143000" lvl="1" indent="-685800">
              <a:spcBef>
                <a:spcPts val="45"/>
              </a:spcBef>
              <a:buFont typeface="Wingdings" panose="05000000000000000000" pitchFamily="2" charset="2"/>
              <a:buChar char="q"/>
            </a:pPr>
            <a:r>
              <a:rPr lang="cs-CZ" sz="5400" b="1" dirty="0">
                <a:solidFill>
                  <a:schemeClr val="accent5"/>
                </a:solidFill>
                <a:latin typeface="Calibri" panose="020F0502020204030204" pitchFamily="34" charset="0"/>
                <a:cs typeface="Calibri" panose="020F0502020204030204" pitchFamily="34" charset="0"/>
              </a:rPr>
              <a:t>Zrušena výjimka pro přeměny na neprodukční plochu U</a:t>
            </a:r>
            <a:endParaRPr sz="5400" b="1" dirty="0">
              <a:solidFill>
                <a:schemeClr val="accent5"/>
              </a:solidFill>
              <a:latin typeface="Calibri" panose="020F0502020204030204" pitchFamily="34" charset="0"/>
              <a:cs typeface="Calibri" panose="020F050202020403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2FF781B-AC75-4D9B-9209-4F6C68090550}"/>
              </a:ext>
            </a:extLst>
          </p:cNvPr>
          <p:cNvSpPr>
            <a:spLocks noGrp="1"/>
          </p:cNvSpPr>
          <p:nvPr>
            <p:ph type="title"/>
          </p:nvPr>
        </p:nvSpPr>
        <p:spPr>
          <a:xfrm>
            <a:off x="1340272" y="1340556"/>
            <a:ext cx="15798378" cy="1628069"/>
          </a:xfrm>
        </p:spPr>
        <p:txBody>
          <a:bodyPr>
            <a:normAutofit fontScale="90000"/>
          </a:bodyPr>
          <a:lstStyle/>
          <a:p>
            <a:r>
              <a:rPr lang="cs-CZ" dirty="0"/>
              <a:t>Základní </a:t>
            </a:r>
            <a:r>
              <a:rPr lang="cs-CZ" b="1" dirty="0" err="1"/>
              <a:t>celofaremní</a:t>
            </a:r>
            <a:r>
              <a:rPr lang="cs-CZ" dirty="0"/>
              <a:t> </a:t>
            </a:r>
            <a:r>
              <a:rPr lang="cs-CZ" dirty="0" err="1"/>
              <a:t>ekoplatba</a:t>
            </a:r>
            <a:r>
              <a:rPr lang="cs-CZ" dirty="0"/>
              <a:t> - G</a:t>
            </a:r>
          </a:p>
        </p:txBody>
      </p:sp>
      <p:sp>
        <p:nvSpPr>
          <p:cNvPr id="3" name="Zástupný symbol pro obsah 2">
            <a:extLst>
              <a:ext uri="{FF2B5EF4-FFF2-40B4-BE49-F238E27FC236}">
                <a16:creationId xmlns:a16="http://schemas.microsoft.com/office/drawing/2014/main" xmlns="" id="{B2BA8C70-3903-446E-AA93-55F260FD88A7}"/>
              </a:ext>
            </a:extLst>
          </p:cNvPr>
          <p:cNvSpPr>
            <a:spLocks noGrp="1"/>
          </p:cNvSpPr>
          <p:nvPr>
            <p:ph idx="1"/>
          </p:nvPr>
        </p:nvSpPr>
        <p:spPr>
          <a:xfrm>
            <a:off x="1340271" y="3730625"/>
            <a:ext cx="16788979" cy="12039600"/>
          </a:xfrm>
        </p:spPr>
        <p:txBody>
          <a:bodyPr>
            <a:normAutofit/>
          </a:bodyPr>
          <a:lstStyle/>
          <a:p>
            <a:pPr marL="12700" marR="5080" indent="271145">
              <a:lnSpc>
                <a:spcPct val="106900"/>
              </a:lnSpc>
              <a:spcBef>
                <a:spcPts val="100"/>
              </a:spcBef>
              <a:tabLst>
                <a:tab pos="967105" algn="l"/>
                <a:tab pos="3155950" algn="l"/>
                <a:tab pos="4302760" algn="l"/>
                <a:tab pos="6686550" algn="l"/>
                <a:tab pos="9187815" algn="l"/>
                <a:tab pos="10335260" algn="l"/>
                <a:tab pos="11543665" algn="l"/>
                <a:tab pos="13272769" algn="l"/>
                <a:tab pos="14225269" algn="l"/>
                <a:tab pos="16341090" algn="l"/>
              </a:tabLst>
            </a:pPr>
            <a:r>
              <a:rPr lang="cs-CZ" sz="4400" spc="-320" dirty="0">
                <a:cs typeface="Trebuchet MS"/>
              </a:rPr>
              <a:t>v</a:t>
            </a:r>
            <a:r>
              <a:rPr lang="cs-CZ" sz="4400" dirty="0">
                <a:cs typeface="Trebuchet MS"/>
              </a:rPr>
              <a:t>	</a:t>
            </a:r>
            <a:r>
              <a:rPr lang="cs-CZ" sz="4800" spc="-10" dirty="0">
                <a:cs typeface="Trebuchet MS"/>
              </a:rPr>
              <a:t>období</a:t>
            </a:r>
            <a:r>
              <a:rPr lang="cs-CZ" sz="4800" dirty="0">
                <a:cs typeface="Trebuchet MS"/>
              </a:rPr>
              <a:t>	</a:t>
            </a:r>
            <a:r>
              <a:rPr lang="cs-CZ" sz="4800" b="1" spc="-25" dirty="0">
                <a:cs typeface="Trebuchet MS"/>
              </a:rPr>
              <a:t>od</a:t>
            </a:r>
            <a:r>
              <a:rPr lang="cs-CZ" sz="4800" b="1" dirty="0">
                <a:cs typeface="Trebuchet MS"/>
              </a:rPr>
              <a:t>	</a:t>
            </a:r>
            <a:r>
              <a:rPr lang="cs-CZ" sz="4800" b="1" spc="-10" dirty="0">
                <a:cs typeface="Trebuchet MS"/>
              </a:rPr>
              <a:t>podání</a:t>
            </a:r>
            <a:r>
              <a:rPr lang="cs-CZ" sz="4800" b="1" dirty="0">
                <a:cs typeface="Trebuchet MS"/>
              </a:rPr>
              <a:t>	</a:t>
            </a:r>
            <a:r>
              <a:rPr lang="cs-CZ" sz="4800" b="1" spc="-10" dirty="0">
                <a:cs typeface="Trebuchet MS"/>
              </a:rPr>
              <a:t>žádosti</a:t>
            </a:r>
            <a:r>
              <a:rPr lang="cs-CZ" sz="4800" b="1" dirty="0">
                <a:cs typeface="Trebuchet MS"/>
              </a:rPr>
              <a:t>	</a:t>
            </a:r>
            <a:r>
              <a:rPr lang="cs-CZ" sz="4800" b="1" spc="30" dirty="0">
                <a:cs typeface="Trebuchet MS"/>
              </a:rPr>
              <a:t>do</a:t>
            </a:r>
            <a:r>
              <a:rPr lang="cs-CZ" sz="4800" b="1" dirty="0">
                <a:cs typeface="Trebuchet MS"/>
              </a:rPr>
              <a:t>	</a:t>
            </a:r>
            <a:r>
              <a:rPr lang="cs-CZ" sz="4800" b="1" spc="-305" dirty="0">
                <a:cs typeface="Trebuchet MS"/>
              </a:rPr>
              <a:t>31.</a:t>
            </a:r>
            <a:r>
              <a:rPr lang="cs-CZ" sz="4800" b="1" dirty="0">
                <a:cs typeface="Trebuchet MS"/>
              </a:rPr>
              <a:t>	</a:t>
            </a:r>
            <a:r>
              <a:rPr lang="cs-CZ" sz="4800" b="1" spc="-10" dirty="0">
                <a:cs typeface="Trebuchet MS"/>
              </a:rPr>
              <a:t>října</a:t>
            </a:r>
            <a:r>
              <a:rPr lang="cs-CZ" sz="4800" b="1" dirty="0">
                <a:cs typeface="Trebuchet MS"/>
              </a:rPr>
              <a:t>	</a:t>
            </a:r>
            <a:r>
              <a:rPr lang="cs-CZ" sz="4800" spc="-25" dirty="0">
                <a:cs typeface="Trebuchet MS"/>
              </a:rPr>
              <a:t>se</a:t>
            </a:r>
            <a:r>
              <a:rPr lang="cs-CZ" sz="4800" dirty="0">
                <a:cs typeface="Trebuchet MS"/>
              </a:rPr>
              <a:t>	</a:t>
            </a:r>
            <a:r>
              <a:rPr lang="cs-CZ" sz="4800" spc="-290" dirty="0">
                <a:cs typeface="Trebuchet MS"/>
              </a:rPr>
              <a:t>nesníží</a:t>
            </a:r>
            <a:r>
              <a:rPr lang="cs-CZ" sz="4800" dirty="0">
                <a:cs typeface="Trebuchet MS"/>
              </a:rPr>
              <a:t>	</a:t>
            </a:r>
            <a:r>
              <a:rPr lang="cs-CZ" sz="4800" spc="-300" dirty="0">
                <a:cs typeface="Trebuchet MS"/>
              </a:rPr>
              <a:t>výměra </a:t>
            </a:r>
            <a:r>
              <a:rPr lang="cs-CZ" sz="4800" spc="-290" dirty="0">
                <a:cs typeface="Trebuchet MS"/>
              </a:rPr>
              <a:t>zemědělské</a:t>
            </a:r>
            <a:r>
              <a:rPr lang="cs-CZ" sz="4800" spc="-90" dirty="0">
                <a:cs typeface="Trebuchet MS"/>
              </a:rPr>
              <a:t> </a:t>
            </a:r>
            <a:r>
              <a:rPr lang="cs-CZ" sz="4800" spc="-210" dirty="0">
                <a:cs typeface="Trebuchet MS"/>
              </a:rPr>
              <a:t>kultury</a:t>
            </a:r>
            <a:r>
              <a:rPr lang="cs-CZ" sz="4800" spc="-125" dirty="0">
                <a:cs typeface="Trebuchet MS"/>
              </a:rPr>
              <a:t> </a:t>
            </a:r>
            <a:r>
              <a:rPr lang="cs-CZ" sz="4800" spc="-310" dirty="0">
                <a:cs typeface="Trebuchet MS"/>
              </a:rPr>
              <a:t>travní</a:t>
            </a:r>
            <a:r>
              <a:rPr lang="cs-CZ" sz="4800" spc="-100" dirty="0">
                <a:cs typeface="Trebuchet MS"/>
              </a:rPr>
              <a:t> </a:t>
            </a:r>
            <a:r>
              <a:rPr lang="cs-CZ" sz="4800" spc="-10" dirty="0">
                <a:cs typeface="Trebuchet MS"/>
              </a:rPr>
              <a:t>porost</a:t>
            </a:r>
            <a:endParaRPr lang="cs-CZ" sz="4800" dirty="0">
              <a:cs typeface="Trebuchet MS"/>
            </a:endParaRPr>
          </a:p>
          <a:p>
            <a:pPr marL="37465">
              <a:lnSpc>
                <a:spcPct val="100000"/>
              </a:lnSpc>
              <a:spcBef>
                <a:spcPts val="3130"/>
              </a:spcBef>
            </a:pPr>
            <a:r>
              <a:rPr lang="cs-CZ" sz="4800" spc="-20" dirty="0">
                <a:cs typeface="Trebuchet MS"/>
              </a:rPr>
              <a:t>nebo</a:t>
            </a:r>
            <a:endParaRPr lang="cs-CZ" sz="4800" dirty="0">
              <a:cs typeface="Trebuchet MS"/>
            </a:endParaRPr>
          </a:p>
          <a:p>
            <a:pPr marL="12700" marR="5080" indent="196850">
              <a:lnSpc>
                <a:spcPct val="106900"/>
              </a:lnSpc>
              <a:spcBef>
                <a:spcPts val="2725"/>
              </a:spcBef>
            </a:pPr>
            <a:r>
              <a:rPr lang="cs-CZ" sz="4800" spc="-280" dirty="0">
                <a:cs typeface="Trebuchet MS"/>
              </a:rPr>
              <a:t>tato</a:t>
            </a:r>
            <a:r>
              <a:rPr lang="cs-CZ" sz="4800" spc="655" dirty="0">
                <a:cs typeface="Trebuchet MS"/>
              </a:rPr>
              <a:t> </a:t>
            </a:r>
            <a:r>
              <a:rPr lang="cs-CZ" sz="4800" spc="-310" dirty="0">
                <a:cs typeface="Trebuchet MS"/>
              </a:rPr>
              <a:t>plochu,</a:t>
            </a:r>
            <a:r>
              <a:rPr lang="cs-CZ" sz="4800" spc="150" dirty="0">
                <a:cs typeface="Trebuchet MS"/>
              </a:rPr>
              <a:t> </a:t>
            </a:r>
            <a:r>
              <a:rPr lang="cs-CZ" sz="4800" spc="-285" dirty="0">
                <a:cs typeface="Trebuchet MS"/>
              </a:rPr>
              <a:t>případně</a:t>
            </a:r>
            <a:r>
              <a:rPr lang="cs-CZ" sz="4800" spc="650" dirty="0">
                <a:cs typeface="Trebuchet MS"/>
              </a:rPr>
              <a:t> </a:t>
            </a:r>
            <a:r>
              <a:rPr lang="cs-CZ" sz="4800" spc="-545" dirty="0">
                <a:cs typeface="Trebuchet MS"/>
              </a:rPr>
              <a:t>její</a:t>
            </a:r>
            <a:r>
              <a:rPr lang="cs-CZ" sz="4800" spc="660" dirty="0">
                <a:cs typeface="Trebuchet MS"/>
              </a:rPr>
              <a:t> </a:t>
            </a:r>
            <a:r>
              <a:rPr lang="cs-CZ" sz="4800" spc="-315" dirty="0">
                <a:cs typeface="Trebuchet MS"/>
              </a:rPr>
              <a:t>část</a:t>
            </a:r>
            <a:r>
              <a:rPr lang="cs-CZ" sz="4800" spc="660" dirty="0">
                <a:cs typeface="Trebuchet MS"/>
              </a:rPr>
              <a:t> </a:t>
            </a:r>
            <a:r>
              <a:rPr lang="cs-CZ" sz="4800" dirty="0">
                <a:cs typeface="Trebuchet MS"/>
              </a:rPr>
              <a:t>se</a:t>
            </a:r>
            <a:r>
              <a:rPr lang="cs-CZ" sz="4800" spc="660" dirty="0">
                <a:cs typeface="Trebuchet MS"/>
              </a:rPr>
              <a:t> </a:t>
            </a:r>
            <a:r>
              <a:rPr lang="cs-CZ" sz="4800" b="1" dirty="0">
                <a:cs typeface="Trebuchet MS"/>
              </a:rPr>
              <a:t>změní</a:t>
            </a:r>
            <a:r>
              <a:rPr lang="cs-CZ" sz="4800" b="1" spc="660" dirty="0">
                <a:cs typeface="Trebuchet MS"/>
              </a:rPr>
              <a:t> </a:t>
            </a:r>
            <a:r>
              <a:rPr lang="cs-CZ" sz="4800" spc="-270" dirty="0">
                <a:cs typeface="Trebuchet MS"/>
              </a:rPr>
              <a:t>v</a:t>
            </a:r>
            <a:r>
              <a:rPr lang="cs-CZ" sz="4800" spc="650" dirty="0">
                <a:cs typeface="Trebuchet MS"/>
              </a:rPr>
              <a:t> </a:t>
            </a:r>
            <a:r>
              <a:rPr lang="cs-CZ" sz="4800" spc="-315" dirty="0">
                <a:cs typeface="Trebuchet MS"/>
              </a:rPr>
              <a:t>evidenci</a:t>
            </a:r>
            <a:r>
              <a:rPr lang="cs-CZ" sz="4800" spc="650" dirty="0">
                <a:cs typeface="Trebuchet MS"/>
              </a:rPr>
              <a:t> </a:t>
            </a:r>
            <a:r>
              <a:rPr lang="cs-CZ" sz="4800" spc="-305" dirty="0">
                <a:cs typeface="Trebuchet MS"/>
              </a:rPr>
              <a:t>využití     	p</a:t>
            </a:r>
            <a:r>
              <a:rPr lang="cs-CZ" sz="4800" spc="-275" dirty="0">
                <a:cs typeface="Trebuchet MS"/>
              </a:rPr>
              <a:t>ůdy</a:t>
            </a:r>
            <a:r>
              <a:rPr lang="cs-CZ" sz="4800" spc="660" dirty="0">
                <a:cs typeface="Trebuchet MS"/>
              </a:rPr>
              <a:t> </a:t>
            </a:r>
            <a:r>
              <a:rPr lang="cs-CZ" sz="4800" b="1" spc="-25" dirty="0">
                <a:cs typeface="Trebuchet MS"/>
              </a:rPr>
              <a:t>na </a:t>
            </a:r>
            <a:r>
              <a:rPr lang="cs-CZ" sz="4800" b="1" dirty="0">
                <a:cs typeface="Trebuchet MS"/>
              </a:rPr>
              <a:t>druh</a:t>
            </a:r>
            <a:r>
              <a:rPr lang="cs-CZ" sz="4800" b="1" spc="-290" dirty="0">
                <a:cs typeface="Trebuchet MS"/>
              </a:rPr>
              <a:t> </a:t>
            </a:r>
            <a:r>
              <a:rPr lang="cs-CZ" sz="4800" b="1" spc="-20" dirty="0">
                <a:cs typeface="Trebuchet MS"/>
              </a:rPr>
              <a:t>zemědělské</a:t>
            </a:r>
            <a:r>
              <a:rPr lang="cs-CZ" sz="4800" b="1" spc="-225" dirty="0">
                <a:cs typeface="Trebuchet MS"/>
              </a:rPr>
              <a:t> </a:t>
            </a:r>
            <a:r>
              <a:rPr lang="cs-CZ" sz="4800" b="1" dirty="0">
                <a:cs typeface="Trebuchet MS"/>
              </a:rPr>
              <a:t>kultury</a:t>
            </a:r>
            <a:r>
              <a:rPr lang="cs-CZ" sz="4800" b="1" spc="-220" dirty="0">
                <a:cs typeface="Trebuchet MS"/>
              </a:rPr>
              <a:t> </a:t>
            </a:r>
            <a:r>
              <a:rPr lang="cs-CZ" sz="4800" b="1" dirty="0">
                <a:cs typeface="Trebuchet MS"/>
              </a:rPr>
              <a:t>trvalý</a:t>
            </a:r>
            <a:r>
              <a:rPr lang="cs-CZ" sz="4800" b="1" spc="-220" dirty="0">
                <a:cs typeface="Trebuchet MS"/>
              </a:rPr>
              <a:t> </a:t>
            </a:r>
            <a:r>
              <a:rPr lang="cs-CZ" sz="4800" b="1" spc="-25" dirty="0">
                <a:cs typeface="Trebuchet MS"/>
              </a:rPr>
              <a:t>travní</a:t>
            </a:r>
            <a:r>
              <a:rPr lang="cs-CZ" sz="4800" b="1" spc="-210" dirty="0">
                <a:cs typeface="Trebuchet MS"/>
              </a:rPr>
              <a:t> </a:t>
            </a:r>
            <a:r>
              <a:rPr lang="cs-CZ" sz="4800" b="1" spc="-90" dirty="0">
                <a:cs typeface="Trebuchet MS"/>
              </a:rPr>
              <a:t>porost</a:t>
            </a:r>
            <a:r>
              <a:rPr lang="cs-CZ" sz="4800" spc="-90" dirty="0">
                <a:cs typeface="Trebuchet MS"/>
              </a:rPr>
              <a:t>,</a:t>
            </a:r>
            <a:r>
              <a:rPr lang="cs-CZ" sz="4800" spc="-630" dirty="0">
                <a:cs typeface="Trebuchet MS"/>
              </a:rPr>
              <a:t> </a:t>
            </a:r>
            <a:r>
              <a:rPr lang="cs-CZ" sz="4800" spc="-545" dirty="0">
                <a:cs typeface="Trebuchet MS"/>
              </a:rPr>
              <a:t>a</a:t>
            </a:r>
            <a:endParaRPr lang="cs-CZ" sz="4800" dirty="0">
              <a:cs typeface="Trebuchet MS"/>
            </a:endParaRPr>
          </a:p>
          <a:p>
            <a:pPr marL="283845">
              <a:lnSpc>
                <a:spcPct val="100000"/>
              </a:lnSpc>
              <a:spcBef>
                <a:spcPts val="3130"/>
              </a:spcBef>
            </a:pPr>
            <a:r>
              <a:rPr lang="cs-CZ" sz="4800" b="1" dirty="0">
                <a:cs typeface="Trebuchet MS"/>
              </a:rPr>
              <a:t>podmínky</a:t>
            </a:r>
            <a:r>
              <a:rPr lang="cs-CZ" sz="4800" b="1" spc="70" dirty="0">
                <a:cs typeface="Trebuchet MS"/>
              </a:rPr>
              <a:t> </a:t>
            </a:r>
            <a:r>
              <a:rPr lang="cs-CZ" sz="4800" b="1" spc="-45" dirty="0">
                <a:cs typeface="Trebuchet MS"/>
              </a:rPr>
              <a:t>analogicky</a:t>
            </a:r>
            <a:r>
              <a:rPr lang="cs-CZ" sz="4800" b="1" spc="-755" dirty="0">
                <a:cs typeface="Trebuchet MS"/>
              </a:rPr>
              <a:t> </a:t>
            </a:r>
            <a:r>
              <a:rPr lang="cs-CZ" sz="4800" b="1" spc="-25" dirty="0">
                <a:cs typeface="Trebuchet MS"/>
              </a:rPr>
              <a:t>T:</a:t>
            </a:r>
            <a:endParaRPr lang="cs-CZ" sz="4800" dirty="0">
              <a:cs typeface="Trebuchet MS"/>
            </a:endParaRPr>
          </a:p>
          <a:p>
            <a:pPr marL="850265">
              <a:lnSpc>
                <a:spcPct val="100000"/>
              </a:lnSpc>
              <a:spcBef>
                <a:spcPts val="2010"/>
              </a:spcBef>
              <a:tabLst>
                <a:tab pos="3874770" algn="l"/>
                <a:tab pos="5397500" algn="l"/>
                <a:tab pos="5981700" algn="l"/>
                <a:tab pos="9324975" algn="l"/>
                <a:tab pos="11929745" algn="l"/>
                <a:tab pos="13618210" algn="l"/>
                <a:tab pos="15732760" algn="l"/>
                <a:tab pos="16324580" algn="l"/>
              </a:tabLst>
            </a:pPr>
            <a:r>
              <a:rPr lang="cs-CZ" sz="4800" b="1" spc="-10" dirty="0">
                <a:cs typeface="Trebuchet MS"/>
              </a:rPr>
              <a:t>provedení</a:t>
            </a:r>
            <a:r>
              <a:rPr lang="cs-CZ" sz="4800" b="1" dirty="0">
                <a:cs typeface="Trebuchet MS"/>
              </a:rPr>
              <a:t>	</a:t>
            </a:r>
            <a:r>
              <a:rPr lang="cs-CZ" sz="4800" b="1" spc="-20" dirty="0">
                <a:cs typeface="Trebuchet MS"/>
              </a:rPr>
              <a:t>seče</a:t>
            </a:r>
            <a:r>
              <a:rPr lang="cs-CZ" sz="4800" b="1" dirty="0">
                <a:cs typeface="Trebuchet MS"/>
              </a:rPr>
              <a:t>	</a:t>
            </a:r>
            <a:r>
              <a:rPr lang="cs-CZ" sz="4800" b="1" spc="-50" dirty="0">
                <a:cs typeface="Trebuchet MS"/>
              </a:rPr>
              <a:t>s</a:t>
            </a:r>
            <a:r>
              <a:rPr lang="cs-CZ" sz="4800" b="1" dirty="0">
                <a:cs typeface="Trebuchet MS"/>
              </a:rPr>
              <a:t>	</a:t>
            </a:r>
            <a:r>
              <a:rPr lang="cs-CZ" sz="4800" b="1" spc="-10" dirty="0">
                <a:cs typeface="Trebuchet MS"/>
              </a:rPr>
              <a:t>odklizením</a:t>
            </a:r>
            <a:r>
              <a:rPr lang="cs-CZ" sz="4800" b="1" dirty="0">
                <a:cs typeface="Trebuchet MS"/>
              </a:rPr>
              <a:t>	</a:t>
            </a:r>
            <a:r>
              <a:rPr lang="cs-CZ" sz="4800" b="1" spc="-10" dirty="0">
                <a:cs typeface="Trebuchet MS"/>
              </a:rPr>
              <a:t>biomasy</a:t>
            </a:r>
            <a:r>
              <a:rPr lang="cs-CZ" sz="4800" b="1" dirty="0">
                <a:cs typeface="Trebuchet MS"/>
              </a:rPr>
              <a:t>	</a:t>
            </a:r>
            <a:r>
              <a:rPr lang="cs-CZ" sz="4800" b="1" spc="-20" dirty="0">
                <a:cs typeface="Trebuchet MS"/>
              </a:rPr>
              <a:t>nebo</a:t>
            </a:r>
            <a:r>
              <a:rPr lang="cs-CZ" sz="4800" b="1" dirty="0">
                <a:cs typeface="Trebuchet MS"/>
              </a:rPr>
              <a:t>	</a:t>
            </a:r>
            <a:r>
              <a:rPr lang="cs-CZ" sz="4800" b="1" spc="-10" dirty="0">
                <a:cs typeface="Trebuchet MS"/>
              </a:rPr>
              <a:t>pastvu</a:t>
            </a:r>
            <a:r>
              <a:rPr lang="cs-CZ" sz="4800" b="1" dirty="0">
                <a:cs typeface="Trebuchet MS"/>
              </a:rPr>
              <a:t>	</a:t>
            </a:r>
            <a:endParaRPr lang="cs-CZ" sz="4800" spc="-50" dirty="0">
              <a:cs typeface="Trebuchet MS"/>
            </a:endParaRPr>
          </a:p>
          <a:p>
            <a:pPr marL="850265">
              <a:lnSpc>
                <a:spcPct val="100000"/>
              </a:lnSpc>
              <a:spcBef>
                <a:spcPts val="2010"/>
              </a:spcBef>
              <a:tabLst>
                <a:tab pos="3874770" algn="l"/>
                <a:tab pos="5397500" algn="l"/>
                <a:tab pos="5981700" algn="l"/>
                <a:tab pos="9324975" algn="l"/>
                <a:tab pos="11929745" algn="l"/>
                <a:tab pos="13618210" algn="l"/>
                <a:tab pos="15732760" algn="l"/>
                <a:tab pos="16324580" algn="l"/>
              </a:tabLst>
            </a:pPr>
            <a:r>
              <a:rPr lang="cs-CZ" sz="4800" spc="-50" dirty="0">
                <a:cs typeface="Trebuchet MS"/>
              </a:rPr>
              <a:t>V t</a:t>
            </a:r>
            <a:r>
              <a:rPr lang="cs-CZ" sz="4800" spc="-225" dirty="0">
                <a:cs typeface="Trebuchet MS"/>
              </a:rPr>
              <a:t>ermínu </a:t>
            </a:r>
            <a:r>
              <a:rPr lang="cs-CZ" sz="4800" dirty="0">
                <a:cs typeface="Trebuchet MS"/>
              </a:rPr>
              <a:t>do</a:t>
            </a:r>
            <a:r>
              <a:rPr lang="cs-CZ" sz="4800" spc="-120" dirty="0">
                <a:cs typeface="Trebuchet MS"/>
              </a:rPr>
              <a:t> </a:t>
            </a:r>
            <a:r>
              <a:rPr lang="cs-CZ" sz="4800" spc="-315" dirty="0">
                <a:cs typeface="Trebuchet MS"/>
              </a:rPr>
              <a:t>31.</a:t>
            </a:r>
            <a:r>
              <a:rPr lang="cs-CZ" sz="4800" spc="-585" dirty="0">
                <a:cs typeface="Trebuchet MS"/>
              </a:rPr>
              <a:t> </a:t>
            </a:r>
            <a:r>
              <a:rPr lang="cs-CZ" sz="4800" spc="-229" dirty="0">
                <a:cs typeface="Trebuchet MS"/>
              </a:rPr>
              <a:t>července</a:t>
            </a:r>
            <a:r>
              <a:rPr lang="cs-CZ" sz="4800" spc="-130" dirty="0">
                <a:cs typeface="Trebuchet MS"/>
              </a:rPr>
              <a:t> </a:t>
            </a:r>
            <a:r>
              <a:rPr lang="cs-CZ" sz="4800" spc="-180" dirty="0">
                <a:cs typeface="Trebuchet MS"/>
              </a:rPr>
              <a:t>příslušného</a:t>
            </a:r>
            <a:r>
              <a:rPr lang="cs-CZ" sz="4800" spc="-130" dirty="0">
                <a:cs typeface="Trebuchet MS"/>
              </a:rPr>
              <a:t> </a:t>
            </a:r>
            <a:r>
              <a:rPr lang="cs-CZ" sz="4800" spc="-240" dirty="0">
                <a:cs typeface="Trebuchet MS"/>
              </a:rPr>
              <a:t>kalendářního</a:t>
            </a:r>
            <a:r>
              <a:rPr lang="cs-CZ" sz="4800" spc="-135" dirty="0">
                <a:cs typeface="Trebuchet MS"/>
              </a:rPr>
              <a:t> </a:t>
            </a:r>
            <a:r>
              <a:rPr lang="cs-CZ" sz="4800" spc="-20" dirty="0">
                <a:cs typeface="Trebuchet MS"/>
              </a:rPr>
              <a:t>roku</a:t>
            </a:r>
            <a:endParaRPr lang="cs-CZ" sz="4800" dirty="0">
              <a:cs typeface="Trebuchet MS"/>
            </a:endParaRPr>
          </a:p>
          <a:p>
            <a:pPr marL="878205">
              <a:lnSpc>
                <a:spcPct val="100000"/>
              </a:lnSpc>
              <a:spcBef>
                <a:spcPts val="1945"/>
              </a:spcBef>
            </a:pPr>
            <a:r>
              <a:rPr lang="cs-CZ" sz="4800" spc="-280" dirty="0">
                <a:cs typeface="Trebuchet MS"/>
              </a:rPr>
              <a:t>ponechání</a:t>
            </a:r>
            <a:r>
              <a:rPr lang="cs-CZ" sz="4800" spc="190" dirty="0">
                <a:cs typeface="Trebuchet MS"/>
              </a:rPr>
              <a:t> </a:t>
            </a:r>
            <a:r>
              <a:rPr lang="cs-CZ" sz="4800" b="1" dirty="0">
                <a:cs typeface="Trebuchet MS"/>
              </a:rPr>
              <a:t>nepokosené</a:t>
            </a:r>
            <a:r>
              <a:rPr lang="cs-CZ" sz="4800" b="1" spc="185" dirty="0">
                <a:cs typeface="Trebuchet MS"/>
              </a:rPr>
              <a:t> </a:t>
            </a:r>
            <a:r>
              <a:rPr lang="cs-CZ" sz="4800" b="1" dirty="0">
                <a:cs typeface="Trebuchet MS"/>
              </a:rPr>
              <a:t>plochy</a:t>
            </a:r>
            <a:r>
              <a:rPr lang="cs-CZ" sz="4800" b="1" spc="195" dirty="0">
                <a:cs typeface="Trebuchet MS"/>
              </a:rPr>
              <a:t> </a:t>
            </a:r>
            <a:r>
              <a:rPr lang="cs-CZ" sz="4800" spc="-345" dirty="0">
                <a:cs typeface="Trebuchet MS"/>
              </a:rPr>
              <a:t>minimálně</a:t>
            </a:r>
            <a:r>
              <a:rPr lang="cs-CZ" sz="4800" spc="200" dirty="0">
                <a:cs typeface="Trebuchet MS"/>
              </a:rPr>
              <a:t> </a:t>
            </a:r>
            <a:r>
              <a:rPr lang="cs-CZ" sz="4800" dirty="0">
                <a:cs typeface="Trebuchet MS"/>
              </a:rPr>
              <a:t>3</a:t>
            </a:r>
            <a:r>
              <a:rPr lang="cs-CZ" sz="4800" spc="175" dirty="0">
                <a:cs typeface="Trebuchet MS"/>
              </a:rPr>
              <a:t> </a:t>
            </a:r>
            <a:r>
              <a:rPr lang="cs-CZ" sz="4800" spc="355" dirty="0">
                <a:cs typeface="Trebuchet MS"/>
              </a:rPr>
              <a:t>%</a:t>
            </a:r>
            <a:r>
              <a:rPr lang="cs-CZ" sz="4800" spc="195" dirty="0">
                <a:cs typeface="Trebuchet MS"/>
              </a:rPr>
              <a:t> </a:t>
            </a:r>
            <a:r>
              <a:rPr lang="cs-CZ" sz="4800" spc="-495" dirty="0">
                <a:cs typeface="Trebuchet MS"/>
              </a:rPr>
              <a:t>a</a:t>
            </a:r>
            <a:r>
              <a:rPr lang="cs-CZ" sz="4800" spc="180" dirty="0">
                <a:cs typeface="Trebuchet MS"/>
              </a:rPr>
              <a:t> </a:t>
            </a:r>
            <a:r>
              <a:rPr lang="cs-CZ" sz="4800" spc="-335" dirty="0">
                <a:cs typeface="Trebuchet MS"/>
              </a:rPr>
              <a:t>nejvýše</a:t>
            </a:r>
            <a:r>
              <a:rPr lang="cs-CZ" sz="4800" spc="180" dirty="0">
                <a:cs typeface="Trebuchet MS"/>
              </a:rPr>
              <a:t> </a:t>
            </a:r>
            <a:r>
              <a:rPr lang="cs-CZ" sz="4800" dirty="0">
                <a:cs typeface="Trebuchet MS"/>
              </a:rPr>
              <a:t>15</a:t>
            </a:r>
            <a:r>
              <a:rPr lang="cs-CZ" sz="4800" spc="190" dirty="0">
                <a:cs typeface="Trebuchet MS"/>
              </a:rPr>
              <a:t> </a:t>
            </a:r>
            <a:r>
              <a:rPr lang="cs-CZ" sz="4800" spc="355" dirty="0">
                <a:cs typeface="Trebuchet MS"/>
              </a:rPr>
              <a:t>%</a:t>
            </a:r>
            <a:r>
              <a:rPr lang="cs-CZ" sz="4800" spc="180" dirty="0">
                <a:cs typeface="Trebuchet MS"/>
              </a:rPr>
              <a:t> </a:t>
            </a:r>
            <a:r>
              <a:rPr lang="cs-CZ" sz="4800" spc="-395" dirty="0">
                <a:cs typeface="Trebuchet MS"/>
              </a:rPr>
              <a:t>na</a:t>
            </a:r>
            <a:endParaRPr lang="cs-CZ" sz="4800" dirty="0">
              <a:cs typeface="Trebuchet MS"/>
            </a:endParaRPr>
          </a:p>
          <a:p>
            <a:pPr marL="0" indent="0">
              <a:lnSpc>
                <a:spcPct val="100000"/>
              </a:lnSpc>
              <a:spcBef>
                <a:spcPts val="414"/>
              </a:spcBef>
              <a:buNone/>
            </a:pPr>
            <a:r>
              <a:rPr lang="cs-CZ" sz="4800" spc="-305" dirty="0">
                <a:cs typeface="Trebuchet MS"/>
              </a:rPr>
              <a:t>	dílu</a:t>
            </a:r>
            <a:r>
              <a:rPr lang="cs-CZ" sz="4800" spc="-130" dirty="0">
                <a:cs typeface="Trebuchet MS"/>
              </a:rPr>
              <a:t> </a:t>
            </a:r>
            <a:r>
              <a:rPr lang="cs-CZ" sz="4800" spc="-220" dirty="0">
                <a:cs typeface="Trebuchet MS"/>
              </a:rPr>
              <a:t>půdního</a:t>
            </a:r>
            <a:r>
              <a:rPr lang="cs-CZ" sz="4800" spc="-155" dirty="0">
                <a:cs typeface="Trebuchet MS"/>
              </a:rPr>
              <a:t> </a:t>
            </a:r>
            <a:r>
              <a:rPr lang="cs-CZ" sz="4800" spc="-200" dirty="0">
                <a:cs typeface="Trebuchet MS"/>
              </a:rPr>
              <a:t>bloku</a:t>
            </a:r>
            <a:r>
              <a:rPr lang="cs-CZ" sz="4800" spc="-175" dirty="0">
                <a:cs typeface="Trebuchet MS"/>
              </a:rPr>
              <a:t> </a:t>
            </a:r>
            <a:r>
              <a:rPr lang="cs-CZ" sz="4800" dirty="0">
                <a:cs typeface="Trebuchet MS"/>
              </a:rPr>
              <a:t>s</a:t>
            </a:r>
            <a:r>
              <a:rPr lang="cs-CZ" sz="4800" spc="-330" dirty="0">
                <a:cs typeface="Trebuchet MS"/>
              </a:rPr>
              <a:t> </a:t>
            </a:r>
            <a:r>
              <a:rPr lang="cs-CZ" sz="4800" spc="-204" dirty="0">
                <a:cs typeface="Trebuchet MS"/>
              </a:rPr>
              <a:t>výměrou</a:t>
            </a:r>
            <a:r>
              <a:rPr lang="cs-CZ" sz="4800" spc="-165" dirty="0">
                <a:cs typeface="Trebuchet MS"/>
              </a:rPr>
              <a:t> </a:t>
            </a:r>
            <a:r>
              <a:rPr lang="cs-CZ" sz="4800" spc="-275" dirty="0">
                <a:cs typeface="Trebuchet MS"/>
              </a:rPr>
              <a:t>větší</a:t>
            </a:r>
            <a:r>
              <a:rPr lang="cs-CZ" sz="4800" spc="-125" dirty="0">
                <a:cs typeface="Trebuchet MS"/>
              </a:rPr>
              <a:t> </a:t>
            </a:r>
            <a:r>
              <a:rPr lang="cs-CZ" sz="4800" spc="-285" dirty="0">
                <a:cs typeface="Trebuchet MS"/>
              </a:rPr>
              <a:t>než</a:t>
            </a:r>
            <a:r>
              <a:rPr lang="cs-CZ" sz="4800" spc="-135" dirty="0">
                <a:cs typeface="Trebuchet MS"/>
              </a:rPr>
              <a:t> </a:t>
            </a:r>
            <a:r>
              <a:rPr lang="cs-CZ" sz="4800" spc="-20" dirty="0">
                <a:cs typeface="Trebuchet MS"/>
              </a:rPr>
              <a:t>12</a:t>
            </a:r>
            <a:r>
              <a:rPr lang="cs-CZ" sz="4800" spc="-165" dirty="0">
                <a:cs typeface="Trebuchet MS"/>
              </a:rPr>
              <a:t> </a:t>
            </a:r>
            <a:r>
              <a:rPr lang="cs-CZ" sz="4800" spc="-400" dirty="0">
                <a:cs typeface="Trebuchet MS"/>
              </a:rPr>
              <a:t>ha</a:t>
            </a:r>
            <a:endParaRPr lang="cs-CZ" sz="4800" dirty="0">
              <a:cs typeface="Trebuchet MS"/>
            </a:endParaRPr>
          </a:p>
          <a:p>
            <a:endParaRPr lang="cs-CZ" dirty="0"/>
          </a:p>
        </p:txBody>
      </p:sp>
    </p:spTree>
    <p:extLst>
      <p:ext uri="{BB962C8B-B14F-4D97-AF65-F5344CB8AC3E}">
        <p14:creationId xmlns:p14="http://schemas.microsoft.com/office/powerpoint/2010/main" val="12964490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0272" y="1340556"/>
            <a:ext cx="13956152" cy="2043508"/>
          </a:xfrm>
          <a:prstGeom prst="rect">
            <a:avLst/>
          </a:prstGeom>
        </p:spPr>
        <p:txBody>
          <a:bodyPr vert="horz" wrap="square" lIns="0" tIns="12065" rIns="0" bIns="0" rtlCol="0">
            <a:spAutoFit/>
          </a:bodyPr>
          <a:lstStyle/>
          <a:p>
            <a:pPr marL="12700" algn="ctr">
              <a:lnSpc>
                <a:spcPct val="100000"/>
              </a:lnSpc>
              <a:spcBef>
                <a:spcPts val="95"/>
              </a:spcBef>
            </a:pPr>
            <a:r>
              <a:rPr sz="6600" b="1" spc="585" dirty="0"/>
              <a:t>ZÁKLADNÍ</a:t>
            </a:r>
            <a:r>
              <a:rPr sz="6600" b="1" spc="-150" dirty="0"/>
              <a:t> </a:t>
            </a:r>
            <a:r>
              <a:rPr sz="6600" b="1" spc="459" dirty="0"/>
              <a:t>CELOFAREMNÍ</a:t>
            </a:r>
            <a:r>
              <a:rPr sz="6600" b="1" spc="-125" dirty="0"/>
              <a:t> </a:t>
            </a:r>
            <a:r>
              <a:rPr sz="6600" b="1" spc="415" dirty="0"/>
              <a:t>EKOPLATBA</a:t>
            </a:r>
            <a:r>
              <a:rPr sz="6600" b="1" spc="-150" dirty="0"/>
              <a:t> </a:t>
            </a:r>
            <a:r>
              <a:rPr sz="6600" b="1" dirty="0"/>
              <a:t>-</a:t>
            </a:r>
            <a:r>
              <a:rPr sz="6600" b="1" spc="-150" dirty="0"/>
              <a:t> </a:t>
            </a:r>
            <a:r>
              <a:rPr sz="6600" b="1" spc="405" dirty="0"/>
              <a:t>S</a:t>
            </a:r>
          </a:p>
        </p:txBody>
      </p:sp>
      <p:sp>
        <p:nvSpPr>
          <p:cNvPr id="3" name="object 3"/>
          <p:cNvSpPr/>
          <p:nvPr/>
        </p:nvSpPr>
        <p:spPr>
          <a:xfrm>
            <a:off x="1155837" y="2063988"/>
            <a:ext cx="382270" cy="401955"/>
          </a:xfrm>
          <a:custGeom>
            <a:avLst/>
            <a:gdLst/>
            <a:ahLst/>
            <a:cxnLst/>
            <a:rect l="l" t="t" r="r" b="b"/>
            <a:pathLst>
              <a:path w="382269" h="401955">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4" name="object 4"/>
          <p:cNvSpPr/>
          <p:nvPr/>
        </p:nvSpPr>
        <p:spPr>
          <a:xfrm>
            <a:off x="1748887" y="3717470"/>
            <a:ext cx="353695" cy="375920"/>
          </a:xfrm>
          <a:custGeom>
            <a:avLst/>
            <a:gdLst/>
            <a:ahLst/>
            <a:cxnLst/>
            <a:rect l="l" t="t" r="r" b="b"/>
            <a:pathLst>
              <a:path w="353694" h="375920">
                <a:moveTo>
                  <a:pt x="353565" y="0"/>
                </a:moveTo>
                <a:lnTo>
                  <a:pt x="262481" y="12072"/>
                </a:lnTo>
                <a:lnTo>
                  <a:pt x="179417" y="42279"/>
                </a:lnTo>
                <a:lnTo>
                  <a:pt x="98709" y="102038"/>
                </a:lnTo>
                <a:lnTo>
                  <a:pt x="42400" y="188556"/>
                </a:lnTo>
                <a:lnTo>
                  <a:pt x="13011" y="277639"/>
                </a:lnTo>
                <a:lnTo>
                  <a:pt x="1794" y="347248"/>
                </a:lnTo>
                <a:lnTo>
                  <a:pt x="0" y="375349"/>
                </a:lnTo>
                <a:lnTo>
                  <a:pt x="26220" y="374011"/>
                </a:lnTo>
                <a:lnTo>
                  <a:pt x="91307" y="363277"/>
                </a:lnTo>
                <a:lnTo>
                  <a:pt x="174903" y="333070"/>
                </a:lnTo>
                <a:lnTo>
                  <a:pt x="256648" y="273310"/>
                </a:lnTo>
                <a:lnTo>
                  <a:pt x="312678" y="186792"/>
                </a:lnTo>
                <a:lnTo>
                  <a:pt x="341450" y="97710"/>
                </a:lnTo>
                <a:lnTo>
                  <a:pt x="352050" y="28100"/>
                </a:lnTo>
                <a:lnTo>
                  <a:pt x="353565" y="0"/>
                </a:lnTo>
                <a:close/>
              </a:path>
            </a:pathLst>
          </a:custGeom>
          <a:solidFill>
            <a:srgbClr val="CDCE00"/>
          </a:solidFill>
        </p:spPr>
        <p:txBody>
          <a:bodyPr wrap="square" lIns="0" tIns="0" rIns="0" bIns="0" rtlCol="0"/>
          <a:lstStyle/>
          <a:p>
            <a:endParaRPr/>
          </a:p>
        </p:txBody>
      </p:sp>
      <p:sp>
        <p:nvSpPr>
          <p:cNvPr id="5" name="object 5"/>
          <p:cNvSpPr/>
          <p:nvPr/>
        </p:nvSpPr>
        <p:spPr>
          <a:xfrm>
            <a:off x="1155837" y="5287781"/>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1155837" y="6951083"/>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7" name="object 7"/>
          <p:cNvSpPr/>
          <p:nvPr/>
        </p:nvSpPr>
        <p:spPr>
          <a:xfrm>
            <a:off x="1155837" y="8614489"/>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8" name="object 8"/>
          <p:cNvSpPr txBox="1"/>
          <p:nvPr/>
        </p:nvSpPr>
        <p:spPr>
          <a:xfrm>
            <a:off x="831850" y="1845964"/>
            <a:ext cx="18652977" cy="10386818"/>
          </a:xfrm>
          <a:prstGeom prst="rect">
            <a:avLst/>
          </a:prstGeom>
        </p:spPr>
        <p:txBody>
          <a:bodyPr vert="horz" wrap="square" lIns="0" tIns="12065" rIns="0" bIns="0" rtlCol="0">
            <a:spAutoFit/>
          </a:bodyPr>
          <a:lstStyle/>
          <a:p>
            <a:pPr marL="283845">
              <a:lnSpc>
                <a:spcPct val="100000"/>
              </a:lnSpc>
              <a:spcBef>
                <a:spcPts val="95"/>
              </a:spcBef>
            </a:pPr>
            <a:endParaRPr lang="cs-CZ" sz="4950" spc="-360" dirty="0">
              <a:latin typeface="Trebuchet MS"/>
              <a:cs typeface="Trebuchet MS"/>
            </a:endParaRPr>
          </a:p>
          <a:p>
            <a:pPr marL="283845">
              <a:lnSpc>
                <a:spcPct val="100000"/>
              </a:lnSpc>
              <a:spcBef>
                <a:spcPts val="95"/>
              </a:spcBef>
            </a:pPr>
            <a:endParaRPr lang="cs-CZ" sz="4950" spc="-360" dirty="0">
              <a:latin typeface="Trebuchet MS"/>
              <a:cs typeface="Trebuchet MS"/>
            </a:endParaRPr>
          </a:p>
          <a:p>
            <a:pPr marL="283845">
              <a:lnSpc>
                <a:spcPct val="100000"/>
              </a:lnSpc>
              <a:spcBef>
                <a:spcPts val="95"/>
              </a:spcBef>
            </a:pPr>
            <a:endParaRPr lang="cs-CZ" sz="4950" spc="-360" dirty="0">
              <a:latin typeface="Trebuchet MS"/>
              <a:cs typeface="Trebuchet MS"/>
            </a:endParaRPr>
          </a:p>
          <a:p>
            <a:pPr marL="283845">
              <a:lnSpc>
                <a:spcPct val="100000"/>
              </a:lnSpc>
              <a:spcBef>
                <a:spcPts val="95"/>
              </a:spcBef>
            </a:pPr>
            <a:endParaRPr lang="cs-CZ" sz="4950" spc="-360" dirty="0">
              <a:latin typeface="Trebuchet MS"/>
              <a:cs typeface="Trebuchet MS"/>
            </a:endParaRPr>
          </a:p>
          <a:p>
            <a:pPr marL="283845">
              <a:lnSpc>
                <a:spcPct val="100000"/>
              </a:lnSpc>
              <a:spcBef>
                <a:spcPts val="95"/>
              </a:spcBef>
            </a:pPr>
            <a:r>
              <a:rPr sz="4800" b="1" spc="-360" dirty="0" err="1">
                <a:solidFill>
                  <a:schemeClr val="accent3">
                    <a:lumMod val="50000"/>
                  </a:schemeClr>
                </a:solidFill>
                <a:latin typeface="Trebuchet MS"/>
                <a:cs typeface="Trebuchet MS"/>
              </a:rPr>
              <a:t>zajištění</a:t>
            </a:r>
            <a:r>
              <a:rPr sz="4800" b="1" spc="-15" dirty="0">
                <a:solidFill>
                  <a:schemeClr val="accent3">
                    <a:lumMod val="50000"/>
                  </a:schemeClr>
                </a:solidFill>
                <a:latin typeface="Trebuchet MS"/>
                <a:cs typeface="Trebuchet MS"/>
              </a:rPr>
              <a:t> </a:t>
            </a:r>
            <a:r>
              <a:rPr sz="4800" b="1" dirty="0">
                <a:solidFill>
                  <a:schemeClr val="accent3">
                    <a:lumMod val="50000"/>
                  </a:schemeClr>
                </a:solidFill>
                <a:latin typeface="Trebuchet MS"/>
                <a:cs typeface="Trebuchet MS"/>
              </a:rPr>
              <a:t>pokryvu</a:t>
            </a:r>
            <a:r>
              <a:rPr sz="4800" b="1" spc="95" dirty="0">
                <a:solidFill>
                  <a:schemeClr val="accent3">
                    <a:lumMod val="50000"/>
                  </a:schemeClr>
                </a:solidFill>
                <a:latin typeface="Trebuchet MS"/>
                <a:cs typeface="Trebuchet MS"/>
              </a:rPr>
              <a:t> </a:t>
            </a:r>
            <a:r>
              <a:rPr sz="4800" b="1" dirty="0">
                <a:solidFill>
                  <a:schemeClr val="accent3">
                    <a:lumMod val="50000"/>
                  </a:schemeClr>
                </a:solidFill>
                <a:latin typeface="Trebuchet MS"/>
                <a:cs typeface="Trebuchet MS"/>
              </a:rPr>
              <a:t>od</a:t>
            </a:r>
            <a:r>
              <a:rPr sz="4800" b="1" spc="95" dirty="0">
                <a:solidFill>
                  <a:schemeClr val="accent3">
                    <a:lumMod val="50000"/>
                  </a:schemeClr>
                </a:solidFill>
                <a:latin typeface="Trebuchet MS"/>
                <a:cs typeface="Trebuchet MS"/>
              </a:rPr>
              <a:t> </a:t>
            </a:r>
            <a:r>
              <a:rPr sz="4800" b="1" spc="-335" dirty="0">
                <a:solidFill>
                  <a:schemeClr val="accent3">
                    <a:lumMod val="50000"/>
                  </a:schemeClr>
                </a:solidFill>
                <a:latin typeface="Trebuchet MS"/>
                <a:cs typeface="Trebuchet MS"/>
              </a:rPr>
              <a:t>1.</a:t>
            </a:r>
            <a:r>
              <a:rPr sz="4800" b="1" spc="-360" dirty="0">
                <a:solidFill>
                  <a:schemeClr val="accent3">
                    <a:lumMod val="50000"/>
                  </a:schemeClr>
                </a:solidFill>
                <a:latin typeface="Trebuchet MS"/>
                <a:cs typeface="Trebuchet MS"/>
              </a:rPr>
              <a:t> </a:t>
            </a:r>
            <a:r>
              <a:rPr sz="4800" b="1" dirty="0">
                <a:solidFill>
                  <a:schemeClr val="accent3">
                    <a:lumMod val="50000"/>
                  </a:schemeClr>
                </a:solidFill>
                <a:latin typeface="Trebuchet MS"/>
                <a:cs typeface="Trebuchet MS"/>
              </a:rPr>
              <a:t>června</a:t>
            </a:r>
            <a:r>
              <a:rPr sz="4800" b="1" spc="100" dirty="0">
                <a:solidFill>
                  <a:schemeClr val="accent3">
                    <a:lumMod val="50000"/>
                  </a:schemeClr>
                </a:solidFill>
                <a:latin typeface="Trebuchet MS"/>
                <a:cs typeface="Trebuchet MS"/>
              </a:rPr>
              <a:t> </a:t>
            </a:r>
            <a:r>
              <a:rPr sz="4800" b="1" spc="50" dirty="0">
                <a:solidFill>
                  <a:schemeClr val="accent3">
                    <a:lumMod val="50000"/>
                  </a:schemeClr>
                </a:solidFill>
                <a:latin typeface="Trebuchet MS"/>
                <a:cs typeface="Trebuchet MS"/>
              </a:rPr>
              <a:t>do</a:t>
            </a:r>
            <a:r>
              <a:rPr sz="4800" b="1" spc="85" dirty="0">
                <a:solidFill>
                  <a:schemeClr val="accent3">
                    <a:lumMod val="50000"/>
                  </a:schemeClr>
                </a:solidFill>
                <a:latin typeface="Trebuchet MS"/>
                <a:cs typeface="Trebuchet MS"/>
              </a:rPr>
              <a:t> </a:t>
            </a:r>
            <a:r>
              <a:rPr sz="4800" b="1" spc="-285" dirty="0">
                <a:solidFill>
                  <a:schemeClr val="accent3">
                    <a:lumMod val="50000"/>
                  </a:schemeClr>
                </a:solidFill>
                <a:latin typeface="Trebuchet MS"/>
                <a:cs typeface="Trebuchet MS"/>
              </a:rPr>
              <a:t>31.</a:t>
            </a:r>
            <a:r>
              <a:rPr sz="4800" b="1" spc="-355" dirty="0">
                <a:solidFill>
                  <a:schemeClr val="accent3">
                    <a:lumMod val="50000"/>
                  </a:schemeClr>
                </a:solidFill>
                <a:latin typeface="Trebuchet MS"/>
                <a:cs typeface="Trebuchet MS"/>
              </a:rPr>
              <a:t> </a:t>
            </a:r>
            <a:r>
              <a:rPr sz="4800" b="1" spc="-30" dirty="0">
                <a:solidFill>
                  <a:schemeClr val="accent3">
                    <a:lumMod val="50000"/>
                  </a:schemeClr>
                </a:solidFill>
                <a:latin typeface="Trebuchet MS"/>
                <a:cs typeface="Trebuchet MS"/>
              </a:rPr>
              <a:t>října</a:t>
            </a:r>
            <a:r>
              <a:rPr sz="4800" b="1" spc="85" dirty="0">
                <a:solidFill>
                  <a:schemeClr val="accent3">
                    <a:lumMod val="50000"/>
                  </a:schemeClr>
                </a:solidFill>
                <a:latin typeface="Trebuchet MS"/>
                <a:cs typeface="Trebuchet MS"/>
              </a:rPr>
              <a:t> </a:t>
            </a:r>
            <a:r>
              <a:rPr sz="4800" b="1" dirty="0">
                <a:solidFill>
                  <a:schemeClr val="accent3">
                    <a:lumMod val="50000"/>
                  </a:schemeClr>
                </a:solidFill>
                <a:latin typeface="Trebuchet MS"/>
                <a:cs typeface="Trebuchet MS"/>
              </a:rPr>
              <a:t>každého</a:t>
            </a:r>
            <a:r>
              <a:rPr sz="4800" b="1" spc="100" dirty="0">
                <a:solidFill>
                  <a:schemeClr val="accent3">
                    <a:lumMod val="50000"/>
                  </a:schemeClr>
                </a:solidFill>
                <a:latin typeface="Trebuchet MS"/>
                <a:cs typeface="Trebuchet MS"/>
              </a:rPr>
              <a:t> </a:t>
            </a:r>
            <a:r>
              <a:rPr sz="4800" b="1" dirty="0">
                <a:solidFill>
                  <a:schemeClr val="accent3">
                    <a:lumMod val="50000"/>
                  </a:schemeClr>
                </a:solidFill>
                <a:latin typeface="Trebuchet MS"/>
                <a:cs typeface="Trebuchet MS"/>
              </a:rPr>
              <a:t>meziřadí</a:t>
            </a:r>
            <a:r>
              <a:rPr sz="4800" b="1" spc="90" dirty="0">
                <a:solidFill>
                  <a:schemeClr val="accent3">
                    <a:lumMod val="50000"/>
                  </a:schemeClr>
                </a:solidFill>
                <a:latin typeface="Trebuchet MS"/>
                <a:cs typeface="Trebuchet MS"/>
              </a:rPr>
              <a:t> </a:t>
            </a:r>
            <a:r>
              <a:rPr sz="4800" b="1" spc="-50" dirty="0">
                <a:solidFill>
                  <a:schemeClr val="accent3">
                    <a:lumMod val="50000"/>
                  </a:schemeClr>
                </a:solidFill>
                <a:latin typeface="Trebuchet MS"/>
                <a:cs typeface="Trebuchet MS"/>
              </a:rPr>
              <a:t>a</a:t>
            </a:r>
            <a:endParaRPr sz="4800" dirty="0">
              <a:solidFill>
                <a:schemeClr val="accent3">
                  <a:lumMod val="50000"/>
                </a:schemeClr>
              </a:solidFill>
              <a:latin typeface="Trebuchet MS"/>
              <a:cs typeface="Trebuchet MS"/>
            </a:endParaRPr>
          </a:p>
          <a:p>
            <a:pPr marL="12700">
              <a:lnSpc>
                <a:spcPct val="100000"/>
              </a:lnSpc>
              <a:spcBef>
                <a:spcPts val="114"/>
              </a:spcBef>
            </a:pPr>
            <a:r>
              <a:rPr sz="4800" b="1" dirty="0" err="1">
                <a:solidFill>
                  <a:schemeClr val="accent3">
                    <a:lumMod val="50000"/>
                  </a:schemeClr>
                </a:solidFill>
                <a:latin typeface="Trebuchet MS"/>
                <a:cs typeface="Trebuchet MS"/>
              </a:rPr>
              <a:t>manipulačního</a:t>
            </a:r>
            <a:r>
              <a:rPr sz="4800" b="1" spc="-240" dirty="0">
                <a:solidFill>
                  <a:schemeClr val="accent3">
                    <a:lumMod val="50000"/>
                  </a:schemeClr>
                </a:solidFill>
                <a:latin typeface="Trebuchet MS"/>
                <a:cs typeface="Trebuchet MS"/>
              </a:rPr>
              <a:t> </a:t>
            </a:r>
            <a:r>
              <a:rPr sz="4800" b="1" spc="-10" dirty="0" err="1">
                <a:solidFill>
                  <a:schemeClr val="accent3">
                    <a:lumMod val="50000"/>
                  </a:schemeClr>
                </a:solidFill>
                <a:latin typeface="Trebuchet MS"/>
                <a:cs typeface="Trebuchet MS"/>
              </a:rPr>
              <a:t>prostoru</a:t>
            </a:r>
            <a:r>
              <a:rPr lang="cs-CZ" sz="4800" b="1" spc="-10" dirty="0">
                <a:solidFill>
                  <a:schemeClr val="accent3">
                    <a:lumMod val="50000"/>
                  </a:schemeClr>
                </a:solidFill>
                <a:latin typeface="Trebuchet MS"/>
                <a:cs typeface="Trebuchet MS"/>
              </a:rPr>
              <a:t> </a:t>
            </a:r>
            <a:r>
              <a:rPr sz="4800" dirty="0">
                <a:solidFill>
                  <a:schemeClr val="accent3">
                    <a:lumMod val="50000"/>
                  </a:schemeClr>
                </a:solidFill>
                <a:latin typeface="Trebuchet MS"/>
                <a:cs typeface="Trebuchet MS"/>
              </a:rPr>
              <a:t>s</a:t>
            </a:r>
            <a:r>
              <a:rPr sz="4800" spc="-20" dirty="0">
                <a:solidFill>
                  <a:schemeClr val="accent3">
                    <a:lumMod val="50000"/>
                  </a:schemeClr>
                </a:solidFill>
                <a:latin typeface="Trebuchet MS"/>
                <a:cs typeface="Trebuchet MS"/>
              </a:rPr>
              <a:t> </a:t>
            </a:r>
            <a:r>
              <a:rPr sz="4800" spc="-275" dirty="0">
                <a:solidFill>
                  <a:schemeClr val="accent3">
                    <a:lumMod val="50000"/>
                  </a:schemeClr>
                </a:solidFill>
                <a:latin typeface="Trebuchet MS"/>
                <a:cs typeface="Trebuchet MS"/>
              </a:rPr>
              <a:t>výjimkou</a:t>
            </a:r>
            <a:r>
              <a:rPr sz="4800" spc="-5" dirty="0">
                <a:solidFill>
                  <a:schemeClr val="accent3">
                    <a:lumMod val="50000"/>
                  </a:schemeClr>
                </a:solidFill>
                <a:latin typeface="Trebuchet MS"/>
                <a:cs typeface="Trebuchet MS"/>
              </a:rPr>
              <a:t> </a:t>
            </a:r>
            <a:r>
              <a:rPr sz="4800" spc="-55" dirty="0">
                <a:solidFill>
                  <a:schemeClr val="accent3">
                    <a:lumMod val="50000"/>
                  </a:schemeClr>
                </a:solidFill>
                <a:latin typeface="Trebuchet MS"/>
                <a:cs typeface="Trebuchet MS"/>
              </a:rPr>
              <a:t>nově</a:t>
            </a:r>
            <a:r>
              <a:rPr sz="4800" spc="-15" dirty="0">
                <a:solidFill>
                  <a:schemeClr val="accent3">
                    <a:lumMod val="50000"/>
                  </a:schemeClr>
                </a:solidFill>
                <a:latin typeface="Trebuchet MS"/>
                <a:cs typeface="Trebuchet MS"/>
              </a:rPr>
              <a:t> </a:t>
            </a:r>
            <a:r>
              <a:rPr sz="4800" spc="-190" dirty="0" err="1">
                <a:solidFill>
                  <a:schemeClr val="accent3">
                    <a:lumMod val="50000"/>
                  </a:schemeClr>
                </a:solidFill>
                <a:latin typeface="Trebuchet MS"/>
                <a:cs typeface="Trebuchet MS"/>
              </a:rPr>
              <a:t>vysazeného</a:t>
            </a:r>
            <a:r>
              <a:rPr sz="4800" spc="-10" dirty="0">
                <a:solidFill>
                  <a:schemeClr val="accent3">
                    <a:lumMod val="50000"/>
                  </a:schemeClr>
                </a:solidFill>
                <a:latin typeface="Trebuchet MS"/>
                <a:cs typeface="Trebuchet MS"/>
              </a:rPr>
              <a:t> </a:t>
            </a:r>
            <a:r>
              <a:rPr sz="4800" spc="-30" dirty="0" err="1">
                <a:solidFill>
                  <a:schemeClr val="accent3">
                    <a:lumMod val="50000"/>
                  </a:schemeClr>
                </a:solidFill>
                <a:latin typeface="Trebuchet MS"/>
                <a:cs typeface="Trebuchet MS"/>
              </a:rPr>
              <a:t>nebo</a:t>
            </a:r>
            <a:r>
              <a:rPr sz="4800" dirty="0">
                <a:solidFill>
                  <a:schemeClr val="accent3">
                    <a:lumMod val="50000"/>
                  </a:schemeClr>
                </a:solidFill>
                <a:latin typeface="Trebuchet MS"/>
                <a:cs typeface="Trebuchet MS"/>
              </a:rPr>
              <a:t> </a:t>
            </a:r>
            <a:r>
              <a:rPr lang="cs-CZ" sz="4800" dirty="0">
                <a:solidFill>
                  <a:schemeClr val="accent3">
                    <a:lumMod val="50000"/>
                  </a:schemeClr>
                </a:solidFill>
                <a:latin typeface="Trebuchet MS"/>
                <a:cs typeface="Trebuchet MS"/>
              </a:rPr>
              <a:t>     </a:t>
            </a:r>
            <a:r>
              <a:rPr sz="4800" spc="-150" dirty="0">
                <a:solidFill>
                  <a:schemeClr val="accent3">
                    <a:lumMod val="50000"/>
                  </a:schemeClr>
                </a:solidFill>
                <a:latin typeface="Trebuchet MS"/>
                <a:cs typeface="Trebuchet MS"/>
              </a:rPr>
              <a:t>dos</a:t>
            </a:r>
            <a:r>
              <a:rPr lang="cs-CZ" sz="4800" spc="-150" dirty="0">
                <a:solidFill>
                  <a:schemeClr val="accent3">
                    <a:lumMod val="50000"/>
                  </a:schemeClr>
                </a:solidFill>
                <a:latin typeface="Trebuchet MS"/>
                <a:cs typeface="Trebuchet MS"/>
              </a:rPr>
              <a:t>á</a:t>
            </a:r>
            <a:r>
              <a:rPr sz="4800" spc="-150" dirty="0" err="1">
                <a:solidFill>
                  <a:schemeClr val="accent3">
                    <a:lumMod val="50000"/>
                  </a:schemeClr>
                </a:solidFill>
                <a:latin typeface="Trebuchet MS"/>
                <a:cs typeface="Trebuchet MS"/>
              </a:rPr>
              <a:t>zeného</a:t>
            </a:r>
            <a:r>
              <a:rPr sz="4800" spc="-10" dirty="0">
                <a:solidFill>
                  <a:schemeClr val="accent3">
                    <a:lumMod val="50000"/>
                  </a:schemeClr>
                </a:solidFill>
                <a:latin typeface="Trebuchet MS"/>
                <a:cs typeface="Trebuchet MS"/>
              </a:rPr>
              <a:t> </a:t>
            </a:r>
            <a:r>
              <a:rPr sz="4800" spc="-80" dirty="0">
                <a:solidFill>
                  <a:schemeClr val="accent3">
                    <a:lumMod val="50000"/>
                  </a:schemeClr>
                </a:solidFill>
                <a:latin typeface="Trebuchet MS"/>
                <a:cs typeface="Trebuchet MS"/>
              </a:rPr>
              <a:t>ovocného</a:t>
            </a:r>
            <a:r>
              <a:rPr sz="4800" spc="-15" dirty="0">
                <a:solidFill>
                  <a:schemeClr val="accent3">
                    <a:lumMod val="50000"/>
                  </a:schemeClr>
                </a:solidFill>
                <a:latin typeface="Trebuchet MS"/>
                <a:cs typeface="Trebuchet MS"/>
              </a:rPr>
              <a:t> </a:t>
            </a:r>
            <a:r>
              <a:rPr sz="4800" spc="-260" dirty="0">
                <a:solidFill>
                  <a:schemeClr val="accent3">
                    <a:lumMod val="50000"/>
                  </a:schemeClr>
                </a:solidFill>
                <a:latin typeface="Trebuchet MS"/>
                <a:cs typeface="Trebuchet MS"/>
              </a:rPr>
              <a:t>sadu</a:t>
            </a:r>
            <a:r>
              <a:rPr sz="4800" spc="-15" dirty="0">
                <a:solidFill>
                  <a:schemeClr val="accent3">
                    <a:lumMod val="50000"/>
                  </a:schemeClr>
                </a:solidFill>
                <a:latin typeface="Trebuchet MS"/>
                <a:cs typeface="Trebuchet MS"/>
              </a:rPr>
              <a:t> </a:t>
            </a:r>
            <a:r>
              <a:rPr sz="4800" dirty="0">
                <a:solidFill>
                  <a:schemeClr val="accent3">
                    <a:lumMod val="50000"/>
                  </a:schemeClr>
                </a:solidFill>
                <a:latin typeface="Trebuchet MS"/>
                <a:cs typeface="Trebuchet MS"/>
              </a:rPr>
              <a:t>po</a:t>
            </a:r>
            <a:r>
              <a:rPr sz="4800" spc="-10" dirty="0">
                <a:solidFill>
                  <a:schemeClr val="accent3">
                    <a:lumMod val="50000"/>
                  </a:schemeClr>
                </a:solidFill>
                <a:latin typeface="Trebuchet MS"/>
                <a:cs typeface="Trebuchet MS"/>
              </a:rPr>
              <a:t> </a:t>
            </a:r>
            <a:r>
              <a:rPr sz="4800" spc="-20" dirty="0" err="1">
                <a:solidFill>
                  <a:schemeClr val="accent3">
                    <a:lumMod val="50000"/>
                  </a:schemeClr>
                </a:solidFill>
                <a:latin typeface="Trebuchet MS"/>
                <a:cs typeface="Trebuchet MS"/>
              </a:rPr>
              <a:t>dobu</a:t>
            </a:r>
            <a:r>
              <a:rPr lang="cs-CZ" sz="4800" spc="-20" dirty="0">
                <a:solidFill>
                  <a:schemeClr val="accent3">
                    <a:lumMod val="50000"/>
                  </a:schemeClr>
                </a:solidFill>
                <a:latin typeface="Trebuchet MS"/>
                <a:cs typeface="Trebuchet MS"/>
              </a:rPr>
              <a:t> </a:t>
            </a:r>
            <a:r>
              <a:rPr sz="4800" spc="-165" dirty="0" err="1">
                <a:solidFill>
                  <a:schemeClr val="accent3">
                    <a:lumMod val="50000"/>
                  </a:schemeClr>
                </a:solidFill>
                <a:latin typeface="Trebuchet MS"/>
                <a:cs typeface="Trebuchet MS"/>
              </a:rPr>
              <a:t>tří</a:t>
            </a:r>
            <a:r>
              <a:rPr sz="4800" spc="-180" dirty="0">
                <a:solidFill>
                  <a:schemeClr val="accent3">
                    <a:lumMod val="50000"/>
                  </a:schemeClr>
                </a:solidFill>
                <a:latin typeface="Trebuchet MS"/>
                <a:cs typeface="Trebuchet MS"/>
              </a:rPr>
              <a:t> </a:t>
            </a:r>
            <a:r>
              <a:rPr sz="4800" spc="-434" dirty="0">
                <a:solidFill>
                  <a:schemeClr val="accent3">
                    <a:lumMod val="50000"/>
                  </a:schemeClr>
                </a:solidFill>
                <a:latin typeface="Trebuchet MS"/>
                <a:cs typeface="Trebuchet MS"/>
              </a:rPr>
              <a:t>let,</a:t>
            </a:r>
            <a:endParaRPr sz="4800" dirty="0">
              <a:solidFill>
                <a:schemeClr val="accent3">
                  <a:lumMod val="50000"/>
                </a:schemeClr>
              </a:solidFill>
              <a:latin typeface="Trebuchet MS"/>
              <a:cs typeface="Trebuchet MS"/>
            </a:endParaRPr>
          </a:p>
          <a:p>
            <a:pPr marL="283845">
              <a:lnSpc>
                <a:spcPct val="100000"/>
              </a:lnSpc>
              <a:spcBef>
                <a:spcPts val="1065"/>
              </a:spcBef>
            </a:pPr>
            <a:r>
              <a:rPr sz="4800" spc="-265" dirty="0">
                <a:solidFill>
                  <a:schemeClr val="accent3">
                    <a:lumMod val="50000"/>
                  </a:schemeClr>
                </a:solidFill>
                <a:latin typeface="Trebuchet MS"/>
                <a:cs typeface="Trebuchet MS"/>
              </a:rPr>
              <a:t>provádění</a:t>
            </a:r>
            <a:r>
              <a:rPr sz="4800" spc="550" dirty="0">
                <a:solidFill>
                  <a:schemeClr val="accent3">
                    <a:lumMod val="50000"/>
                  </a:schemeClr>
                </a:solidFill>
                <a:latin typeface="Trebuchet MS"/>
                <a:cs typeface="Trebuchet MS"/>
              </a:rPr>
              <a:t> </a:t>
            </a:r>
            <a:r>
              <a:rPr sz="4800" dirty="0">
                <a:solidFill>
                  <a:schemeClr val="accent3">
                    <a:lumMod val="50000"/>
                  </a:schemeClr>
                </a:solidFill>
                <a:latin typeface="Trebuchet MS"/>
                <a:cs typeface="Trebuchet MS"/>
              </a:rPr>
              <a:t>mechanické</a:t>
            </a:r>
            <a:r>
              <a:rPr sz="4800" spc="540" dirty="0">
                <a:solidFill>
                  <a:schemeClr val="accent3">
                    <a:lumMod val="50000"/>
                  </a:schemeClr>
                </a:solidFill>
                <a:latin typeface="Trebuchet MS"/>
                <a:cs typeface="Trebuchet MS"/>
              </a:rPr>
              <a:t> </a:t>
            </a:r>
            <a:r>
              <a:rPr sz="4800" dirty="0">
                <a:solidFill>
                  <a:schemeClr val="accent3">
                    <a:lumMod val="50000"/>
                  </a:schemeClr>
                </a:solidFill>
                <a:latin typeface="Trebuchet MS"/>
                <a:cs typeface="Trebuchet MS"/>
              </a:rPr>
              <a:t>úpravy</a:t>
            </a:r>
            <a:r>
              <a:rPr sz="4800" spc="560" dirty="0">
                <a:solidFill>
                  <a:schemeClr val="accent3">
                    <a:lumMod val="50000"/>
                  </a:schemeClr>
                </a:solidFill>
                <a:latin typeface="Trebuchet MS"/>
                <a:cs typeface="Trebuchet MS"/>
              </a:rPr>
              <a:t> </a:t>
            </a:r>
            <a:r>
              <a:rPr sz="4800" spc="-295" dirty="0">
                <a:solidFill>
                  <a:schemeClr val="accent3">
                    <a:lumMod val="50000"/>
                  </a:schemeClr>
                </a:solidFill>
                <a:latin typeface="Trebuchet MS"/>
                <a:cs typeface="Trebuchet MS"/>
              </a:rPr>
              <a:t>meziřadí</a:t>
            </a:r>
            <a:r>
              <a:rPr sz="4800" spc="540" dirty="0">
                <a:solidFill>
                  <a:schemeClr val="accent3">
                    <a:lumMod val="50000"/>
                  </a:schemeClr>
                </a:solidFill>
                <a:latin typeface="Trebuchet MS"/>
                <a:cs typeface="Trebuchet MS"/>
              </a:rPr>
              <a:t> </a:t>
            </a:r>
            <a:r>
              <a:rPr sz="4800" spc="-495" dirty="0">
                <a:solidFill>
                  <a:schemeClr val="accent3">
                    <a:lumMod val="50000"/>
                  </a:schemeClr>
                </a:solidFill>
                <a:latin typeface="Trebuchet MS"/>
                <a:cs typeface="Trebuchet MS"/>
              </a:rPr>
              <a:t>a</a:t>
            </a:r>
            <a:r>
              <a:rPr sz="4800" spc="550" dirty="0">
                <a:solidFill>
                  <a:schemeClr val="accent3">
                    <a:lumMod val="50000"/>
                  </a:schemeClr>
                </a:solidFill>
                <a:latin typeface="Trebuchet MS"/>
                <a:cs typeface="Trebuchet MS"/>
              </a:rPr>
              <a:t> </a:t>
            </a:r>
            <a:r>
              <a:rPr sz="4800" spc="-305" dirty="0">
                <a:solidFill>
                  <a:schemeClr val="accent3">
                    <a:lumMod val="50000"/>
                  </a:schemeClr>
                </a:solidFill>
                <a:latin typeface="Trebuchet MS"/>
                <a:cs typeface="Trebuchet MS"/>
              </a:rPr>
              <a:t>manipulačního</a:t>
            </a:r>
            <a:r>
              <a:rPr sz="4800" spc="540" dirty="0">
                <a:solidFill>
                  <a:schemeClr val="accent3">
                    <a:lumMod val="50000"/>
                  </a:schemeClr>
                </a:solidFill>
                <a:latin typeface="Trebuchet MS"/>
                <a:cs typeface="Trebuchet MS"/>
              </a:rPr>
              <a:t> </a:t>
            </a:r>
            <a:r>
              <a:rPr sz="4800" spc="-20" dirty="0">
                <a:solidFill>
                  <a:schemeClr val="accent3">
                    <a:lumMod val="50000"/>
                  </a:schemeClr>
                </a:solidFill>
                <a:latin typeface="Trebuchet MS"/>
                <a:cs typeface="Trebuchet MS"/>
              </a:rPr>
              <a:t>prostoru</a:t>
            </a:r>
            <a:endParaRPr sz="4800" dirty="0">
              <a:solidFill>
                <a:schemeClr val="accent3">
                  <a:lumMod val="50000"/>
                </a:schemeClr>
              </a:solidFill>
              <a:latin typeface="Trebuchet MS"/>
              <a:cs typeface="Trebuchet MS"/>
            </a:endParaRPr>
          </a:p>
          <a:p>
            <a:pPr marL="12700">
              <a:lnSpc>
                <a:spcPct val="100000"/>
              </a:lnSpc>
              <a:spcBef>
                <a:spcPts val="114"/>
              </a:spcBef>
            </a:pPr>
            <a:r>
              <a:rPr lang="cs-CZ" sz="4800" spc="-360" dirty="0">
                <a:solidFill>
                  <a:schemeClr val="accent3">
                    <a:lumMod val="50000"/>
                  </a:schemeClr>
                </a:solidFill>
                <a:latin typeface="Trebuchet MS"/>
                <a:cs typeface="Trebuchet MS"/>
              </a:rPr>
              <a:t>   </a:t>
            </a:r>
            <a:r>
              <a:rPr sz="4800" spc="-360" dirty="0" err="1">
                <a:solidFill>
                  <a:schemeClr val="accent3">
                    <a:lumMod val="50000"/>
                  </a:schemeClr>
                </a:solidFill>
                <a:latin typeface="Trebuchet MS"/>
                <a:cs typeface="Trebuchet MS"/>
              </a:rPr>
              <a:t>nejpozději</a:t>
            </a:r>
            <a:r>
              <a:rPr sz="4800" spc="-130" dirty="0">
                <a:solidFill>
                  <a:schemeClr val="accent3">
                    <a:lumMod val="50000"/>
                  </a:schemeClr>
                </a:solidFill>
                <a:latin typeface="Trebuchet MS"/>
                <a:cs typeface="Trebuchet MS"/>
              </a:rPr>
              <a:t> </a:t>
            </a:r>
            <a:r>
              <a:rPr sz="4800" dirty="0">
                <a:solidFill>
                  <a:schemeClr val="accent3">
                    <a:lumMod val="50000"/>
                  </a:schemeClr>
                </a:solidFill>
                <a:latin typeface="Trebuchet MS"/>
                <a:cs typeface="Trebuchet MS"/>
              </a:rPr>
              <a:t>do</a:t>
            </a:r>
            <a:r>
              <a:rPr sz="4800" spc="-229" dirty="0">
                <a:solidFill>
                  <a:schemeClr val="accent3">
                    <a:lumMod val="50000"/>
                  </a:schemeClr>
                </a:solidFill>
                <a:latin typeface="Trebuchet MS"/>
                <a:cs typeface="Trebuchet MS"/>
              </a:rPr>
              <a:t> </a:t>
            </a:r>
            <a:r>
              <a:rPr sz="4800" spc="-335" dirty="0">
                <a:solidFill>
                  <a:schemeClr val="accent3">
                    <a:lumMod val="50000"/>
                  </a:schemeClr>
                </a:solidFill>
                <a:latin typeface="Trebuchet MS"/>
                <a:cs typeface="Trebuchet MS"/>
              </a:rPr>
              <a:t>31.</a:t>
            </a:r>
            <a:r>
              <a:rPr sz="4800" spc="-620" dirty="0">
                <a:solidFill>
                  <a:schemeClr val="accent3">
                    <a:lumMod val="50000"/>
                  </a:schemeClr>
                </a:solidFill>
                <a:latin typeface="Trebuchet MS"/>
                <a:cs typeface="Trebuchet MS"/>
              </a:rPr>
              <a:t> </a:t>
            </a:r>
            <a:r>
              <a:rPr sz="4800" spc="-220" dirty="0">
                <a:solidFill>
                  <a:schemeClr val="accent3">
                    <a:lumMod val="50000"/>
                  </a:schemeClr>
                </a:solidFill>
                <a:latin typeface="Trebuchet MS"/>
                <a:cs typeface="Trebuchet MS"/>
              </a:rPr>
              <a:t>srpna</a:t>
            </a:r>
            <a:r>
              <a:rPr sz="4800" spc="-150" dirty="0">
                <a:solidFill>
                  <a:schemeClr val="accent3">
                    <a:lumMod val="50000"/>
                  </a:schemeClr>
                </a:solidFill>
                <a:latin typeface="Trebuchet MS"/>
                <a:cs typeface="Trebuchet MS"/>
              </a:rPr>
              <a:t> </a:t>
            </a:r>
            <a:r>
              <a:rPr sz="4800" spc="-204" dirty="0">
                <a:solidFill>
                  <a:schemeClr val="accent3">
                    <a:lumMod val="50000"/>
                  </a:schemeClr>
                </a:solidFill>
                <a:latin typeface="Trebuchet MS"/>
                <a:cs typeface="Trebuchet MS"/>
              </a:rPr>
              <a:t>příslušného</a:t>
            </a:r>
            <a:r>
              <a:rPr sz="4800" spc="-150" dirty="0">
                <a:solidFill>
                  <a:schemeClr val="accent3">
                    <a:lumMod val="50000"/>
                  </a:schemeClr>
                </a:solidFill>
                <a:latin typeface="Trebuchet MS"/>
                <a:cs typeface="Trebuchet MS"/>
              </a:rPr>
              <a:t> </a:t>
            </a:r>
            <a:r>
              <a:rPr sz="4800" spc="-265" dirty="0">
                <a:solidFill>
                  <a:schemeClr val="accent3">
                    <a:lumMod val="50000"/>
                  </a:schemeClr>
                </a:solidFill>
                <a:latin typeface="Trebuchet MS"/>
                <a:cs typeface="Trebuchet MS"/>
              </a:rPr>
              <a:t>kalendářního</a:t>
            </a:r>
            <a:r>
              <a:rPr sz="4800" spc="-120" dirty="0">
                <a:solidFill>
                  <a:schemeClr val="accent3">
                    <a:lumMod val="50000"/>
                  </a:schemeClr>
                </a:solidFill>
                <a:latin typeface="Trebuchet MS"/>
                <a:cs typeface="Trebuchet MS"/>
              </a:rPr>
              <a:t> </a:t>
            </a:r>
            <a:r>
              <a:rPr sz="4800" spc="-10" dirty="0">
                <a:solidFill>
                  <a:schemeClr val="accent3">
                    <a:lumMod val="50000"/>
                  </a:schemeClr>
                </a:solidFill>
                <a:latin typeface="Trebuchet MS"/>
                <a:cs typeface="Trebuchet MS"/>
              </a:rPr>
              <a:t>roku,</a:t>
            </a:r>
            <a:endParaRPr sz="4800" dirty="0">
              <a:solidFill>
                <a:schemeClr val="accent3">
                  <a:lumMod val="50000"/>
                </a:schemeClr>
              </a:solidFill>
              <a:latin typeface="Trebuchet MS"/>
              <a:cs typeface="Trebuchet MS"/>
            </a:endParaRPr>
          </a:p>
          <a:p>
            <a:pPr marL="283845">
              <a:lnSpc>
                <a:spcPct val="100000"/>
              </a:lnSpc>
              <a:spcBef>
                <a:spcPts val="1105"/>
              </a:spcBef>
              <a:tabLst>
                <a:tab pos="3568065" algn="l"/>
                <a:tab pos="4665980" algn="l"/>
                <a:tab pos="7852409" algn="l"/>
                <a:tab pos="8611235" algn="l"/>
                <a:tab pos="11254740" algn="l"/>
                <a:tab pos="12005945" algn="l"/>
                <a:tab pos="15938500" algn="l"/>
              </a:tabLst>
            </a:pPr>
            <a:r>
              <a:rPr lang="cs-CZ" sz="4800" b="1" spc="-10" dirty="0">
                <a:solidFill>
                  <a:schemeClr val="accent3">
                    <a:lumMod val="50000"/>
                  </a:schemeClr>
                </a:solidFill>
                <a:latin typeface="Trebuchet MS"/>
                <a:cs typeface="Trebuchet MS"/>
              </a:rPr>
              <a:t>n</a:t>
            </a:r>
            <a:r>
              <a:rPr sz="4800" b="1" spc="-10" dirty="0" err="1">
                <a:solidFill>
                  <a:schemeClr val="accent3">
                    <a:lumMod val="50000"/>
                  </a:schemeClr>
                </a:solidFill>
                <a:latin typeface="Trebuchet MS"/>
                <a:cs typeface="Trebuchet MS"/>
              </a:rPr>
              <a:t>eaplikují</a:t>
            </a:r>
            <a:r>
              <a:rPr sz="4800" b="1" dirty="0">
                <a:solidFill>
                  <a:schemeClr val="accent3">
                    <a:lumMod val="50000"/>
                  </a:schemeClr>
                </a:solidFill>
                <a:latin typeface="Trebuchet MS"/>
                <a:cs typeface="Trebuchet MS"/>
              </a:rPr>
              <a:t>	</a:t>
            </a:r>
            <a:r>
              <a:rPr sz="4800" b="1" spc="-25" dirty="0">
                <a:solidFill>
                  <a:schemeClr val="accent3">
                    <a:lumMod val="50000"/>
                  </a:schemeClr>
                </a:solidFill>
                <a:latin typeface="Trebuchet MS"/>
                <a:cs typeface="Trebuchet MS"/>
              </a:rPr>
              <a:t>se</a:t>
            </a:r>
            <a:r>
              <a:rPr sz="4800" b="1" dirty="0">
                <a:solidFill>
                  <a:schemeClr val="accent3">
                    <a:lumMod val="50000"/>
                  </a:schemeClr>
                </a:solidFill>
                <a:latin typeface="Trebuchet MS"/>
                <a:cs typeface="Trebuchet MS"/>
              </a:rPr>
              <a:t>	</a:t>
            </a:r>
            <a:r>
              <a:rPr sz="4800" b="1" spc="-10" dirty="0">
                <a:solidFill>
                  <a:schemeClr val="accent3">
                    <a:lumMod val="50000"/>
                  </a:schemeClr>
                </a:solidFill>
                <a:latin typeface="Trebuchet MS"/>
                <a:cs typeface="Trebuchet MS"/>
              </a:rPr>
              <a:t>herbicidy</a:t>
            </a:r>
            <a:r>
              <a:rPr sz="4800" b="1" dirty="0">
                <a:solidFill>
                  <a:schemeClr val="accent3">
                    <a:lumMod val="50000"/>
                  </a:schemeClr>
                </a:solidFill>
                <a:latin typeface="Trebuchet MS"/>
                <a:cs typeface="Trebuchet MS"/>
              </a:rPr>
              <a:t>	</a:t>
            </a:r>
            <a:r>
              <a:rPr sz="4800" spc="-320" dirty="0">
                <a:solidFill>
                  <a:schemeClr val="accent3">
                    <a:lumMod val="50000"/>
                  </a:schemeClr>
                </a:solidFill>
                <a:latin typeface="Trebuchet MS"/>
                <a:cs typeface="Trebuchet MS"/>
              </a:rPr>
              <a:t>v</a:t>
            </a:r>
            <a:r>
              <a:rPr sz="4800" dirty="0">
                <a:solidFill>
                  <a:schemeClr val="accent3">
                    <a:lumMod val="50000"/>
                  </a:schemeClr>
                </a:solidFill>
                <a:latin typeface="Trebuchet MS"/>
                <a:cs typeface="Trebuchet MS"/>
              </a:rPr>
              <a:t>	</a:t>
            </a:r>
            <a:r>
              <a:rPr sz="4800" spc="-305" dirty="0">
                <a:solidFill>
                  <a:schemeClr val="accent3">
                    <a:lumMod val="50000"/>
                  </a:schemeClr>
                </a:solidFill>
                <a:latin typeface="Trebuchet MS"/>
                <a:cs typeface="Trebuchet MS"/>
              </a:rPr>
              <a:t>meziřadí</a:t>
            </a:r>
            <a:r>
              <a:rPr sz="4800" dirty="0">
                <a:solidFill>
                  <a:schemeClr val="accent3">
                    <a:lumMod val="50000"/>
                  </a:schemeClr>
                </a:solidFill>
                <a:latin typeface="Trebuchet MS"/>
                <a:cs typeface="Trebuchet MS"/>
              </a:rPr>
              <a:t>	</a:t>
            </a:r>
            <a:r>
              <a:rPr sz="4800" spc="-545" dirty="0">
                <a:solidFill>
                  <a:schemeClr val="accent3">
                    <a:lumMod val="50000"/>
                  </a:schemeClr>
                </a:solidFill>
                <a:latin typeface="Trebuchet MS"/>
                <a:cs typeface="Trebuchet MS"/>
              </a:rPr>
              <a:t>a</a:t>
            </a:r>
            <a:r>
              <a:rPr sz="4800" dirty="0">
                <a:solidFill>
                  <a:schemeClr val="accent3">
                    <a:lumMod val="50000"/>
                  </a:schemeClr>
                </a:solidFill>
                <a:latin typeface="Trebuchet MS"/>
                <a:cs typeface="Trebuchet MS"/>
              </a:rPr>
              <a:t>	</a:t>
            </a:r>
            <a:r>
              <a:rPr sz="4800" spc="-350" dirty="0">
                <a:solidFill>
                  <a:schemeClr val="accent3">
                    <a:lumMod val="50000"/>
                  </a:schemeClr>
                </a:solidFill>
                <a:latin typeface="Trebuchet MS"/>
                <a:cs typeface="Trebuchet MS"/>
              </a:rPr>
              <a:t>manipulačním</a:t>
            </a:r>
            <a:r>
              <a:rPr sz="4800" dirty="0">
                <a:solidFill>
                  <a:schemeClr val="accent3">
                    <a:lumMod val="50000"/>
                  </a:schemeClr>
                </a:solidFill>
                <a:latin typeface="Trebuchet MS"/>
                <a:cs typeface="Trebuchet MS"/>
              </a:rPr>
              <a:t>	</a:t>
            </a:r>
            <a:r>
              <a:rPr sz="4800" spc="-105" dirty="0">
                <a:solidFill>
                  <a:schemeClr val="accent3">
                    <a:lumMod val="50000"/>
                  </a:schemeClr>
                </a:solidFill>
                <a:latin typeface="Trebuchet MS"/>
                <a:cs typeface="Trebuchet MS"/>
              </a:rPr>
              <a:t>prostoru</a:t>
            </a:r>
            <a:endParaRPr sz="4800" dirty="0">
              <a:solidFill>
                <a:schemeClr val="accent3">
                  <a:lumMod val="50000"/>
                </a:schemeClr>
              </a:solidFill>
              <a:latin typeface="Trebuchet MS"/>
              <a:cs typeface="Trebuchet MS"/>
            </a:endParaRPr>
          </a:p>
          <a:p>
            <a:pPr marL="12700">
              <a:lnSpc>
                <a:spcPct val="100000"/>
              </a:lnSpc>
              <a:spcBef>
                <a:spcPts val="115"/>
              </a:spcBef>
            </a:pPr>
            <a:r>
              <a:rPr lang="cs-CZ" sz="4800" spc="-175" dirty="0">
                <a:solidFill>
                  <a:schemeClr val="accent3">
                    <a:lumMod val="50000"/>
                  </a:schemeClr>
                </a:solidFill>
                <a:latin typeface="Trebuchet MS"/>
                <a:cs typeface="Trebuchet MS"/>
              </a:rPr>
              <a:t>  </a:t>
            </a:r>
            <a:r>
              <a:rPr sz="4800" spc="-175" dirty="0" err="1">
                <a:solidFill>
                  <a:schemeClr val="accent3">
                    <a:lumMod val="50000"/>
                  </a:schemeClr>
                </a:solidFill>
                <a:latin typeface="Trebuchet MS"/>
                <a:cs typeface="Trebuchet MS"/>
              </a:rPr>
              <a:t>ov</a:t>
            </a:r>
            <a:r>
              <a:rPr lang="cs-CZ" sz="4800" spc="-175" dirty="0">
                <a:solidFill>
                  <a:schemeClr val="accent3">
                    <a:lumMod val="50000"/>
                  </a:schemeClr>
                </a:solidFill>
                <a:latin typeface="Trebuchet MS"/>
                <a:cs typeface="Trebuchet MS"/>
              </a:rPr>
              <a:t>o</a:t>
            </a:r>
            <a:r>
              <a:rPr sz="4800" spc="-175" dirty="0" err="1">
                <a:solidFill>
                  <a:schemeClr val="accent3">
                    <a:lumMod val="50000"/>
                  </a:schemeClr>
                </a:solidFill>
                <a:latin typeface="Trebuchet MS"/>
                <a:cs typeface="Trebuchet MS"/>
              </a:rPr>
              <a:t>cného</a:t>
            </a:r>
            <a:r>
              <a:rPr sz="4800" spc="-150" dirty="0">
                <a:solidFill>
                  <a:schemeClr val="accent3">
                    <a:lumMod val="50000"/>
                  </a:schemeClr>
                </a:solidFill>
                <a:latin typeface="Trebuchet MS"/>
                <a:cs typeface="Trebuchet MS"/>
              </a:rPr>
              <a:t> </a:t>
            </a:r>
            <a:r>
              <a:rPr sz="4800" spc="-305" dirty="0">
                <a:solidFill>
                  <a:schemeClr val="accent3">
                    <a:lumMod val="50000"/>
                  </a:schemeClr>
                </a:solidFill>
                <a:latin typeface="Trebuchet MS"/>
                <a:cs typeface="Trebuchet MS"/>
              </a:rPr>
              <a:t>sadu</a:t>
            </a:r>
            <a:endParaRPr sz="4800" dirty="0">
              <a:solidFill>
                <a:schemeClr val="accent3">
                  <a:lumMod val="50000"/>
                </a:schemeClr>
              </a:solidFill>
              <a:latin typeface="Trebuchet MS"/>
              <a:cs typeface="Trebuchet MS"/>
            </a:endParaRPr>
          </a:p>
          <a:p>
            <a:pPr marL="283845">
              <a:lnSpc>
                <a:spcPct val="100000"/>
              </a:lnSpc>
              <a:spcBef>
                <a:spcPts val="1105"/>
              </a:spcBef>
            </a:pPr>
            <a:r>
              <a:rPr sz="4800" spc="-270" dirty="0">
                <a:solidFill>
                  <a:schemeClr val="accent3">
                    <a:lumMod val="50000"/>
                  </a:schemeClr>
                </a:solidFill>
                <a:latin typeface="Trebuchet MS"/>
                <a:cs typeface="Trebuchet MS"/>
              </a:rPr>
              <a:t>omezení</a:t>
            </a:r>
            <a:r>
              <a:rPr sz="4800" spc="25" dirty="0">
                <a:solidFill>
                  <a:schemeClr val="accent3">
                    <a:lumMod val="50000"/>
                  </a:schemeClr>
                </a:solidFill>
                <a:latin typeface="Trebuchet MS"/>
                <a:cs typeface="Trebuchet MS"/>
              </a:rPr>
              <a:t> </a:t>
            </a:r>
            <a:r>
              <a:rPr sz="4800" spc="-370" dirty="0">
                <a:solidFill>
                  <a:schemeClr val="accent3">
                    <a:lumMod val="50000"/>
                  </a:schemeClr>
                </a:solidFill>
                <a:latin typeface="Trebuchet MS"/>
                <a:cs typeface="Trebuchet MS"/>
              </a:rPr>
              <a:t>na</a:t>
            </a:r>
            <a:r>
              <a:rPr sz="4800" spc="35" dirty="0">
                <a:solidFill>
                  <a:schemeClr val="accent3">
                    <a:lumMod val="50000"/>
                  </a:schemeClr>
                </a:solidFill>
                <a:latin typeface="Trebuchet MS"/>
                <a:cs typeface="Trebuchet MS"/>
              </a:rPr>
              <a:t> </a:t>
            </a:r>
            <a:r>
              <a:rPr sz="4800" spc="-335" dirty="0">
                <a:solidFill>
                  <a:schemeClr val="accent3">
                    <a:lumMod val="50000"/>
                  </a:schemeClr>
                </a:solidFill>
                <a:latin typeface="Trebuchet MS"/>
                <a:cs typeface="Trebuchet MS"/>
              </a:rPr>
              <a:t>maximálně</a:t>
            </a:r>
            <a:r>
              <a:rPr sz="4800" spc="35" dirty="0">
                <a:solidFill>
                  <a:schemeClr val="accent3">
                    <a:lumMod val="50000"/>
                  </a:schemeClr>
                </a:solidFill>
                <a:latin typeface="Trebuchet MS"/>
                <a:cs typeface="Trebuchet MS"/>
              </a:rPr>
              <a:t> </a:t>
            </a:r>
            <a:r>
              <a:rPr sz="4800" b="1" spc="-220" dirty="0">
                <a:solidFill>
                  <a:schemeClr val="accent3">
                    <a:lumMod val="50000"/>
                  </a:schemeClr>
                </a:solidFill>
                <a:latin typeface="Trebuchet MS"/>
                <a:cs typeface="Trebuchet MS"/>
              </a:rPr>
              <a:t>čtyři</a:t>
            </a:r>
            <a:r>
              <a:rPr sz="4800" b="1" spc="25" dirty="0">
                <a:solidFill>
                  <a:schemeClr val="accent3">
                    <a:lumMod val="50000"/>
                  </a:schemeClr>
                </a:solidFill>
                <a:latin typeface="Trebuchet MS"/>
                <a:cs typeface="Trebuchet MS"/>
              </a:rPr>
              <a:t> </a:t>
            </a:r>
            <a:r>
              <a:rPr sz="4800" b="1" spc="-360" dirty="0">
                <a:solidFill>
                  <a:schemeClr val="accent3">
                    <a:lumMod val="50000"/>
                  </a:schemeClr>
                </a:solidFill>
                <a:latin typeface="Trebuchet MS"/>
                <a:cs typeface="Trebuchet MS"/>
              </a:rPr>
              <a:t>aplikace</a:t>
            </a:r>
            <a:r>
              <a:rPr sz="4800" b="1" spc="35" dirty="0">
                <a:solidFill>
                  <a:schemeClr val="accent3">
                    <a:lumMod val="50000"/>
                  </a:schemeClr>
                </a:solidFill>
                <a:latin typeface="Trebuchet MS"/>
                <a:cs typeface="Trebuchet MS"/>
              </a:rPr>
              <a:t> </a:t>
            </a:r>
            <a:r>
              <a:rPr sz="4800" b="1" spc="-265" dirty="0">
                <a:solidFill>
                  <a:schemeClr val="accent3">
                    <a:lumMod val="50000"/>
                  </a:schemeClr>
                </a:solidFill>
                <a:latin typeface="Trebuchet MS"/>
                <a:cs typeface="Trebuchet MS"/>
              </a:rPr>
              <a:t>herbicidů</a:t>
            </a:r>
            <a:r>
              <a:rPr sz="4800" b="1" spc="35" dirty="0">
                <a:solidFill>
                  <a:schemeClr val="accent3">
                    <a:lumMod val="50000"/>
                  </a:schemeClr>
                </a:solidFill>
                <a:latin typeface="Trebuchet MS"/>
                <a:cs typeface="Trebuchet MS"/>
              </a:rPr>
              <a:t> </a:t>
            </a:r>
            <a:r>
              <a:rPr sz="4800" b="1" dirty="0">
                <a:solidFill>
                  <a:schemeClr val="accent3">
                    <a:lumMod val="50000"/>
                  </a:schemeClr>
                </a:solidFill>
                <a:latin typeface="Trebuchet MS"/>
                <a:cs typeface="Trebuchet MS"/>
              </a:rPr>
              <a:t>v</a:t>
            </a:r>
            <a:r>
              <a:rPr sz="4800" b="1" spc="40" dirty="0">
                <a:solidFill>
                  <a:schemeClr val="accent3">
                    <a:lumMod val="50000"/>
                  </a:schemeClr>
                </a:solidFill>
                <a:latin typeface="Trebuchet MS"/>
                <a:cs typeface="Trebuchet MS"/>
              </a:rPr>
              <a:t> </a:t>
            </a:r>
            <a:r>
              <a:rPr sz="4800" b="1" dirty="0">
                <a:solidFill>
                  <a:schemeClr val="accent3">
                    <a:lumMod val="50000"/>
                  </a:schemeClr>
                </a:solidFill>
                <a:latin typeface="Trebuchet MS"/>
                <a:cs typeface="Trebuchet MS"/>
              </a:rPr>
              <a:t>příkmenném</a:t>
            </a:r>
            <a:r>
              <a:rPr sz="4800" b="1" spc="40" dirty="0">
                <a:solidFill>
                  <a:schemeClr val="accent3">
                    <a:lumMod val="50000"/>
                  </a:schemeClr>
                </a:solidFill>
                <a:latin typeface="Trebuchet MS"/>
                <a:cs typeface="Trebuchet MS"/>
              </a:rPr>
              <a:t> </a:t>
            </a:r>
            <a:r>
              <a:rPr sz="4800" b="1" spc="-20" dirty="0">
                <a:solidFill>
                  <a:schemeClr val="accent3">
                    <a:lumMod val="50000"/>
                  </a:schemeClr>
                </a:solidFill>
                <a:latin typeface="Trebuchet MS"/>
                <a:cs typeface="Trebuchet MS"/>
              </a:rPr>
              <a:t>pásu</a:t>
            </a:r>
            <a:endParaRPr sz="4800" dirty="0">
              <a:solidFill>
                <a:schemeClr val="accent3">
                  <a:lumMod val="50000"/>
                </a:schemeClr>
              </a:solidFill>
              <a:latin typeface="Trebuchet MS"/>
              <a:cs typeface="Trebuchet MS"/>
            </a:endParaRPr>
          </a:p>
          <a:p>
            <a:pPr marL="12700">
              <a:lnSpc>
                <a:spcPct val="100000"/>
              </a:lnSpc>
              <a:spcBef>
                <a:spcPts val="115"/>
              </a:spcBef>
            </a:pPr>
            <a:r>
              <a:rPr lang="cs-CZ" sz="4800" spc="-170" dirty="0">
                <a:solidFill>
                  <a:schemeClr val="accent3">
                    <a:lumMod val="50000"/>
                  </a:schemeClr>
                </a:solidFill>
                <a:latin typeface="Trebuchet MS"/>
                <a:cs typeface="Trebuchet MS"/>
              </a:rPr>
              <a:t>  </a:t>
            </a:r>
            <a:r>
              <a:rPr sz="4800" spc="-170" dirty="0" err="1">
                <a:solidFill>
                  <a:schemeClr val="accent3">
                    <a:lumMod val="50000"/>
                  </a:schemeClr>
                </a:solidFill>
                <a:latin typeface="Trebuchet MS"/>
                <a:cs typeface="Trebuchet MS"/>
              </a:rPr>
              <a:t>ovocného</a:t>
            </a:r>
            <a:r>
              <a:rPr sz="4800" spc="-185" dirty="0">
                <a:solidFill>
                  <a:schemeClr val="accent3">
                    <a:lumMod val="50000"/>
                  </a:schemeClr>
                </a:solidFill>
                <a:latin typeface="Trebuchet MS"/>
                <a:cs typeface="Trebuchet MS"/>
              </a:rPr>
              <a:t> </a:t>
            </a:r>
            <a:r>
              <a:rPr sz="4800" spc="-280" dirty="0" err="1">
                <a:solidFill>
                  <a:schemeClr val="accent3">
                    <a:lumMod val="50000"/>
                  </a:schemeClr>
                </a:solidFill>
                <a:latin typeface="Trebuchet MS"/>
                <a:cs typeface="Trebuchet MS"/>
              </a:rPr>
              <a:t>sadu</a:t>
            </a:r>
            <a:r>
              <a:rPr sz="4800" spc="-280" dirty="0">
                <a:solidFill>
                  <a:schemeClr val="accent3">
                    <a:lumMod val="50000"/>
                  </a:schemeClr>
                </a:solidFill>
                <a:latin typeface="Trebuchet MS"/>
                <a:cs typeface="Trebuchet MS"/>
              </a:rPr>
              <a:t>.</a:t>
            </a:r>
            <a:r>
              <a:rPr lang="cs-CZ" sz="4800" spc="-280" dirty="0">
                <a:solidFill>
                  <a:schemeClr val="accent3">
                    <a:lumMod val="50000"/>
                  </a:schemeClr>
                </a:solidFill>
                <a:latin typeface="Trebuchet MS"/>
                <a:cs typeface="Trebuchet MS"/>
              </a:rPr>
              <a:t> </a:t>
            </a:r>
            <a:endParaRPr sz="4800" dirty="0">
              <a:solidFill>
                <a:schemeClr val="accent3">
                  <a:lumMod val="50000"/>
                </a:schemeClr>
              </a:solidFill>
              <a:latin typeface="Trebuchet MS"/>
              <a:cs typeface="Trebuchet M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340556"/>
            <a:ext cx="17824450" cy="2448234"/>
          </a:xfrm>
          <a:prstGeom prst="rect">
            <a:avLst/>
          </a:prstGeom>
        </p:spPr>
        <p:txBody>
          <a:bodyPr vert="horz" wrap="square" lIns="0" tIns="12065" rIns="0" bIns="0" rtlCol="0">
            <a:spAutoFit/>
          </a:bodyPr>
          <a:lstStyle/>
          <a:p>
            <a:pPr marL="12700" algn="ctr">
              <a:lnSpc>
                <a:spcPct val="100000"/>
              </a:lnSpc>
              <a:spcBef>
                <a:spcPts val="95"/>
              </a:spcBef>
            </a:pPr>
            <a:r>
              <a:rPr lang="cs-CZ" b="1" spc="409" dirty="0"/>
              <a:t>Základní </a:t>
            </a:r>
            <a:r>
              <a:rPr lang="cs-CZ" b="1" spc="409" dirty="0" err="1"/>
              <a:t>celofaremní</a:t>
            </a:r>
            <a:r>
              <a:rPr lang="cs-CZ" b="1" spc="409" dirty="0"/>
              <a:t> </a:t>
            </a:r>
            <a:r>
              <a:rPr lang="cs-CZ" b="1" spc="409" dirty="0" err="1"/>
              <a:t>ekoplatba</a:t>
            </a:r>
            <a:r>
              <a:rPr lang="cs-CZ" b="1" spc="409" dirty="0"/>
              <a:t> – trvalé kultury</a:t>
            </a:r>
            <a:endParaRPr b="1" spc="409" dirty="0"/>
          </a:p>
        </p:txBody>
      </p:sp>
      <p:sp>
        <p:nvSpPr>
          <p:cNvPr id="3" name="object 3"/>
          <p:cNvSpPr/>
          <p:nvPr/>
        </p:nvSpPr>
        <p:spPr>
          <a:xfrm>
            <a:off x="1155837" y="2063988"/>
            <a:ext cx="382270" cy="401955"/>
          </a:xfrm>
          <a:custGeom>
            <a:avLst/>
            <a:gdLst/>
            <a:ahLst/>
            <a:cxnLst/>
            <a:rect l="l" t="t" r="r" b="b"/>
            <a:pathLst>
              <a:path w="382269" h="401955">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4" name="object 4"/>
          <p:cNvSpPr/>
          <p:nvPr/>
        </p:nvSpPr>
        <p:spPr>
          <a:xfrm>
            <a:off x="1748887" y="3717470"/>
            <a:ext cx="353695" cy="375920"/>
          </a:xfrm>
          <a:custGeom>
            <a:avLst/>
            <a:gdLst/>
            <a:ahLst/>
            <a:cxnLst/>
            <a:rect l="l" t="t" r="r" b="b"/>
            <a:pathLst>
              <a:path w="353694" h="375920">
                <a:moveTo>
                  <a:pt x="353565" y="0"/>
                </a:moveTo>
                <a:lnTo>
                  <a:pt x="262481" y="12072"/>
                </a:lnTo>
                <a:lnTo>
                  <a:pt x="179417" y="42279"/>
                </a:lnTo>
                <a:lnTo>
                  <a:pt x="98709" y="102038"/>
                </a:lnTo>
                <a:lnTo>
                  <a:pt x="42400" y="188556"/>
                </a:lnTo>
                <a:lnTo>
                  <a:pt x="13011" y="277639"/>
                </a:lnTo>
                <a:lnTo>
                  <a:pt x="1794" y="347248"/>
                </a:lnTo>
                <a:lnTo>
                  <a:pt x="0" y="375349"/>
                </a:lnTo>
                <a:lnTo>
                  <a:pt x="26220" y="374011"/>
                </a:lnTo>
                <a:lnTo>
                  <a:pt x="91307" y="363277"/>
                </a:lnTo>
                <a:lnTo>
                  <a:pt x="174903" y="333070"/>
                </a:lnTo>
                <a:lnTo>
                  <a:pt x="256648" y="273310"/>
                </a:lnTo>
                <a:lnTo>
                  <a:pt x="312678" y="186792"/>
                </a:lnTo>
                <a:lnTo>
                  <a:pt x="341450" y="97710"/>
                </a:lnTo>
                <a:lnTo>
                  <a:pt x="352050" y="28100"/>
                </a:lnTo>
                <a:lnTo>
                  <a:pt x="353565" y="0"/>
                </a:lnTo>
                <a:close/>
              </a:path>
            </a:pathLst>
          </a:custGeom>
          <a:solidFill>
            <a:srgbClr val="CDCE00"/>
          </a:solidFill>
        </p:spPr>
        <p:txBody>
          <a:bodyPr wrap="square" lIns="0" tIns="0" rIns="0" bIns="0" rtlCol="0"/>
          <a:lstStyle/>
          <a:p>
            <a:endParaRPr/>
          </a:p>
        </p:txBody>
      </p:sp>
      <p:sp>
        <p:nvSpPr>
          <p:cNvPr id="5" name="object 5"/>
          <p:cNvSpPr/>
          <p:nvPr/>
        </p:nvSpPr>
        <p:spPr>
          <a:xfrm>
            <a:off x="1155837" y="4570406"/>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1155837" y="6233707"/>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7" name="object 7"/>
          <p:cNvSpPr/>
          <p:nvPr/>
        </p:nvSpPr>
        <p:spPr>
          <a:xfrm>
            <a:off x="1155837" y="7128228"/>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8" name="object 8"/>
          <p:cNvSpPr txBox="1"/>
          <p:nvPr/>
        </p:nvSpPr>
        <p:spPr>
          <a:xfrm>
            <a:off x="742178" y="2349742"/>
            <a:ext cx="19063472" cy="11956414"/>
          </a:xfrm>
          <a:prstGeom prst="rect">
            <a:avLst/>
          </a:prstGeom>
        </p:spPr>
        <p:txBody>
          <a:bodyPr vert="horz" wrap="square" lIns="0" tIns="26034" rIns="0" bIns="0" rtlCol="0">
            <a:spAutoFit/>
          </a:bodyPr>
          <a:lstStyle/>
          <a:p>
            <a:pPr marL="12700" marR="5080" indent="271145">
              <a:lnSpc>
                <a:spcPts val="6050"/>
              </a:lnSpc>
              <a:spcBef>
                <a:spcPts val="204"/>
              </a:spcBef>
            </a:pPr>
            <a:endParaRPr lang="cs-CZ" sz="4950" spc="-360" dirty="0">
              <a:latin typeface="Trebuchet MS"/>
              <a:cs typeface="Trebuchet MS"/>
            </a:endParaRPr>
          </a:p>
          <a:p>
            <a:pPr marL="12700" marR="5080" indent="271145">
              <a:lnSpc>
                <a:spcPts val="6050"/>
              </a:lnSpc>
              <a:spcBef>
                <a:spcPts val="204"/>
              </a:spcBef>
            </a:pPr>
            <a:endParaRPr lang="cs-CZ" sz="4950" b="1" spc="-360" dirty="0">
              <a:solidFill>
                <a:schemeClr val="accent5"/>
              </a:solidFill>
              <a:latin typeface="Trebuchet MS"/>
              <a:cs typeface="Trebuchet MS"/>
            </a:endParaRPr>
          </a:p>
          <a:p>
            <a:pPr marL="12700" marR="5080" indent="271145">
              <a:lnSpc>
                <a:spcPts val="6050"/>
              </a:lnSpc>
              <a:spcBef>
                <a:spcPts val="204"/>
              </a:spcBef>
            </a:pPr>
            <a:r>
              <a:rPr lang="cs-CZ" sz="4950" b="1" spc="-360" dirty="0">
                <a:solidFill>
                  <a:schemeClr val="accent5"/>
                </a:solidFill>
                <a:latin typeface="Trebuchet MS"/>
                <a:cs typeface="Trebuchet MS"/>
              </a:rPr>
              <a:t>OBECNÉ POVINNOSTI:</a:t>
            </a:r>
          </a:p>
          <a:p>
            <a:pPr marL="698500" marR="5080" indent="-685800">
              <a:lnSpc>
                <a:spcPts val="6050"/>
              </a:lnSpc>
              <a:spcBef>
                <a:spcPts val="204"/>
              </a:spcBef>
              <a:buFont typeface="Arial" panose="020B0604020202020204" pitchFamily="34" charset="0"/>
              <a:buChar char="•"/>
            </a:pPr>
            <a:r>
              <a:rPr sz="5400" spc="-360" dirty="0" err="1">
                <a:latin typeface="Trebuchet MS"/>
                <a:cs typeface="Trebuchet MS"/>
              </a:rPr>
              <a:t>zajištění</a:t>
            </a:r>
            <a:r>
              <a:rPr sz="5400" spc="630" dirty="0">
                <a:latin typeface="Trebuchet MS"/>
                <a:cs typeface="Trebuchet MS"/>
              </a:rPr>
              <a:t> </a:t>
            </a:r>
            <a:r>
              <a:rPr sz="5400" b="1" dirty="0">
                <a:latin typeface="Trebuchet MS"/>
                <a:cs typeface="Trebuchet MS"/>
              </a:rPr>
              <a:t>pokryvu</a:t>
            </a:r>
            <a:r>
              <a:rPr sz="5400" b="1" spc="650" dirty="0">
                <a:latin typeface="Trebuchet MS"/>
                <a:cs typeface="Trebuchet MS"/>
              </a:rPr>
              <a:t> </a:t>
            </a:r>
            <a:r>
              <a:rPr sz="5400" b="1" dirty="0">
                <a:latin typeface="Trebuchet MS"/>
                <a:cs typeface="Trebuchet MS"/>
              </a:rPr>
              <a:t>od</a:t>
            </a:r>
            <a:r>
              <a:rPr sz="5400" b="1" spc="645" dirty="0">
                <a:latin typeface="Trebuchet MS"/>
                <a:cs typeface="Trebuchet MS"/>
              </a:rPr>
              <a:t> </a:t>
            </a:r>
            <a:r>
              <a:rPr sz="5400" b="1" spc="-335" dirty="0">
                <a:latin typeface="Trebuchet MS"/>
                <a:cs typeface="Trebuchet MS"/>
              </a:rPr>
              <a:t>1.</a:t>
            </a:r>
            <a:r>
              <a:rPr sz="5400" b="1" spc="170" dirty="0">
                <a:latin typeface="Trebuchet MS"/>
                <a:cs typeface="Trebuchet MS"/>
              </a:rPr>
              <a:t> </a:t>
            </a:r>
            <a:r>
              <a:rPr sz="5400" b="1" dirty="0">
                <a:latin typeface="Trebuchet MS"/>
                <a:cs typeface="Trebuchet MS"/>
              </a:rPr>
              <a:t>června</a:t>
            </a:r>
            <a:r>
              <a:rPr sz="5400" b="1" spc="650" dirty="0">
                <a:latin typeface="Trebuchet MS"/>
                <a:cs typeface="Trebuchet MS"/>
              </a:rPr>
              <a:t> </a:t>
            </a:r>
            <a:r>
              <a:rPr sz="5400" b="1" spc="55" dirty="0">
                <a:latin typeface="Trebuchet MS"/>
                <a:cs typeface="Trebuchet MS"/>
              </a:rPr>
              <a:t>do</a:t>
            </a:r>
            <a:r>
              <a:rPr sz="5400" b="1" spc="635" dirty="0">
                <a:latin typeface="Trebuchet MS"/>
                <a:cs typeface="Trebuchet MS"/>
              </a:rPr>
              <a:t> </a:t>
            </a:r>
            <a:r>
              <a:rPr lang="cs-CZ" sz="5400" b="1" spc="-280" dirty="0">
                <a:solidFill>
                  <a:schemeClr val="accent5"/>
                </a:solidFill>
                <a:latin typeface="Trebuchet MS"/>
                <a:cs typeface="Trebuchet MS"/>
              </a:rPr>
              <a:t> 30. září </a:t>
            </a:r>
            <a:r>
              <a:rPr sz="5400" b="1" dirty="0" err="1">
                <a:latin typeface="Trebuchet MS"/>
                <a:cs typeface="Trebuchet MS"/>
              </a:rPr>
              <a:t>každého</a:t>
            </a:r>
            <a:r>
              <a:rPr sz="5400" b="1" spc="655" dirty="0">
                <a:latin typeface="Trebuchet MS"/>
                <a:cs typeface="Trebuchet MS"/>
              </a:rPr>
              <a:t> </a:t>
            </a:r>
            <a:endParaRPr lang="cs-CZ" sz="5400" b="1" spc="-10" dirty="0">
              <a:latin typeface="Trebuchet MS"/>
              <a:cs typeface="Trebuchet MS"/>
            </a:endParaRPr>
          </a:p>
          <a:p>
            <a:pPr marL="12700" marR="5080" indent="271145">
              <a:lnSpc>
                <a:spcPts val="6050"/>
              </a:lnSpc>
              <a:spcBef>
                <a:spcPts val="204"/>
              </a:spcBef>
            </a:pPr>
            <a:r>
              <a:rPr lang="cs-CZ" sz="5400" b="1" dirty="0">
                <a:latin typeface="Trebuchet MS"/>
                <a:cs typeface="Trebuchet MS"/>
              </a:rPr>
              <a:t>  </a:t>
            </a:r>
            <a:r>
              <a:rPr sz="5400" b="1" dirty="0" err="1">
                <a:latin typeface="Trebuchet MS"/>
                <a:cs typeface="Trebuchet MS"/>
              </a:rPr>
              <a:t>meziřadí</a:t>
            </a:r>
            <a:r>
              <a:rPr sz="5400" b="1" spc="-150" dirty="0">
                <a:latin typeface="Trebuchet MS"/>
                <a:cs typeface="Trebuchet MS"/>
              </a:rPr>
              <a:t> </a:t>
            </a:r>
            <a:r>
              <a:rPr sz="5400" b="1" dirty="0">
                <a:latin typeface="Trebuchet MS"/>
                <a:cs typeface="Trebuchet MS"/>
              </a:rPr>
              <a:t>a</a:t>
            </a:r>
            <a:r>
              <a:rPr sz="5400" b="1" spc="-160" dirty="0">
                <a:latin typeface="Trebuchet MS"/>
                <a:cs typeface="Trebuchet MS"/>
              </a:rPr>
              <a:t> </a:t>
            </a:r>
            <a:r>
              <a:rPr sz="5400" b="1" dirty="0" err="1">
                <a:latin typeface="Trebuchet MS"/>
                <a:cs typeface="Trebuchet MS"/>
              </a:rPr>
              <a:t>manipulačního</a:t>
            </a:r>
            <a:r>
              <a:rPr sz="5400" b="1" spc="-145" dirty="0">
                <a:latin typeface="Trebuchet MS"/>
                <a:cs typeface="Trebuchet MS"/>
              </a:rPr>
              <a:t> </a:t>
            </a:r>
            <a:r>
              <a:rPr sz="5400" b="1" spc="-10" dirty="0" err="1">
                <a:latin typeface="Trebuchet MS"/>
                <a:cs typeface="Trebuchet MS"/>
              </a:rPr>
              <a:t>prostoru</a:t>
            </a:r>
            <a:r>
              <a:rPr lang="cs-CZ" sz="5400" b="1" spc="-10" dirty="0">
                <a:latin typeface="Trebuchet MS"/>
                <a:cs typeface="Trebuchet MS"/>
              </a:rPr>
              <a:t> </a:t>
            </a:r>
          </a:p>
          <a:p>
            <a:pPr marL="12700" marR="5080" indent="271145">
              <a:lnSpc>
                <a:spcPts val="6050"/>
              </a:lnSpc>
              <a:spcBef>
                <a:spcPts val="204"/>
              </a:spcBef>
            </a:pPr>
            <a:r>
              <a:rPr lang="cs-CZ" sz="5400" dirty="0">
                <a:latin typeface="Trebuchet MS"/>
                <a:cs typeface="Trebuchet MS"/>
              </a:rPr>
              <a:t>		</a:t>
            </a:r>
            <a:r>
              <a:rPr sz="5400" dirty="0">
                <a:latin typeface="Trebuchet MS"/>
                <a:cs typeface="Trebuchet MS"/>
              </a:rPr>
              <a:t>s</a:t>
            </a:r>
            <a:r>
              <a:rPr sz="5400" spc="-305" dirty="0">
                <a:latin typeface="Trebuchet MS"/>
                <a:cs typeface="Trebuchet MS"/>
              </a:rPr>
              <a:t> </a:t>
            </a:r>
            <a:r>
              <a:rPr sz="5400" spc="-275" dirty="0">
                <a:latin typeface="Trebuchet MS"/>
                <a:cs typeface="Trebuchet MS"/>
              </a:rPr>
              <a:t>výjimkou</a:t>
            </a:r>
            <a:r>
              <a:rPr sz="5400" spc="-130" dirty="0">
                <a:latin typeface="Trebuchet MS"/>
                <a:cs typeface="Trebuchet MS"/>
              </a:rPr>
              <a:t> </a:t>
            </a:r>
            <a:r>
              <a:rPr sz="5400" spc="-190" dirty="0">
                <a:latin typeface="Trebuchet MS"/>
                <a:cs typeface="Trebuchet MS"/>
              </a:rPr>
              <a:t>nově</a:t>
            </a:r>
            <a:r>
              <a:rPr sz="5400" spc="-155" dirty="0">
                <a:latin typeface="Trebuchet MS"/>
                <a:cs typeface="Trebuchet MS"/>
              </a:rPr>
              <a:t> </a:t>
            </a:r>
            <a:r>
              <a:rPr sz="5400" spc="-270" dirty="0" err="1">
                <a:latin typeface="Trebuchet MS"/>
                <a:cs typeface="Trebuchet MS"/>
              </a:rPr>
              <a:t>vysazené</a:t>
            </a:r>
            <a:r>
              <a:rPr sz="5400" spc="-135" dirty="0">
                <a:latin typeface="Trebuchet MS"/>
                <a:cs typeface="Trebuchet MS"/>
              </a:rPr>
              <a:t> </a:t>
            </a:r>
            <a:r>
              <a:rPr sz="5400" spc="-160" dirty="0" err="1">
                <a:latin typeface="Trebuchet MS"/>
                <a:cs typeface="Trebuchet MS"/>
              </a:rPr>
              <a:t>nebo</a:t>
            </a:r>
            <a:r>
              <a:rPr lang="cs-CZ" sz="5400" spc="-160" dirty="0">
                <a:latin typeface="Trebuchet MS"/>
                <a:cs typeface="Trebuchet MS"/>
              </a:rPr>
              <a:t> </a:t>
            </a:r>
            <a:r>
              <a:rPr lang="cs-CZ" sz="5400" spc="-229" dirty="0">
                <a:latin typeface="Trebuchet MS"/>
                <a:cs typeface="Trebuchet MS"/>
              </a:rPr>
              <a:t> </a:t>
            </a:r>
            <a:r>
              <a:rPr sz="5400" spc="-229" dirty="0" err="1">
                <a:latin typeface="Trebuchet MS"/>
                <a:cs typeface="Trebuchet MS"/>
              </a:rPr>
              <a:t>osazené</a:t>
            </a:r>
            <a:r>
              <a:rPr sz="5400" spc="-130" dirty="0">
                <a:latin typeface="Trebuchet MS"/>
                <a:cs typeface="Trebuchet MS"/>
              </a:rPr>
              <a:t> </a:t>
            </a:r>
            <a:r>
              <a:rPr sz="5400" spc="-280" dirty="0" err="1">
                <a:latin typeface="Trebuchet MS"/>
                <a:cs typeface="Trebuchet MS"/>
              </a:rPr>
              <a:t>vinice</a:t>
            </a:r>
            <a:r>
              <a:rPr sz="5400" spc="-120" dirty="0">
                <a:latin typeface="Trebuchet MS"/>
                <a:cs typeface="Trebuchet MS"/>
              </a:rPr>
              <a:t> </a:t>
            </a:r>
            <a:r>
              <a:rPr lang="cs-CZ" sz="5400" spc="-120" dirty="0">
                <a:latin typeface="Trebuchet MS"/>
                <a:cs typeface="Trebuchet MS"/>
              </a:rPr>
              <a:t>/sadu/ </a:t>
            </a:r>
            <a:r>
              <a:rPr sz="5400" dirty="0">
                <a:latin typeface="Trebuchet MS"/>
                <a:cs typeface="Trebuchet MS"/>
              </a:rPr>
              <a:t>po</a:t>
            </a:r>
            <a:r>
              <a:rPr sz="5400" spc="-155" dirty="0">
                <a:latin typeface="Trebuchet MS"/>
                <a:cs typeface="Trebuchet MS"/>
              </a:rPr>
              <a:t> </a:t>
            </a:r>
            <a:r>
              <a:rPr sz="5400" spc="-135" dirty="0" err="1">
                <a:latin typeface="Trebuchet MS"/>
                <a:cs typeface="Trebuchet MS"/>
              </a:rPr>
              <a:t>dobu</a:t>
            </a:r>
            <a:r>
              <a:rPr sz="5400" spc="-155" dirty="0">
                <a:latin typeface="Trebuchet MS"/>
                <a:cs typeface="Trebuchet MS"/>
              </a:rPr>
              <a:t> </a:t>
            </a:r>
            <a:r>
              <a:rPr lang="cs-CZ" sz="5400" spc="-155" dirty="0">
                <a:latin typeface="Trebuchet MS"/>
                <a:cs typeface="Trebuchet MS"/>
              </a:rPr>
              <a:t>		</a:t>
            </a:r>
            <a:r>
              <a:rPr sz="5400" spc="-165" dirty="0" err="1">
                <a:latin typeface="Trebuchet MS"/>
                <a:cs typeface="Trebuchet MS"/>
              </a:rPr>
              <a:t>tří</a:t>
            </a:r>
            <a:r>
              <a:rPr sz="5400" spc="-160" dirty="0">
                <a:latin typeface="Trebuchet MS"/>
                <a:cs typeface="Trebuchet MS"/>
              </a:rPr>
              <a:t> </a:t>
            </a:r>
            <a:r>
              <a:rPr sz="5400" spc="-434" dirty="0">
                <a:latin typeface="Trebuchet MS"/>
                <a:cs typeface="Trebuchet MS"/>
              </a:rPr>
              <a:t>let,</a:t>
            </a:r>
            <a:endParaRPr sz="5400" dirty="0">
              <a:latin typeface="Trebuchet MS"/>
              <a:cs typeface="Trebuchet MS"/>
            </a:endParaRPr>
          </a:p>
          <a:p>
            <a:pPr marL="969645" indent="-685800">
              <a:lnSpc>
                <a:spcPct val="100000"/>
              </a:lnSpc>
              <a:spcBef>
                <a:spcPts val="1075"/>
              </a:spcBef>
              <a:buFont typeface="Arial" panose="020B0604020202020204" pitchFamily="34" charset="0"/>
              <a:buChar char="•"/>
            </a:pPr>
            <a:r>
              <a:rPr sz="5400" spc="-265" dirty="0">
                <a:latin typeface="Trebuchet MS"/>
                <a:cs typeface="Trebuchet MS"/>
              </a:rPr>
              <a:t>provádění</a:t>
            </a:r>
            <a:r>
              <a:rPr sz="5400" spc="555" dirty="0">
                <a:latin typeface="Trebuchet MS"/>
                <a:cs typeface="Trebuchet MS"/>
              </a:rPr>
              <a:t> </a:t>
            </a:r>
            <a:r>
              <a:rPr sz="5400" b="1" dirty="0">
                <a:latin typeface="Trebuchet MS"/>
                <a:cs typeface="Trebuchet MS"/>
              </a:rPr>
              <a:t>mechanické</a:t>
            </a:r>
            <a:r>
              <a:rPr sz="5400" b="1" spc="550" dirty="0">
                <a:latin typeface="Trebuchet MS"/>
                <a:cs typeface="Trebuchet MS"/>
              </a:rPr>
              <a:t> </a:t>
            </a:r>
            <a:r>
              <a:rPr sz="5400" b="1" dirty="0">
                <a:latin typeface="Trebuchet MS"/>
                <a:cs typeface="Trebuchet MS"/>
              </a:rPr>
              <a:t>úpravy</a:t>
            </a:r>
            <a:r>
              <a:rPr sz="5400" b="1" spc="560" dirty="0">
                <a:latin typeface="Trebuchet MS"/>
                <a:cs typeface="Trebuchet MS"/>
              </a:rPr>
              <a:t> </a:t>
            </a:r>
            <a:r>
              <a:rPr sz="5400" spc="-295" dirty="0">
                <a:latin typeface="Trebuchet MS"/>
                <a:cs typeface="Trebuchet MS"/>
              </a:rPr>
              <a:t>meziřadí</a:t>
            </a:r>
            <a:r>
              <a:rPr sz="5400" spc="535" dirty="0">
                <a:latin typeface="Trebuchet MS"/>
                <a:cs typeface="Trebuchet MS"/>
              </a:rPr>
              <a:t> </a:t>
            </a:r>
            <a:r>
              <a:rPr sz="5400" spc="-495" dirty="0">
                <a:latin typeface="Trebuchet MS"/>
                <a:cs typeface="Trebuchet MS"/>
              </a:rPr>
              <a:t>a</a:t>
            </a:r>
            <a:r>
              <a:rPr sz="5400" spc="550" dirty="0">
                <a:latin typeface="Trebuchet MS"/>
                <a:cs typeface="Trebuchet MS"/>
              </a:rPr>
              <a:t> </a:t>
            </a:r>
            <a:r>
              <a:rPr sz="5400" spc="-300" dirty="0">
                <a:latin typeface="Trebuchet MS"/>
                <a:cs typeface="Trebuchet MS"/>
              </a:rPr>
              <a:t>manipulačního</a:t>
            </a:r>
            <a:r>
              <a:rPr sz="5400" spc="535" dirty="0">
                <a:latin typeface="Trebuchet MS"/>
                <a:cs typeface="Trebuchet MS"/>
              </a:rPr>
              <a:t> </a:t>
            </a:r>
            <a:r>
              <a:rPr sz="5400" spc="-30" dirty="0">
                <a:latin typeface="Trebuchet MS"/>
                <a:cs typeface="Trebuchet MS"/>
              </a:rPr>
              <a:t>prostoru</a:t>
            </a:r>
            <a:endParaRPr sz="5400" dirty="0">
              <a:latin typeface="Trebuchet MS"/>
              <a:cs typeface="Trebuchet MS"/>
            </a:endParaRPr>
          </a:p>
          <a:p>
            <a:pPr marL="12700">
              <a:lnSpc>
                <a:spcPct val="100000"/>
              </a:lnSpc>
              <a:spcBef>
                <a:spcPts val="114"/>
              </a:spcBef>
            </a:pPr>
            <a:r>
              <a:rPr lang="cs-CZ" sz="5400" spc="-360" dirty="0">
                <a:latin typeface="Trebuchet MS"/>
                <a:cs typeface="Trebuchet MS"/>
              </a:rPr>
              <a:t>     </a:t>
            </a:r>
            <a:r>
              <a:rPr sz="5400" spc="-360" dirty="0" err="1">
                <a:latin typeface="Trebuchet MS"/>
                <a:cs typeface="Trebuchet MS"/>
              </a:rPr>
              <a:t>nejpozději</a:t>
            </a:r>
            <a:r>
              <a:rPr sz="5400" spc="-130" dirty="0">
                <a:latin typeface="Trebuchet MS"/>
                <a:cs typeface="Trebuchet MS"/>
              </a:rPr>
              <a:t> </a:t>
            </a:r>
            <a:r>
              <a:rPr sz="5400" dirty="0">
                <a:latin typeface="Trebuchet MS"/>
                <a:cs typeface="Trebuchet MS"/>
              </a:rPr>
              <a:t>do</a:t>
            </a:r>
            <a:r>
              <a:rPr sz="5400" spc="-229" dirty="0">
                <a:latin typeface="Trebuchet MS"/>
                <a:cs typeface="Trebuchet MS"/>
              </a:rPr>
              <a:t> </a:t>
            </a:r>
            <a:r>
              <a:rPr sz="5400" spc="-335" dirty="0">
                <a:latin typeface="Trebuchet MS"/>
                <a:cs typeface="Trebuchet MS"/>
              </a:rPr>
              <a:t>31.</a:t>
            </a:r>
            <a:r>
              <a:rPr sz="5400" spc="-620" dirty="0">
                <a:latin typeface="Trebuchet MS"/>
                <a:cs typeface="Trebuchet MS"/>
              </a:rPr>
              <a:t> </a:t>
            </a:r>
            <a:r>
              <a:rPr sz="5400" spc="-220" dirty="0">
                <a:latin typeface="Trebuchet MS"/>
                <a:cs typeface="Trebuchet MS"/>
              </a:rPr>
              <a:t>srpna</a:t>
            </a:r>
            <a:r>
              <a:rPr sz="5400" spc="-150" dirty="0">
                <a:latin typeface="Trebuchet MS"/>
                <a:cs typeface="Trebuchet MS"/>
              </a:rPr>
              <a:t> </a:t>
            </a:r>
            <a:r>
              <a:rPr sz="5400" spc="-204" dirty="0">
                <a:latin typeface="Trebuchet MS"/>
                <a:cs typeface="Trebuchet MS"/>
              </a:rPr>
              <a:t>příslušného</a:t>
            </a:r>
            <a:r>
              <a:rPr sz="5400" spc="-150" dirty="0">
                <a:latin typeface="Trebuchet MS"/>
                <a:cs typeface="Trebuchet MS"/>
              </a:rPr>
              <a:t> </a:t>
            </a:r>
            <a:r>
              <a:rPr sz="5400" spc="-265" dirty="0">
                <a:latin typeface="Trebuchet MS"/>
                <a:cs typeface="Trebuchet MS"/>
              </a:rPr>
              <a:t>kalendářního</a:t>
            </a:r>
            <a:r>
              <a:rPr sz="5400" spc="-120" dirty="0">
                <a:latin typeface="Trebuchet MS"/>
                <a:cs typeface="Trebuchet MS"/>
              </a:rPr>
              <a:t> </a:t>
            </a:r>
            <a:r>
              <a:rPr sz="5400" spc="-10" dirty="0">
                <a:latin typeface="Trebuchet MS"/>
                <a:cs typeface="Trebuchet MS"/>
              </a:rPr>
              <a:t>roku,</a:t>
            </a:r>
            <a:endParaRPr sz="5400" dirty="0">
              <a:latin typeface="Trebuchet MS"/>
              <a:cs typeface="Trebuchet MS"/>
            </a:endParaRPr>
          </a:p>
          <a:p>
            <a:pPr marL="969645" marR="7620" indent="-685800">
              <a:lnSpc>
                <a:spcPts val="7040"/>
              </a:lnSpc>
              <a:spcBef>
                <a:spcPts val="425"/>
              </a:spcBef>
              <a:buFont typeface="Arial" panose="020B0604020202020204" pitchFamily="34" charset="0"/>
              <a:buChar char="•"/>
            </a:pPr>
            <a:r>
              <a:rPr sz="5400" b="1" spc="-114" dirty="0">
                <a:latin typeface="Trebuchet MS"/>
                <a:cs typeface="Trebuchet MS"/>
              </a:rPr>
              <a:t>neaplikují</a:t>
            </a:r>
            <a:r>
              <a:rPr sz="5400" b="1" spc="-260" dirty="0">
                <a:latin typeface="Trebuchet MS"/>
                <a:cs typeface="Trebuchet MS"/>
              </a:rPr>
              <a:t> </a:t>
            </a:r>
            <a:r>
              <a:rPr sz="5400" b="1" dirty="0">
                <a:latin typeface="Trebuchet MS"/>
                <a:cs typeface="Trebuchet MS"/>
              </a:rPr>
              <a:t>se</a:t>
            </a:r>
            <a:r>
              <a:rPr sz="5400" b="1" spc="-330" dirty="0">
                <a:latin typeface="Trebuchet MS"/>
                <a:cs typeface="Trebuchet MS"/>
              </a:rPr>
              <a:t> </a:t>
            </a:r>
            <a:r>
              <a:rPr sz="5400" b="1" spc="-45" dirty="0">
                <a:latin typeface="Trebuchet MS"/>
                <a:cs typeface="Trebuchet MS"/>
              </a:rPr>
              <a:t>herbicidy</a:t>
            </a:r>
            <a:r>
              <a:rPr sz="5400" b="1" spc="-170" dirty="0">
                <a:latin typeface="Trebuchet MS"/>
                <a:cs typeface="Trebuchet MS"/>
              </a:rPr>
              <a:t> </a:t>
            </a:r>
            <a:r>
              <a:rPr sz="5400" spc="-270" dirty="0">
                <a:latin typeface="Trebuchet MS"/>
                <a:cs typeface="Trebuchet MS"/>
              </a:rPr>
              <a:t>v</a:t>
            </a:r>
            <a:r>
              <a:rPr sz="5400" spc="-125" dirty="0">
                <a:latin typeface="Trebuchet MS"/>
                <a:cs typeface="Trebuchet MS"/>
              </a:rPr>
              <a:t> </a:t>
            </a:r>
            <a:r>
              <a:rPr sz="5400" spc="-295" dirty="0">
                <a:latin typeface="Trebuchet MS"/>
                <a:cs typeface="Trebuchet MS"/>
              </a:rPr>
              <a:t>meziřadí</a:t>
            </a:r>
            <a:r>
              <a:rPr sz="5400" spc="-130" dirty="0">
                <a:latin typeface="Trebuchet MS"/>
                <a:cs typeface="Trebuchet MS"/>
              </a:rPr>
              <a:t> </a:t>
            </a:r>
            <a:r>
              <a:rPr sz="5400" spc="-495" dirty="0">
                <a:latin typeface="Trebuchet MS"/>
                <a:cs typeface="Trebuchet MS"/>
              </a:rPr>
              <a:t>a</a:t>
            </a:r>
            <a:r>
              <a:rPr sz="5400" spc="-120" dirty="0">
                <a:latin typeface="Trebuchet MS"/>
                <a:cs typeface="Trebuchet MS"/>
              </a:rPr>
              <a:t> </a:t>
            </a:r>
            <a:r>
              <a:rPr sz="5400" spc="-340" dirty="0">
                <a:latin typeface="Trebuchet MS"/>
                <a:cs typeface="Trebuchet MS"/>
              </a:rPr>
              <a:t>manipulačním</a:t>
            </a:r>
            <a:r>
              <a:rPr sz="5400" spc="-135" dirty="0">
                <a:latin typeface="Trebuchet MS"/>
                <a:cs typeface="Trebuchet MS"/>
              </a:rPr>
              <a:t> </a:t>
            </a:r>
            <a:r>
              <a:rPr sz="5400" spc="-110" dirty="0" err="1">
                <a:latin typeface="Trebuchet MS"/>
                <a:cs typeface="Trebuchet MS"/>
              </a:rPr>
              <a:t>prostoru</a:t>
            </a:r>
            <a:r>
              <a:rPr sz="5400" spc="-180" dirty="0">
                <a:latin typeface="Trebuchet MS"/>
                <a:cs typeface="Trebuchet MS"/>
              </a:rPr>
              <a:t> </a:t>
            </a:r>
            <a:r>
              <a:rPr lang="cs-CZ" sz="5400" spc="-315" dirty="0">
                <a:latin typeface="Trebuchet MS"/>
                <a:cs typeface="Trebuchet MS"/>
              </a:rPr>
              <a:t>ovocného sadu</a:t>
            </a:r>
          </a:p>
          <a:p>
            <a:pPr marL="969645" marR="7620" indent="-685800">
              <a:lnSpc>
                <a:spcPts val="7040"/>
              </a:lnSpc>
              <a:spcBef>
                <a:spcPts val="425"/>
              </a:spcBef>
              <a:buFont typeface="Arial" panose="020B0604020202020204" pitchFamily="34" charset="0"/>
              <a:buChar char="•"/>
            </a:pPr>
            <a:r>
              <a:rPr lang="cs-CZ" sz="5400" spc="-270" dirty="0">
                <a:latin typeface="Trebuchet MS"/>
                <a:cs typeface="Trebuchet MS"/>
              </a:rPr>
              <a:t>Omezený počet aplikací v </a:t>
            </a:r>
            <a:r>
              <a:rPr lang="cs-CZ" sz="5400" spc="-270" dirty="0" err="1">
                <a:latin typeface="Trebuchet MS"/>
                <a:cs typeface="Trebuchet MS"/>
              </a:rPr>
              <a:t>příkmenném</a:t>
            </a:r>
            <a:r>
              <a:rPr lang="cs-CZ" sz="5400" spc="-270" dirty="0">
                <a:latin typeface="Trebuchet MS"/>
                <a:cs typeface="Trebuchet MS"/>
              </a:rPr>
              <a:t> pásu</a:t>
            </a:r>
          </a:p>
          <a:p>
            <a:pPr marL="969645" marR="7620" indent="-685800">
              <a:lnSpc>
                <a:spcPts val="7040"/>
              </a:lnSpc>
              <a:spcBef>
                <a:spcPts val="425"/>
              </a:spcBef>
              <a:buFont typeface="Arial" panose="020B0604020202020204" pitchFamily="34" charset="0"/>
              <a:buChar char="•"/>
            </a:pPr>
            <a:r>
              <a:rPr lang="cs-CZ" sz="5400" spc="-270" dirty="0">
                <a:latin typeface="Trebuchet MS"/>
                <a:cs typeface="Trebuchet MS"/>
              </a:rPr>
              <a:t>Zkrácení kontrolního období pro evidenci v LPIS do </a:t>
            </a:r>
            <a:r>
              <a:rPr lang="cs-CZ" sz="5400" b="1" spc="-270" dirty="0">
                <a:solidFill>
                  <a:schemeClr val="accent5"/>
                </a:solidFill>
                <a:latin typeface="Trebuchet MS"/>
                <a:cs typeface="Trebuchet MS"/>
              </a:rPr>
              <a:t>30.9.</a:t>
            </a:r>
            <a:endParaRPr sz="5400" b="1" dirty="0">
              <a:solidFill>
                <a:schemeClr val="accent5"/>
              </a:solidFill>
              <a:latin typeface="Trebuchet MS"/>
              <a:cs typeface="Trebuchet M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5837" y="2092886"/>
            <a:ext cx="382270" cy="401955"/>
          </a:xfrm>
          <a:custGeom>
            <a:avLst/>
            <a:gdLst/>
            <a:ahLst/>
            <a:cxnLst/>
            <a:rect l="l" t="t" r="r" b="b"/>
            <a:pathLst>
              <a:path w="382269" h="401955">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3" name="object 3"/>
          <p:cNvSpPr/>
          <p:nvPr/>
        </p:nvSpPr>
        <p:spPr>
          <a:xfrm>
            <a:off x="1155837" y="4051534"/>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4" name="object 4"/>
          <p:cNvSpPr/>
          <p:nvPr/>
        </p:nvSpPr>
        <p:spPr>
          <a:xfrm>
            <a:off x="1155837" y="5203606"/>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5" name="object 5"/>
          <p:cNvSpPr/>
          <p:nvPr/>
        </p:nvSpPr>
        <p:spPr>
          <a:xfrm>
            <a:off x="1155837" y="7162149"/>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6" name="object 6"/>
          <p:cNvSpPr txBox="1"/>
          <p:nvPr/>
        </p:nvSpPr>
        <p:spPr>
          <a:xfrm>
            <a:off x="1276837" y="402103"/>
            <a:ext cx="18376413" cy="9782486"/>
          </a:xfrm>
          <a:prstGeom prst="rect">
            <a:avLst/>
          </a:prstGeom>
        </p:spPr>
        <p:txBody>
          <a:bodyPr vert="horz" wrap="square" lIns="0" tIns="12065" rIns="0" bIns="0" rtlCol="0">
            <a:spAutoFit/>
          </a:bodyPr>
          <a:lstStyle/>
          <a:p>
            <a:pPr marL="958850">
              <a:lnSpc>
                <a:spcPct val="100000"/>
              </a:lnSpc>
              <a:spcBef>
                <a:spcPts val="95"/>
              </a:spcBef>
            </a:pPr>
            <a:r>
              <a:rPr sz="5400" b="1" spc="585" dirty="0">
                <a:solidFill>
                  <a:srgbClr val="804800"/>
                </a:solidFill>
                <a:latin typeface="Trebuchet MS"/>
                <a:cs typeface="Trebuchet MS"/>
              </a:rPr>
              <a:t>ZÁKLADNÍ</a:t>
            </a:r>
            <a:r>
              <a:rPr sz="5400" b="1" spc="-150" dirty="0">
                <a:solidFill>
                  <a:srgbClr val="804800"/>
                </a:solidFill>
                <a:latin typeface="Trebuchet MS"/>
                <a:cs typeface="Trebuchet MS"/>
              </a:rPr>
              <a:t> </a:t>
            </a:r>
            <a:r>
              <a:rPr sz="5400" b="1" spc="459" dirty="0">
                <a:solidFill>
                  <a:srgbClr val="804800"/>
                </a:solidFill>
                <a:latin typeface="Trebuchet MS"/>
                <a:cs typeface="Trebuchet MS"/>
              </a:rPr>
              <a:t>CELOFAREMNÍ</a:t>
            </a:r>
            <a:r>
              <a:rPr sz="5400" b="1" spc="-125" dirty="0">
                <a:solidFill>
                  <a:srgbClr val="804800"/>
                </a:solidFill>
                <a:latin typeface="Trebuchet MS"/>
                <a:cs typeface="Trebuchet MS"/>
              </a:rPr>
              <a:t> </a:t>
            </a:r>
            <a:r>
              <a:rPr sz="5400" b="1" spc="415" dirty="0">
                <a:solidFill>
                  <a:srgbClr val="804800"/>
                </a:solidFill>
                <a:latin typeface="Trebuchet MS"/>
                <a:cs typeface="Trebuchet MS"/>
              </a:rPr>
              <a:t>EKOPLATBA</a:t>
            </a:r>
            <a:r>
              <a:rPr sz="5400" b="1" spc="-150" dirty="0">
                <a:solidFill>
                  <a:srgbClr val="804800"/>
                </a:solidFill>
                <a:latin typeface="Trebuchet MS"/>
                <a:cs typeface="Trebuchet MS"/>
              </a:rPr>
              <a:t> </a:t>
            </a:r>
            <a:r>
              <a:rPr sz="5400" b="1" dirty="0">
                <a:solidFill>
                  <a:srgbClr val="804800"/>
                </a:solidFill>
                <a:latin typeface="Trebuchet MS"/>
                <a:cs typeface="Trebuchet MS"/>
              </a:rPr>
              <a:t>-</a:t>
            </a:r>
            <a:r>
              <a:rPr sz="5400" b="1" spc="-150" dirty="0">
                <a:solidFill>
                  <a:srgbClr val="804800"/>
                </a:solidFill>
                <a:latin typeface="Trebuchet MS"/>
                <a:cs typeface="Trebuchet MS"/>
              </a:rPr>
              <a:t> </a:t>
            </a:r>
            <a:r>
              <a:rPr sz="5400" b="1" spc="705" dirty="0">
                <a:solidFill>
                  <a:srgbClr val="804800"/>
                </a:solidFill>
                <a:latin typeface="Trebuchet MS"/>
                <a:cs typeface="Trebuchet MS"/>
              </a:rPr>
              <a:t>C</a:t>
            </a:r>
            <a:endParaRPr sz="5400" dirty="0">
              <a:latin typeface="Trebuchet MS"/>
              <a:cs typeface="Trebuchet MS"/>
            </a:endParaRPr>
          </a:p>
          <a:p>
            <a:pPr>
              <a:lnSpc>
                <a:spcPct val="100000"/>
              </a:lnSpc>
              <a:spcBef>
                <a:spcPts val="20"/>
              </a:spcBef>
            </a:pPr>
            <a:endParaRPr sz="4500" dirty="0">
              <a:latin typeface="Trebuchet MS"/>
              <a:cs typeface="Trebuchet MS"/>
            </a:endParaRPr>
          </a:p>
          <a:p>
            <a:pPr marL="698500" marR="5080" indent="-685800">
              <a:lnSpc>
                <a:spcPct val="106900"/>
              </a:lnSpc>
              <a:buFont typeface="Wingdings" panose="05000000000000000000" pitchFamily="2" charset="2"/>
              <a:buChar char="§"/>
              <a:tabLst>
                <a:tab pos="3188335" algn="l"/>
                <a:tab pos="6559550" algn="l"/>
                <a:tab pos="8688070" algn="l"/>
                <a:tab pos="11247120" algn="l"/>
                <a:tab pos="11914505" algn="l"/>
                <a:tab pos="15938500" algn="l"/>
              </a:tabLst>
            </a:pPr>
            <a:endParaRPr lang="cs-CZ" sz="4950" spc="-275" dirty="0">
              <a:latin typeface="Trebuchet MS"/>
              <a:cs typeface="Trebuchet MS"/>
            </a:endParaRPr>
          </a:p>
          <a:p>
            <a:pPr marL="698500" marR="5080" indent="-685800">
              <a:lnSpc>
                <a:spcPct val="106900"/>
              </a:lnSpc>
              <a:buFont typeface="Wingdings" panose="05000000000000000000" pitchFamily="2" charset="2"/>
              <a:buChar char="§"/>
              <a:tabLst>
                <a:tab pos="3188335" algn="l"/>
                <a:tab pos="6559550" algn="l"/>
                <a:tab pos="8688070" algn="l"/>
                <a:tab pos="11247120" algn="l"/>
                <a:tab pos="11914505" algn="l"/>
                <a:tab pos="15938500" algn="l"/>
              </a:tabLst>
            </a:pPr>
            <a:endParaRPr lang="cs-CZ" sz="4950" spc="-275" dirty="0">
              <a:latin typeface="Trebuchet MS"/>
              <a:cs typeface="Trebuchet MS"/>
            </a:endParaRPr>
          </a:p>
          <a:p>
            <a:pPr marL="698500" marR="5080" indent="-685800">
              <a:lnSpc>
                <a:spcPct val="106900"/>
              </a:lnSpc>
              <a:buFont typeface="Wingdings" panose="05000000000000000000" pitchFamily="2" charset="2"/>
              <a:buChar char="§"/>
              <a:tabLst>
                <a:tab pos="3188335" algn="l"/>
                <a:tab pos="6559550" algn="l"/>
                <a:tab pos="8688070" algn="l"/>
                <a:tab pos="11247120" algn="l"/>
                <a:tab pos="11914505" algn="l"/>
                <a:tab pos="15938500" algn="l"/>
              </a:tabLst>
            </a:pPr>
            <a:endParaRPr lang="cs-CZ" sz="4950" spc="-275" dirty="0">
              <a:latin typeface="Trebuchet MS"/>
              <a:cs typeface="Trebuchet MS"/>
            </a:endParaRPr>
          </a:p>
          <a:p>
            <a:pPr marL="698500" marR="5080" indent="-685800">
              <a:lnSpc>
                <a:spcPct val="106900"/>
              </a:lnSpc>
              <a:buFont typeface="Wingdings" panose="05000000000000000000" pitchFamily="2" charset="2"/>
              <a:buChar char="§"/>
              <a:tabLst>
                <a:tab pos="3188335" algn="l"/>
                <a:tab pos="6559550" algn="l"/>
                <a:tab pos="8688070" algn="l"/>
                <a:tab pos="11247120" algn="l"/>
                <a:tab pos="11914505" algn="l"/>
                <a:tab pos="15938500" algn="l"/>
              </a:tabLst>
            </a:pPr>
            <a:r>
              <a:rPr lang="cs-CZ" sz="4950" spc="-275" dirty="0">
                <a:latin typeface="Trebuchet MS"/>
                <a:cs typeface="Trebuchet MS"/>
              </a:rPr>
              <a:t>P</a:t>
            </a:r>
            <a:r>
              <a:rPr sz="4950" spc="-275" dirty="0" err="1">
                <a:latin typeface="Trebuchet MS"/>
                <a:cs typeface="Trebuchet MS"/>
              </a:rPr>
              <a:t>rovádění</a:t>
            </a:r>
            <a:r>
              <a:rPr lang="cs-CZ" sz="4950" spc="-275" dirty="0">
                <a:latin typeface="Trebuchet MS"/>
                <a:cs typeface="Trebuchet MS"/>
              </a:rPr>
              <a:t> </a:t>
            </a:r>
            <a:r>
              <a:rPr sz="4950" spc="-320" dirty="0" err="1">
                <a:latin typeface="Trebuchet MS"/>
                <a:cs typeface="Trebuchet MS"/>
              </a:rPr>
              <a:t>mechanické</a:t>
            </a:r>
            <a:r>
              <a:rPr sz="4950" dirty="0">
                <a:latin typeface="Trebuchet MS"/>
                <a:cs typeface="Trebuchet MS"/>
              </a:rPr>
              <a:t>	</a:t>
            </a:r>
            <a:r>
              <a:rPr sz="4950" spc="-10" dirty="0">
                <a:latin typeface="Trebuchet MS"/>
                <a:cs typeface="Trebuchet MS"/>
              </a:rPr>
              <a:t>údržby</a:t>
            </a:r>
            <a:r>
              <a:rPr sz="4950" dirty="0">
                <a:latin typeface="Trebuchet MS"/>
                <a:cs typeface="Trebuchet MS"/>
              </a:rPr>
              <a:t>	</a:t>
            </a:r>
            <a:r>
              <a:rPr sz="4950" spc="-315" dirty="0">
                <a:latin typeface="Trebuchet MS"/>
                <a:cs typeface="Trebuchet MS"/>
              </a:rPr>
              <a:t>meziřadí</a:t>
            </a:r>
            <a:r>
              <a:rPr sz="4950" dirty="0">
                <a:latin typeface="Trebuchet MS"/>
                <a:cs typeface="Trebuchet MS"/>
              </a:rPr>
              <a:t>	</a:t>
            </a:r>
            <a:r>
              <a:rPr sz="4950" spc="-545" dirty="0">
                <a:latin typeface="Trebuchet MS"/>
                <a:cs typeface="Trebuchet MS"/>
              </a:rPr>
              <a:t>a</a:t>
            </a:r>
            <a:r>
              <a:rPr sz="4950" dirty="0">
                <a:latin typeface="Trebuchet MS"/>
                <a:cs typeface="Trebuchet MS"/>
              </a:rPr>
              <a:t>	</a:t>
            </a:r>
            <a:r>
              <a:rPr sz="4950" spc="-315" dirty="0">
                <a:latin typeface="Trebuchet MS"/>
                <a:cs typeface="Trebuchet MS"/>
              </a:rPr>
              <a:t>manipulačního</a:t>
            </a:r>
            <a:r>
              <a:rPr sz="4950" dirty="0">
                <a:latin typeface="Trebuchet MS"/>
                <a:cs typeface="Trebuchet MS"/>
              </a:rPr>
              <a:t>	</a:t>
            </a:r>
            <a:r>
              <a:rPr sz="4950" spc="-114" dirty="0">
                <a:latin typeface="Trebuchet MS"/>
                <a:cs typeface="Trebuchet MS"/>
              </a:rPr>
              <a:t>prostoru </a:t>
            </a:r>
            <a:r>
              <a:rPr sz="4950" spc="-310" dirty="0">
                <a:latin typeface="Trebuchet MS"/>
                <a:cs typeface="Trebuchet MS"/>
              </a:rPr>
              <a:t>chmelnice</a:t>
            </a:r>
            <a:r>
              <a:rPr sz="4950" spc="-135" dirty="0">
                <a:latin typeface="Trebuchet MS"/>
                <a:cs typeface="Trebuchet MS"/>
              </a:rPr>
              <a:t> </a:t>
            </a:r>
            <a:r>
              <a:rPr sz="4950" spc="-360" dirty="0">
                <a:latin typeface="Trebuchet MS"/>
                <a:cs typeface="Trebuchet MS"/>
              </a:rPr>
              <a:t>nejpozději</a:t>
            </a:r>
            <a:r>
              <a:rPr sz="4950" spc="-140" dirty="0">
                <a:latin typeface="Trebuchet MS"/>
                <a:cs typeface="Trebuchet MS"/>
              </a:rPr>
              <a:t> </a:t>
            </a:r>
            <a:r>
              <a:rPr sz="4950" dirty="0">
                <a:latin typeface="Trebuchet MS"/>
                <a:cs typeface="Trebuchet MS"/>
              </a:rPr>
              <a:t>do</a:t>
            </a:r>
            <a:r>
              <a:rPr sz="4950" spc="-300" dirty="0">
                <a:latin typeface="Trebuchet MS"/>
                <a:cs typeface="Trebuchet MS"/>
              </a:rPr>
              <a:t> </a:t>
            </a:r>
            <a:r>
              <a:rPr sz="4950" spc="-335" dirty="0">
                <a:latin typeface="Trebuchet MS"/>
                <a:cs typeface="Trebuchet MS"/>
              </a:rPr>
              <a:t>31.</a:t>
            </a:r>
            <a:r>
              <a:rPr sz="4950" spc="-630" dirty="0">
                <a:latin typeface="Trebuchet MS"/>
                <a:cs typeface="Trebuchet MS"/>
              </a:rPr>
              <a:t> </a:t>
            </a:r>
            <a:r>
              <a:rPr sz="4950" spc="-325" dirty="0">
                <a:latin typeface="Trebuchet MS"/>
                <a:cs typeface="Trebuchet MS"/>
              </a:rPr>
              <a:t>srpna,</a:t>
            </a:r>
            <a:endParaRPr sz="4950" dirty="0">
              <a:latin typeface="Trebuchet MS"/>
              <a:cs typeface="Trebuchet MS"/>
            </a:endParaRPr>
          </a:p>
          <a:p>
            <a:pPr marL="698500" marR="5080" indent="-685800">
              <a:lnSpc>
                <a:spcPct val="106900"/>
              </a:lnSpc>
              <a:buFont typeface="Wingdings" panose="05000000000000000000" pitchFamily="2" charset="2"/>
              <a:buChar char="§"/>
              <a:tabLst>
                <a:tab pos="3188335" algn="l"/>
                <a:tab pos="6559550" algn="l"/>
                <a:tab pos="8688070" algn="l"/>
                <a:tab pos="11247120" algn="l"/>
                <a:tab pos="11914505" algn="l"/>
                <a:tab pos="15938500" algn="l"/>
              </a:tabLst>
            </a:pPr>
            <a:r>
              <a:rPr sz="4950" spc="-275" dirty="0">
                <a:latin typeface="Trebuchet MS"/>
              </a:rPr>
              <a:t>neaplikují se herbicidy v meziřadí a manipulačním prostoru chmelnice, </a:t>
            </a:r>
            <a:r>
              <a:rPr sz="4950" spc="-275" dirty="0" err="1">
                <a:latin typeface="Trebuchet MS"/>
              </a:rPr>
              <a:t>na</a:t>
            </a:r>
            <a:r>
              <a:rPr lang="cs-CZ" sz="4950" spc="-275" dirty="0">
                <a:latin typeface="Trebuchet MS"/>
              </a:rPr>
              <a:t> </a:t>
            </a:r>
            <a:r>
              <a:rPr sz="4950" spc="-275" dirty="0" err="1">
                <a:latin typeface="Trebuchet MS"/>
              </a:rPr>
              <a:t>ploše</a:t>
            </a:r>
            <a:r>
              <a:rPr lang="cs-CZ" sz="4950" spc="-275" dirty="0">
                <a:latin typeface="Trebuchet MS"/>
              </a:rPr>
              <a:t> </a:t>
            </a:r>
            <a:r>
              <a:rPr sz="4950" spc="-275" dirty="0" err="1">
                <a:latin typeface="Trebuchet MS"/>
              </a:rPr>
              <a:t>nejméně</a:t>
            </a:r>
            <a:r>
              <a:rPr lang="cs-CZ" sz="4950" spc="-275" dirty="0">
                <a:latin typeface="Trebuchet MS"/>
              </a:rPr>
              <a:t> </a:t>
            </a:r>
            <a:r>
              <a:rPr sz="4950" spc="-275" dirty="0">
                <a:latin typeface="Trebuchet MS"/>
              </a:rPr>
              <a:t>30</a:t>
            </a:r>
            <a:r>
              <a:rPr lang="cs-CZ" sz="4950" spc="-275" dirty="0">
                <a:latin typeface="Trebuchet MS"/>
              </a:rPr>
              <a:t> </a:t>
            </a:r>
            <a:r>
              <a:rPr sz="4950" spc="-275" dirty="0">
                <a:latin typeface="Trebuchet MS"/>
              </a:rPr>
              <a:t>%</a:t>
            </a:r>
            <a:r>
              <a:rPr lang="cs-CZ" sz="4950" spc="-275" dirty="0">
                <a:latin typeface="Trebuchet MS"/>
              </a:rPr>
              <a:t> </a:t>
            </a:r>
            <a:r>
              <a:rPr sz="4950" spc="-275" dirty="0" err="1">
                <a:latin typeface="Trebuchet MS"/>
              </a:rPr>
              <a:t>chmelnic</a:t>
            </a:r>
            <a:r>
              <a:rPr lang="cs-CZ" sz="4950" spc="-275" dirty="0">
                <a:latin typeface="Trebuchet MS"/>
              </a:rPr>
              <a:t> </a:t>
            </a:r>
            <a:r>
              <a:rPr sz="4950" spc="-275" dirty="0" err="1">
                <a:latin typeface="Trebuchet MS"/>
              </a:rPr>
              <a:t>udržiteln</a:t>
            </a:r>
            <a:r>
              <a:rPr lang="cs-CZ" sz="4950" spc="-275" dirty="0">
                <a:latin typeface="Trebuchet MS"/>
              </a:rPr>
              <a:t>ě </a:t>
            </a:r>
            <a:r>
              <a:rPr sz="4950" spc="-275" dirty="0" err="1">
                <a:latin typeface="Trebuchet MS"/>
              </a:rPr>
              <a:t>hospodaří</a:t>
            </a:r>
            <a:r>
              <a:rPr lang="cs-CZ" sz="4950" spc="-275" dirty="0">
                <a:latin typeface="Trebuchet MS"/>
              </a:rPr>
              <a:t> </a:t>
            </a:r>
            <a:r>
              <a:rPr sz="4950" spc="-275" dirty="0">
                <a:latin typeface="Trebuchet MS"/>
              </a:rPr>
              <a:t>s</a:t>
            </a:r>
          </a:p>
          <a:p>
            <a:pPr marL="12700" marR="5080">
              <a:lnSpc>
                <a:spcPct val="106900"/>
              </a:lnSpc>
              <a:spcBef>
                <a:spcPts val="414"/>
              </a:spcBef>
              <a:tabLst>
                <a:tab pos="3188335" algn="l"/>
                <a:tab pos="6559550" algn="l"/>
                <a:tab pos="8688070" algn="l"/>
                <a:tab pos="11247120" algn="l"/>
                <a:tab pos="11914505" algn="l"/>
                <a:tab pos="15938500" algn="l"/>
              </a:tabLst>
            </a:pPr>
            <a:r>
              <a:rPr lang="cs-CZ" sz="4950" spc="-275" dirty="0">
                <a:latin typeface="Trebuchet MS"/>
              </a:rPr>
              <a:t>     </a:t>
            </a:r>
            <a:r>
              <a:rPr sz="4950" spc="-275" dirty="0" err="1">
                <a:latin typeface="Trebuchet MS"/>
              </a:rPr>
              <a:t>organickou</a:t>
            </a:r>
            <a:r>
              <a:rPr sz="4950" spc="-275" dirty="0">
                <a:latin typeface="Trebuchet MS"/>
              </a:rPr>
              <a:t> hmotou v </a:t>
            </a:r>
            <a:r>
              <a:rPr sz="4950" spc="-275" dirty="0" err="1">
                <a:latin typeface="Trebuchet MS"/>
              </a:rPr>
              <a:t>hospodářském</a:t>
            </a:r>
            <a:r>
              <a:rPr sz="4950" spc="-275" dirty="0">
                <a:latin typeface="Trebuchet MS"/>
              </a:rPr>
              <a:t> </a:t>
            </a:r>
            <a:r>
              <a:rPr sz="4950" spc="-275" dirty="0" err="1">
                <a:latin typeface="Trebuchet MS"/>
              </a:rPr>
              <a:t>roce</a:t>
            </a:r>
            <a:r>
              <a:rPr lang="cs-CZ" sz="4950" spc="-275" dirty="0">
                <a:latin typeface="Trebuchet MS"/>
              </a:rPr>
              <a:t> </a:t>
            </a:r>
            <a:r>
              <a:rPr sz="4950" spc="-275" dirty="0">
                <a:latin typeface="Trebuchet MS"/>
              </a:rPr>
              <a:t>do	30. </a:t>
            </a:r>
            <a:r>
              <a:rPr sz="4950" spc="-275" dirty="0" err="1">
                <a:latin typeface="Trebuchet MS"/>
              </a:rPr>
              <a:t>září</a:t>
            </a:r>
            <a:r>
              <a:rPr lang="cs-CZ" sz="4950" spc="-275" dirty="0">
                <a:latin typeface="Trebuchet MS"/>
              </a:rPr>
              <a:t> </a:t>
            </a:r>
            <a:r>
              <a:rPr sz="4950" spc="-275" dirty="0">
                <a:latin typeface="Trebuchet MS"/>
              </a:rPr>
              <a:t>se</a:t>
            </a:r>
            <a:r>
              <a:rPr lang="cs-CZ" sz="4950" spc="-275" dirty="0">
                <a:latin typeface="Trebuchet MS"/>
              </a:rPr>
              <a:t> </a:t>
            </a:r>
            <a:r>
              <a:rPr sz="4950" spc="-275" dirty="0" err="1">
                <a:latin typeface="Trebuchet MS"/>
              </a:rPr>
              <a:t>zpracuje</a:t>
            </a:r>
            <a:endParaRPr lang="cs-CZ" sz="4950" spc="-275" dirty="0">
              <a:latin typeface="Trebuchet MS"/>
            </a:endParaRPr>
          </a:p>
          <a:p>
            <a:pPr marL="12700" marR="5080">
              <a:lnSpc>
                <a:spcPct val="106900"/>
              </a:lnSpc>
              <a:spcBef>
                <a:spcPts val="414"/>
              </a:spcBef>
              <a:tabLst>
                <a:tab pos="3188335" algn="l"/>
                <a:tab pos="6559550" algn="l"/>
                <a:tab pos="8688070" algn="l"/>
                <a:tab pos="11247120" algn="l"/>
                <a:tab pos="11914505" algn="l"/>
                <a:tab pos="15938500" algn="l"/>
              </a:tabLst>
            </a:pPr>
            <a:r>
              <a:rPr lang="cs-CZ" sz="4950" spc="-275" dirty="0">
                <a:latin typeface="Trebuchet MS"/>
              </a:rPr>
              <a:t>     </a:t>
            </a:r>
            <a:r>
              <a:rPr sz="4950" spc="-275" dirty="0" err="1">
                <a:latin typeface="Trebuchet MS"/>
              </a:rPr>
              <a:t>výpočet</a:t>
            </a:r>
            <a:r>
              <a:rPr sz="4950" spc="-275" dirty="0">
                <a:latin typeface="Trebuchet MS"/>
              </a:rPr>
              <a:t>	pro</a:t>
            </a:r>
            <a:r>
              <a:rPr lang="cs-CZ" sz="4950" spc="-275" dirty="0">
                <a:latin typeface="Trebuchet MS"/>
              </a:rPr>
              <a:t> </a:t>
            </a:r>
            <a:r>
              <a:rPr sz="4950" spc="-275" dirty="0" err="1">
                <a:latin typeface="Trebuchet MS"/>
              </a:rPr>
              <a:t>vyhodnocení</a:t>
            </a:r>
            <a:r>
              <a:rPr lang="cs-CZ" sz="4950" spc="-275" dirty="0">
                <a:latin typeface="Trebuchet MS"/>
              </a:rPr>
              <a:t> </a:t>
            </a:r>
            <a:r>
              <a:rPr sz="4950" spc="-275" dirty="0" err="1">
                <a:latin typeface="Trebuchet MS"/>
              </a:rPr>
              <a:t>udržitelnosti</a:t>
            </a:r>
            <a:r>
              <a:rPr sz="4950" spc="-275" dirty="0">
                <a:latin typeface="Trebuchet MS"/>
              </a:rPr>
              <a:t> hospodaření s </a:t>
            </a:r>
            <a:r>
              <a:rPr sz="4950" spc="-275" dirty="0" err="1">
                <a:latin typeface="Trebuchet MS"/>
              </a:rPr>
              <a:t>organickou</a:t>
            </a:r>
            <a:endParaRPr lang="cs-CZ" sz="4950" spc="-275" dirty="0">
              <a:latin typeface="Trebuchet MS"/>
            </a:endParaRPr>
          </a:p>
          <a:p>
            <a:pPr marL="12700" marR="5080">
              <a:lnSpc>
                <a:spcPct val="106900"/>
              </a:lnSpc>
              <a:spcBef>
                <a:spcPts val="414"/>
              </a:spcBef>
              <a:tabLst>
                <a:tab pos="3188335" algn="l"/>
                <a:tab pos="6559550" algn="l"/>
                <a:tab pos="8688070" algn="l"/>
                <a:tab pos="11247120" algn="l"/>
                <a:tab pos="11914505" algn="l"/>
                <a:tab pos="15938500" algn="l"/>
              </a:tabLst>
            </a:pPr>
            <a:r>
              <a:rPr lang="cs-CZ" sz="4950" spc="-275" dirty="0">
                <a:latin typeface="Trebuchet MS"/>
              </a:rPr>
              <a:t>     </a:t>
            </a:r>
            <a:r>
              <a:rPr sz="4950" spc="-275" dirty="0" err="1">
                <a:latin typeface="Trebuchet MS"/>
              </a:rPr>
              <a:t>hmotou</a:t>
            </a:r>
            <a:r>
              <a:rPr sz="4950" spc="-275" dirty="0">
                <a:latin typeface="Trebuchet MS"/>
              </a:rPr>
              <a:t> ve chmelnici</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5837" y="2092886"/>
            <a:ext cx="382270" cy="401955"/>
          </a:xfrm>
          <a:custGeom>
            <a:avLst/>
            <a:gdLst/>
            <a:ahLst/>
            <a:cxnLst/>
            <a:rect l="l" t="t" r="r" b="b"/>
            <a:pathLst>
              <a:path w="382269" h="401955">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3" name="object 3"/>
          <p:cNvSpPr/>
          <p:nvPr/>
        </p:nvSpPr>
        <p:spPr>
          <a:xfrm>
            <a:off x="1155837" y="4858110"/>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4" name="object 4"/>
          <p:cNvSpPr/>
          <p:nvPr/>
        </p:nvSpPr>
        <p:spPr>
          <a:xfrm>
            <a:off x="1155837" y="7623230"/>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5" name="object 5"/>
          <p:cNvSpPr/>
          <p:nvPr/>
        </p:nvSpPr>
        <p:spPr>
          <a:xfrm>
            <a:off x="1081712" y="9927373"/>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1081712" y="11886022"/>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7" name="object 7"/>
          <p:cNvSpPr txBox="1"/>
          <p:nvPr/>
        </p:nvSpPr>
        <p:spPr>
          <a:xfrm>
            <a:off x="1276837" y="402104"/>
            <a:ext cx="18272125" cy="12853035"/>
          </a:xfrm>
          <a:prstGeom prst="rect">
            <a:avLst/>
          </a:prstGeom>
        </p:spPr>
        <p:txBody>
          <a:bodyPr vert="horz" wrap="square" lIns="0" tIns="12065" rIns="0" bIns="0" rtlCol="0">
            <a:spAutoFit/>
          </a:bodyPr>
          <a:lstStyle/>
          <a:p>
            <a:pPr marL="958850">
              <a:lnSpc>
                <a:spcPct val="100000"/>
              </a:lnSpc>
              <a:spcBef>
                <a:spcPts val="95"/>
              </a:spcBef>
              <a:tabLst>
                <a:tab pos="14857730" algn="l"/>
              </a:tabLst>
            </a:pPr>
            <a:r>
              <a:rPr sz="4950" b="1" spc="585" dirty="0">
                <a:solidFill>
                  <a:srgbClr val="804800"/>
                </a:solidFill>
                <a:latin typeface="Trebuchet MS"/>
                <a:cs typeface="Trebuchet MS"/>
              </a:rPr>
              <a:t>ZÁKLADNÍ</a:t>
            </a:r>
            <a:r>
              <a:rPr sz="4950" b="1" spc="-105" dirty="0">
                <a:solidFill>
                  <a:srgbClr val="804800"/>
                </a:solidFill>
                <a:latin typeface="Trebuchet MS"/>
                <a:cs typeface="Trebuchet MS"/>
              </a:rPr>
              <a:t> </a:t>
            </a:r>
            <a:r>
              <a:rPr sz="4950" b="1" spc="459" dirty="0">
                <a:solidFill>
                  <a:srgbClr val="804800"/>
                </a:solidFill>
                <a:latin typeface="Trebuchet MS"/>
                <a:cs typeface="Trebuchet MS"/>
              </a:rPr>
              <a:t>CELOFAREMNÍ</a:t>
            </a:r>
            <a:r>
              <a:rPr sz="4950" b="1" spc="-75" dirty="0">
                <a:solidFill>
                  <a:srgbClr val="804800"/>
                </a:solidFill>
                <a:latin typeface="Trebuchet MS"/>
                <a:cs typeface="Trebuchet MS"/>
              </a:rPr>
              <a:t> </a:t>
            </a:r>
            <a:r>
              <a:rPr sz="4950" b="1" spc="415" dirty="0">
                <a:solidFill>
                  <a:srgbClr val="804800"/>
                </a:solidFill>
                <a:latin typeface="Trebuchet MS"/>
                <a:cs typeface="Trebuchet MS"/>
              </a:rPr>
              <a:t>EKOPLATBA</a:t>
            </a:r>
            <a:r>
              <a:rPr sz="4950" b="1" spc="-105" dirty="0">
                <a:solidFill>
                  <a:srgbClr val="804800"/>
                </a:solidFill>
                <a:latin typeface="Trebuchet MS"/>
                <a:cs typeface="Trebuchet MS"/>
              </a:rPr>
              <a:t> </a:t>
            </a:r>
            <a:r>
              <a:rPr sz="4950" b="1" spc="650" dirty="0">
                <a:solidFill>
                  <a:srgbClr val="804800"/>
                </a:solidFill>
                <a:latin typeface="Trebuchet MS"/>
                <a:cs typeface="Trebuchet MS"/>
              </a:rPr>
              <a:t>–</a:t>
            </a:r>
            <a:r>
              <a:rPr sz="4950" b="1" spc="-110" dirty="0">
                <a:solidFill>
                  <a:srgbClr val="804800"/>
                </a:solidFill>
                <a:latin typeface="Trebuchet MS"/>
                <a:cs typeface="Trebuchet MS"/>
              </a:rPr>
              <a:t> </a:t>
            </a:r>
            <a:r>
              <a:rPr sz="4950" b="1" spc="-760" dirty="0">
                <a:solidFill>
                  <a:srgbClr val="804800"/>
                </a:solidFill>
                <a:latin typeface="Trebuchet MS"/>
                <a:cs typeface="Trebuchet MS"/>
              </a:rPr>
              <a:t>J,</a:t>
            </a:r>
            <a:r>
              <a:rPr sz="4950" b="1" dirty="0">
                <a:solidFill>
                  <a:srgbClr val="804800"/>
                </a:solidFill>
                <a:latin typeface="Trebuchet MS"/>
                <a:cs typeface="Trebuchet MS"/>
              </a:rPr>
              <a:t>	</a:t>
            </a:r>
            <a:r>
              <a:rPr sz="4950" b="1" spc="265" dirty="0">
                <a:solidFill>
                  <a:srgbClr val="804800"/>
                </a:solidFill>
                <a:latin typeface="Trebuchet MS"/>
                <a:cs typeface="Trebuchet MS"/>
              </a:rPr>
              <a:t>P</a:t>
            </a:r>
            <a:endParaRPr sz="4950" dirty="0">
              <a:latin typeface="Trebuchet MS"/>
              <a:cs typeface="Trebuchet MS"/>
            </a:endParaRPr>
          </a:p>
          <a:p>
            <a:pPr>
              <a:lnSpc>
                <a:spcPct val="100000"/>
              </a:lnSpc>
              <a:spcBef>
                <a:spcPts val="20"/>
              </a:spcBef>
            </a:pPr>
            <a:endParaRPr sz="4500" dirty="0">
              <a:latin typeface="Trebuchet MS"/>
              <a:cs typeface="Trebuchet MS"/>
            </a:endParaRPr>
          </a:p>
          <a:p>
            <a:pPr marL="12700" marR="5080" indent="271145" algn="just">
              <a:lnSpc>
                <a:spcPct val="106900"/>
              </a:lnSpc>
            </a:pPr>
            <a:r>
              <a:rPr sz="4950" dirty="0">
                <a:solidFill>
                  <a:schemeClr val="accent3">
                    <a:lumMod val="50000"/>
                  </a:schemeClr>
                </a:solidFill>
                <a:latin typeface="Trebuchet MS"/>
                <a:cs typeface="Trebuchet MS"/>
              </a:rPr>
              <a:t>od</a:t>
            </a:r>
            <a:r>
              <a:rPr sz="4950" spc="1180" dirty="0">
                <a:solidFill>
                  <a:schemeClr val="accent3">
                    <a:lumMod val="50000"/>
                  </a:schemeClr>
                </a:solidFill>
                <a:latin typeface="Trebuchet MS"/>
                <a:cs typeface="Trebuchet MS"/>
              </a:rPr>
              <a:t>  </a:t>
            </a:r>
            <a:r>
              <a:rPr sz="4950" spc="-440" dirty="0">
                <a:solidFill>
                  <a:schemeClr val="accent3">
                    <a:lumMod val="50000"/>
                  </a:schemeClr>
                </a:solidFill>
                <a:latin typeface="Trebuchet MS"/>
                <a:cs typeface="Trebuchet MS"/>
              </a:rPr>
              <a:t>1.</a:t>
            </a:r>
            <a:r>
              <a:rPr sz="4950" spc="935" dirty="0">
                <a:solidFill>
                  <a:schemeClr val="accent3">
                    <a:lumMod val="50000"/>
                  </a:schemeClr>
                </a:solidFill>
                <a:latin typeface="Trebuchet MS"/>
                <a:cs typeface="Trebuchet MS"/>
              </a:rPr>
              <a:t>  </a:t>
            </a:r>
            <a:r>
              <a:rPr sz="4950" spc="-254" dirty="0">
                <a:solidFill>
                  <a:schemeClr val="accent3">
                    <a:lumMod val="50000"/>
                  </a:schemeClr>
                </a:solidFill>
                <a:latin typeface="Trebuchet MS"/>
                <a:cs typeface="Trebuchet MS"/>
              </a:rPr>
              <a:t>června</a:t>
            </a:r>
            <a:r>
              <a:rPr sz="4950" spc="1175"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do</a:t>
            </a:r>
            <a:r>
              <a:rPr sz="4950" spc="1180" dirty="0">
                <a:solidFill>
                  <a:schemeClr val="accent3">
                    <a:lumMod val="50000"/>
                  </a:schemeClr>
                </a:solidFill>
                <a:latin typeface="Trebuchet MS"/>
                <a:cs typeface="Trebuchet MS"/>
              </a:rPr>
              <a:t>  </a:t>
            </a:r>
            <a:r>
              <a:rPr lang="cs-CZ" sz="4950" spc="-335" dirty="0">
                <a:solidFill>
                  <a:schemeClr val="accent3">
                    <a:lumMod val="50000"/>
                  </a:schemeClr>
                </a:solidFill>
                <a:latin typeface="Trebuchet MS"/>
                <a:cs typeface="Trebuchet MS"/>
              </a:rPr>
              <a:t>30. září </a:t>
            </a:r>
            <a:r>
              <a:rPr sz="4950" b="1" dirty="0" err="1">
                <a:solidFill>
                  <a:schemeClr val="accent3">
                    <a:lumMod val="50000"/>
                  </a:schemeClr>
                </a:solidFill>
                <a:latin typeface="Trebuchet MS"/>
                <a:cs typeface="Trebuchet MS"/>
              </a:rPr>
              <a:t>pokryv</a:t>
            </a:r>
            <a:r>
              <a:rPr sz="4950" b="1" spc="1180" dirty="0">
                <a:solidFill>
                  <a:schemeClr val="accent3">
                    <a:lumMod val="50000"/>
                  </a:schemeClr>
                </a:solidFill>
                <a:latin typeface="Trebuchet MS"/>
                <a:cs typeface="Trebuchet MS"/>
              </a:rPr>
              <a:t>  </a:t>
            </a:r>
            <a:r>
              <a:rPr sz="4950" b="1" dirty="0">
                <a:solidFill>
                  <a:schemeClr val="accent3">
                    <a:lumMod val="50000"/>
                  </a:schemeClr>
                </a:solidFill>
                <a:latin typeface="Trebuchet MS"/>
                <a:cs typeface="Trebuchet MS"/>
              </a:rPr>
              <a:t>každého</a:t>
            </a:r>
            <a:r>
              <a:rPr sz="4950" b="1" spc="1185" dirty="0">
                <a:solidFill>
                  <a:schemeClr val="accent3">
                    <a:lumMod val="50000"/>
                  </a:schemeClr>
                </a:solidFill>
                <a:latin typeface="Trebuchet MS"/>
                <a:cs typeface="Trebuchet MS"/>
              </a:rPr>
              <a:t>  </a:t>
            </a:r>
            <a:r>
              <a:rPr sz="4950" b="1" spc="-10" dirty="0">
                <a:solidFill>
                  <a:schemeClr val="accent3">
                    <a:lumMod val="50000"/>
                  </a:schemeClr>
                </a:solidFill>
                <a:latin typeface="Trebuchet MS"/>
                <a:cs typeface="Trebuchet MS"/>
              </a:rPr>
              <a:t>meziřadí, </a:t>
            </a:r>
            <a:r>
              <a:rPr sz="4950" b="1" dirty="0">
                <a:solidFill>
                  <a:schemeClr val="accent3">
                    <a:lumMod val="50000"/>
                  </a:schemeClr>
                </a:solidFill>
                <a:latin typeface="Trebuchet MS"/>
                <a:cs typeface="Trebuchet MS"/>
              </a:rPr>
              <a:t>manipulačního</a:t>
            </a:r>
            <a:r>
              <a:rPr sz="4950" b="1" spc="625" dirty="0">
                <a:solidFill>
                  <a:schemeClr val="accent3">
                    <a:lumMod val="50000"/>
                  </a:schemeClr>
                </a:solidFill>
                <a:latin typeface="Trebuchet MS"/>
                <a:cs typeface="Trebuchet MS"/>
              </a:rPr>
              <a:t> </a:t>
            </a:r>
            <a:r>
              <a:rPr sz="4950" b="1" dirty="0">
                <a:solidFill>
                  <a:schemeClr val="accent3">
                    <a:lumMod val="50000"/>
                  </a:schemeClr>
                </a:solidFill>
                <a:latin typeface="Trebuchet MS"/>
                <a:cs typeface="Trebuchet MS"/>
              </a:rPr>
              <a:t>prostoru</a:t>
            </a:r>
            <a:r>
              <a:rPr sz="4950" b="1" spc="615" dirty="0">
                <a:solidFill>
                  <a:schemeClr val="accent3">
                    <a:lumMod val="50000"/>
                  </a:schemeClr>
                </a:solidFill>
                <a:latin typeface="Trebuchet MS"/>
                <a:cs typeface="Trebuchet MS"/>
              </a:rPr>
              <a:t> </a:t>
            </a:r>
            <a:r>
              <a:rPr sz="4950" b="1" dirty="0">
                <a:solidFill>
                  <a:schemeClr val="accent3">
                    <a:lumMod val="50000"/>
                  </a:schemeClr>
                </a:solidFill>
                <a:latin typeface="Trebuchet MS"/>
                <a:cs typeface="Trebuchet MS"/>
              </a:rPr>
              <a:t>a</a:t>
            </a:r>
            <a:r>
              <a:rPr sz="4950" b="1" spc="610" dirty="0">
                <a:solidFill>
                  <a:schemeClr val="accent3">
                    <a:lumMod val="50000"/>
                  </a:schemeClr>
                </a:solidFill>
                <a:latin typeface="Trebuchet MS"/>
                <a:cs typeface="Trebuchet MS"/>
              </a:rPr>
              <a:t> </a:t>
            </a:r>
            <a:r>
              <a:rPr sz="4950" b="1" dirty="0">
                <a:solidFill>
                  <a:schemeClr val="accent3">
                    <a:lumMod val="50000"/>
                  </a:schemeClr>
                </a:solidFill>
                <a:latin typeface="Trebuchet MS"/>
                <a:cs typeface="Trebuchet MS"/>
              </a:rPr>
              <a:t>příkmenného</a:t>
            </a:r>
            <a:r>
              <a:rPr sz="4950" b="1" spc="605" dirty="0">
                <a:solidFill>
                  <a:schemeClr val="accent3">
                    <a:lumMod val="50000"/>
                  </a:schemeClr>
                </a:solidFill>
                <a:latin typeface="Trebuchet MS"/>
                <a:cs typeface="Trebuchet MS"/>
              </a:rPr>
              <a:t> </a:t>
            </a:r>
            <a:r>
              <a:rPr sz="4950" b="1" spc="-75" dirty="0">
                <a:solidFill>
                  <a:schemeClr val="accent3">
                    <a:lumMod val="50000"/>
                  </a:schemeClr>
                </a:solidFill>
                <a:latin typeface="Trebuchet MS"/>
                <a:cs typeface="Trebuchet MS"/>
              </a:rPr>
              <a:t>pásu</a:t>
            </a:r>
            <a:r>
              <a:rPr sz="4950" spc="-75" dirty="0">
                <a:solidFill>
                  <a:schemeClr val="accent3">
                    <a:lumMod val="50000"/>
                  </a:schemeClr>
                </a:solidFill>
                <a:latin typeface="Trebuchet MS"/>
                <a:cs typeface="Trebuchet MS"/>
              </a:rPr>
              <a:t>,</a:t>
            </a:r>
            <a:r>
              <a:rPr sz="4950" spc="135"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s</a:t>
            </a:r>
            <a:r>
              <a:rPr sz="4950" spc="600" dirty="0">
                <a:solidFill>
                  <a:schemeClr val="accent3">
                    <a:lumMod val="50000"/>
                  </a:schemeClr>
                </a:solidFill>
                <a:latin typeface="Trebuchet MS"/>
                <a:cs typeface="Trebuchet MS"/>
              </a:rPr>
              <a:t> </a:t>
            </a:r>
            <a:r>
              <a:rPr sz="4950" spc="-305" dirty="0">
                <a:solidFill>
                  <a:schemeClr val="accent3">
                    <a:lumMod val="50000"/>
                  </a:schemeClr>
                </a:solidFill>
                <a:latin typeface="Trebuchet MS"/>
                <a:cs typeface="Trebuchet MS"/>
              </a:rPr>
              <a:t>výjimkou</a:t>
            </a:r>
            <a:r>
              <a:rPr sz="4950" spc="615" dirty="0">
                <a:solidFill>
                  <a:schemeClr val="accent3">
                    <a:lumMod val="50000"/>
                  </a:schemeClr>
                </a:solidFill>
                <a:latin typeface="Trebuchet MS"/>
                <a:cs typeface="Trebuchet MS"/>
              </a:rPr>
              <a:t> </a:t>
            </a:r>
            <a:r>
              <a:rPr sz="4950" spc="-20" dirty="0">
                <a:solidFill>
                  <a:schemeClr val="accent3">
                    <a:lumMod val="50000"/>
                  </a:schemeClr>
                </a:solidFill>
                <a:latin typeface="Trebuchet MS"/>
                <a:cs typeface="Trebuchet MS"/>
              </a:rPr>
              <a:t>nové </a:t>
            </a:r>
            <a:r>
              <a:rPr sz="4950" spc="-240" dirty="0">
                <a:solidFill>
                  <a:schemeClr val="accent3">
                    <a:lumMod val="50000"/>
                  </a:schemeClr>
                </a:solidFill>
                <a:latin typeface="Trebuchet MS"/>
                <a:cs typeface="Trebuchet MS"/>
              </a:rPr>
              <a:t>dosadby</a:t>
            </a:r>
            <a:r>
              <a:rPr sz="4950" spc="-110" dirty="0">
                <a:solidFill>
                  <a:schemeClr val="accent3">
                    <a:lumMod val="50000"/>
                  </a:schemeClr>
                </a:solidFill>
                <a:latin typeface="Trebuchet MS"/>
                <a:cs typeface="Trebuchet MS"/>
              </a:rPr>
              <a:t> </a:t>
            </a:r>
            <a:r>
              <a:rPr sz="4950" spc="-385" dirty="0">
                <a:solidFill>
                  <a:schemeClr val="accent3">
                    <a:lumMod val="50000"/>
                  </a:schemeClr>
                </a:solidFill>
                <a:latin typeface="Trebuchet MS"/>
                <a:cs typeface="Trebuchet MS"/>
              </a:rPr>
              <a:t>sadu,</a:t>
            </a:r>
            <a:endParaRPr sz="4950" dirty="0">
              <a:solidFill>
                <a:schemeClr val="accent3">
                  <a:lumMod val="50000"/>
                </a:schemeClr>
              </a:solidFill>
              <a:latin typeface="Trebuchet MS"/>
              <a:cs typeface="Trebuchet MS"/>
            </a:endParaRPr>
          </a:p>
          <a:p>
            <a:pPr marL="12700" marR="67945" indent="271145" algn="just">
              <a:lnSpc>
                <a:spcPct val="106900"/>
              </a:lnSpc>
              <a:spcBef>
                <a:spcPts val="2725"/>
              </a:spcBef>
            </a:pPr>
            <a:r>
              <a:rPr sz="4950" spc="-265" dirty="0">
                <a:solidFill>
                  <a:schemeClr val="accent3">
                    <a:lumMod val="50000"/>
                  </a:schemeClr>
                </a:solidFill>
                <a:latin typeface="Trebuchet MS"/>
                <a:cs typeface="Trebuchet MS"/>
              </a:rPr>
              <a:t>provádění</a:t>
            </a:r>
            <a:r>
              <a:rPr sz="4950" spc="-20" dirty="0">
                <a:solidFill>
                  <a:schemeClr val="accent3">
                    <a:lumMod val="50000"/>
                  </a:schemeClr>
                </a:solidFill>
                <a:latin typeface="Trebuchet MS"/>
                <a:cs typeface="Trebuchet MS"/>
              </a:rPr>
              <a:t>  </a:t>
            </a:r>
            <a:r>
              <a:rPr sz="4950" spc="-310" dirty="0">
                <a:solidFill>
                  <a:schemeClr val="accent3">
                    <a:lumMod val="50000"/>
                  </a:schemeClr>
                </a:solidFill>
                <a:latin typeface="Trebuchet MS"/>
                <a:cs typeface="Trebuchet MS"/>
              </a:rPr>
              <a:t>mechanické</a:t>
            </a:r>
            <a:r>
              <a:rPr sz="4950" spc="-25" dirty="0">
                <a:solidFill>
                  <a:schemeClr val="accent3">
                    <a:lumMod val="50000"/>
                  </a:schemeClr>
                </a:solidFill>
                <a:latin typeface="Trebuchet MS"/>
                <a:cs typeface="Trebuchet MS"/>
              </a:rPr>
              <a:t>  </a:t>
            </a:r>
            <a:r>
              <a:rPr sz="4950" spc="-290" dirty="0">
                <a:solidFill>
                  <a:schemeClr val="accent3">
                    <a:lumMod val="50000"/>
                  </a:schemeClr>
                </a:solidFill>
                <a:latin typeface="Trebuchet MS"/>
                <a:cs typeface="Trebuchet MS"/>
              </a:rPr>
              <a:t>úpravu</a:t>
            </a:r>
            <a:r>
              <a:rPr sz="4950" spc="-25" dirty="0">
                <a:solidFill>
                  <a:schemeClr val="accent3">
                    <a:lumMod val="50000"/>
                  </a:schemeClr>
                </a:solidFill>
                <a:latin typeface="Trebuchet MS"/>
                <a:cs typeface="Trebuchet MS"/>
              </a:rPr>
              <a:t>  </a:t>
            </a:r>
            <a:r>
              <a:rPr sz="4950" spc="-345" dirty="0">
                <a:solidFill>
                  <a:schemeClr val="accent3">
                    <a:lumMod val="50000"/>
                  </a:schemeClr>
                </a:solidFill>
                <a:latin typeface="Trebuchet MS"/>
                <a:cs typeface="Trebuchet MS"/>
              </a:rPr>
              <a:t>meziřadí,</a:t>
            </a:r>
            <a:r>
              <a:rPr sz="4950" spc="960" dirty="0">
                <a:solidFill>
                  <a:schemeClr val="accent3">
                    <a:lumMod val="50000"/>
                  </a:schemeClr>
                </a:solidFill>
                <a:latin typeface="Trebuchet MS"/>
                <a:cs typeface="Trebuchet MS"/>
              </a:rPr>
              <a:t> </a:t>
            </a:r>
            <a:r>
              <a:rPr sz="4950" spc="-305" dirty="0">
                <a:solidFill>
                  <a:schemeClr val="accent3">
                    <a:lumMod val="50000"/>
                  </a:schemeClr>
                </a:solidFill>
                <a:latin typeface="Trebuchet MS"/>
                <a:cs typeface="Trebuchet MS"/>
              </a:rPr>
              <a:t>manipulačního</a:t>
            </a:r>
            <a:r>
              <a:rPr sz="4950" spc="-25"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prostoru</a:t>
            </a:r>
            <a:r>
              <a:rPr sz="4950" spc="-25" dirty="0">
                <a:solidFill>
                  <a:schemeClr val="accent3">
                    <a:lumMod val="50000"/>
                  </a:schemeClr>
                </a:solidFill>
                <a:latin typeface="Trebuchet MS"/>
                <a:cs typeface="Trebuchet MS"/>
              </a:rPr>
              <a:t>  </a:t>
            </a:r>
            <a:r>
              <a:rPr sz="4950" spc="-545" dirty="0">
                <a:solidFill>
                  <a:schemeClr val="accent3">
                    <a:lumMod val="50000"/>
                  </a:schemeClr>
                </a:solidFill>
                <a:latin typeface="Trebuchet MS"/>
                <a:cs typeface="Trebuchet MS"/>
              </a:rPr>
              <a:t>a </a:t>
            </a:r>
            <a:r>
              <a:rPr sz="4950" spc="-100" dirty="0">
                <a:solidFill>
                  <a:schemeClr val="accent3">
                    <a:lumMod val="50000"/>
                  </a:schemeClr>
                </a:solidFill>
                <a:latin typeface="Trebuchet MS"/>
                <a:cs typeface="Trebuchet MS"/>
              </a:rPr>
              <a:t>příkmenného</a:t>
            </a:r>
            <a:r>
              <a:rPr sz="4950" spc="800" dirty="0">
                <a:solidFill>
                  <a:schemeClr val="accent3">
                    <a:lumMod val="50000"/>
                  </a:schemeClr>
                </a:solidFill>
                <a:latin typeface="Trebuchet MS"/>
                <a:cs typeface="Trebuchet MS"/>
              </a:rPr>
              <a:t> </a:t>
            </a:r>
            <a:r>
              <a:rPr sz="4950" spc="-290" dirty="0">
                <a:solidFill>
                  <a:schemeClr val="accent3">
                    <a:lumMod val="50000"/>
                  </a:schemeClr>
                </a:solidFill>
                <a:latin typeface="Trebuchet MS"/>
                <a:cs typeface="Trebuchet MS"/>
              </a:rPr>
              <a:t>pásu</a:t>
            </a:r>
            <a:r>
              <a:rPr sz="4950" spc="795" dirty="0">
                <a:solidFill>
                  <a:schemeClr val="accent3">
                    <a:lumMod val="50000"/>
                  </a:schemeClr>
                </a:solidFill>
                <a:latin typeface="Trebuchet MS"/>
                <a:cs typeface="Trebuchet MS"/>
              </a:rPr>
              <a:t> </a:t>
            </a:r>
            <a:r>
              <a:rPr sz="4950" spc="-270" dirty="0">
                <a:solidFill>
                  <a:schemeClr val="accent3">
                    <a:lumMod val="50000"/>
                  </a:schemeClr>
                </a:solidFill>
                <a:latin typeface="Trebuchet MS"/>
                <a:cs typeface="Trebuchet MS"/>
              </a:rPr>
              <a:t>sečí</a:t>
            </a:r>
            <a:r>
              <a:rPr sz="4950" spc="805"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nebo</a:t>
            </a:r>
            <a:r>
              <a:rPr sz="4950" spc="800" dirty="0">
                <a:solidFill>
                  <a:schemeClr val="accent3">
                    <a:lumMod val="50000"/>
                  </a:schemeClr>
                </a:solidFill>
                <a:latin typeface="Trebuchet MS"/>
                <a:cs typeface="Trebuchet MS"/>
              </a:rPr>
              <a:t> </a:t>
            </a:r>
            <a:r>
              <a:rPr sz="4950" spc="-320" dirty="0">
                <a:solidFill>
                  <a:schemeClr val="accent3">
                    <a:lumMod val="50000"/>
                  </a:schemeClr>
                </a:solidFill>
                <a:latin typeface="Trebuchet MS"/>
                <a:cs typeface="Trebuchet MS"/>
              </a:rPr>
              <a:t>pastvou,</a:t>
            </a:r>
            <a:r>
              <a:rPr sz="4950" spc="355" dirty="0">
                <a:solidFill>
                  <a:schemeClr val="accent3">
                    <a:lumMod val="50000"/>
                  </a:schemeClr>
                </a:solidFill>
                <a:latin typeface="Trebuchet MS"/>
                <a:cs typeface="Trebuchet MS"/>
              </a:rPr>
              <a:t> </a:t>
            </a:r>
            <a:r>
              <a:rPr sz="4950" spc="-495" dirty="0">
                <a:solidFill>
                  <a:schemeClr val="accent3">
                    <a:lumMod val="50000"/>
                  </a:schemeClr>
                </a:solidFill>
                <a:latin typeface="Trebuchet MS"/>
                <a:cs typeface="Trebuchet MS"/>
              </a:rPr>
              <a:t>a</a:t>
            </a:r>
            <a:r>
              <a:rPr sz="4950" spc="800"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to</a:t>
            </a:r>
            <a:r>
              <a:rPr sz="4950" spc="800" dirty="0">
                <a:solidFill>
                  <a:schemeClr val="accent3">
                    <a:lumMod val="50000"/>
                  </a:schemeClr>
                </a:solidFill>
                <a:latin typeface="Trebuchet MS"/>
                <a:cs typeface="Trebuchet MS"/>
              </a:rPr>
              <a:t> </a:t>
            </a:r>
            <a:r>
              <a:rPr sz="4950" spc="-360" dirty="0">
                <a:solidFill>
                  <a:schemeClr val="accent3">
                    <a:lumMod val="50000"/>
                  </a:schemeClr>
                </a:solidFill>
                <a:latin typeface="Trebuchet MS"/>
                <a:cs typeface="Trebuchet MS"/>
              </a:rPr>
              <a:t>nejpozději</a:t>
            </a:r>
            <a:r>
              <a:rPr sz="4950" spc="805"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do</a:t>
            </a:r>
            <a:r>
              <a:rPr sz="4950" spc="805" dirty="0">
                <a:solidFill>
                  <a:schemeClr val="accent3">
                    <a:lumMod val="50000"/>
                  </a:schemeClr>
                </a:solidFill>
                <a:latin typeface="Trebuchet MS"/>
                <a:cs typeface="Trebuchet MS"/>
              </a:rPr>
              <a:t> </a:t>
            </a:r>
            <a:r>
              <a:rPr sz="4950" spc="-335" dirty="0">
                <a:solidFill>
                  <a:schemeClr val="accent3">
                    <a:lumMod val="50000"/>
                  </a:schemeClr>
                </a:solidFill>
                <a:latin typeface="Trebuchet MS"/>
                <a:cs typeface="Trebuchet MS"/>
              </a:rPr>
              <a:t>31.</a:t>
            </a:r>
            <a:r>
              <a:rPr sz="4950" spc="355" dirty="0">
                <a:solidFill>
                  <a:schemeClr val="accent3">
                    <a:lumMod val="50000"/>
                  </a:schemeClr>
                </a:solidFill>
                <a:latin typeface="Trebuchet MS"/>
                <a:cs typeface="Trebuchet MS"/>
              </a:rPr>
              <a:t> </a:t>
            </a:r>
            <a:r>
              <a:rPr sz="4950" spc="-100" dirty="0">
                <a:solidFill>
                  <a:schemeClr val="accent3">
                    <a:lumMod val="50000"/>
                  </a:schemeClr>
                </a:solidFill>
                <a:latin typeface="Trebuchet MS"/>
                <a:cs typeface="Trebuchet MS"/>
              </a:rPr>
              <a:t>srpna </a:t>
            </a:r>
            <a:r>
              <a:rPr sz="4950" spc="-204" dirty="0">
                <a:solidFill>
                  <a:schemeClr val="accent3">
                    <a:lumMod val="50000"/>
                  </a:schemeClr>
                </a:solidFill>
                <a:latin typeface="Trebuchet MS"/>
                <a:cs typeface="Trebuchet MS"/>
              </a:rPr>
              <a:t>příslušného</a:t>
            </a:r>
            <a:r>
              <a:rPr sz="4950" spc="-85" dirty="0">
                <a:solidFill>
                  <a:schemeClr val="accent3">
                    <a:lumMod val="50000"/>
                  </a:schemeClr>
                </a:solidFill>
                <a:latin typeface="Trebuchet MS"/>
                <a:cs typeface="Trebuchet MS"/>
              </a:rPr>
              <a:t> </a:t>
            </a:r>
            <a:r>
              <a:rPr sz="4950" spc="-265" dirty="0">
                <a:solidFill>
                  <a:schemeClr val="accent3">
                    <a:lumMod val="50000"/>
                  </a:schemeClr>
                </a:solidFill>
                <a:latin typeface="Trebuchet MS"/>
                <a:cs typeface="Trebuchet MS"/>
              </a:rPr>
              <a:t>kalendářního</a:t>
            </a:r>
            <a:r>
              <a:rPr sz="4950" spc="-85" dirty="0">
                <a:solidFill>
                  <a:schemeClr val="accent3">
                    <a:lumMod val="50000"/>
                  </a:schemeClr>
                </a:solidFill>
                <a:latin typeface="Trebuchet MS"/>
                <a:cs typeface="Trebuchet MS"/>
              </a:rPr>
              <a:t> </a:t>
            </a:r>
            <a:r>
              <a:rPr sz="4950" spc="-240" dirty="0">
                <a:solidFill>
                  <a:schemeClr val="accent3">
                    <a:lumMod val="50000"/>
                  </a:schemeClr>
                </a:solidFill>
                <a:latin typeface="Trebuchet MS"/>
                <a:cs typeface="Trebuchet MS"/>
              </a:rPr>
              <a:t>roku,</a:t>
            </a:r>
            <a:r>
              <a:rPr sz="4950" spc="-600" dirty="0">
                <a:solidFill>
                  <a:schemeClr val="accent3">
                    <a:lumMod val="50000"/>
                  </a:schemeClr>
                </a:solidFill>
                <a:latin typeface="Trebuchet MS"/>
                <a:cs typeface="Trebuchet MS"/>
              </a:rPr>
              <a:t> </a:t>
            </a:r>
            <a:r>
              <a:rPr sz="4950" spc="-545" dirty="0">
                <a:solidFill>
                  <a:schemeClr val="accent3">
                    <a:lumMod val="50000"/>
                  </a:schemeClr>
                </a:solidFill>
                <a:latin typeface="Trebuchet MS"/>
                <a:cs typeface="Trebuchet MS"/>
              </a:rPr>
              <a:t>a</a:t>
            </a:r>
            <a:endParaRPr sz="4950" dirty="0">
              <a:solidFill>
                <a:schemeClr val="accent3">
                  <a:lumMod val="50000"/>
                </a:schemeClr>
              </a:solidFill>
              <a:latin typeface="Trebuchet MS"/>
              <a:cs typeface="Trebuchet MS"/>
            </a:endParaRPr>
          </a:p>
          <a:p>
            <a:pPr marL="283845" algn="just">
              <a:lnSpc>
                <a:spcPct val="100000"/>
              </a:lnSpc>
              <a:spcBef>
                <a:spcPts val="3130"/>
              </a:spcBef>
            </a:pPr>
            <a:r>
              <a:rPr sz="4950" spc="-365" dirty="0">
                <a:solidFill>
                  <a:schemeClr val="accent3">
                    <a:lumMod val="50000"/>
                  </a:schemeClr>
                </a:solidFill>
                <a:latin typeface="Trebuchet MS"/>
                <a:cs typeface="Trebuchet MS"/>
              </a:rPr>
              <a:t>neaplikují</a:t>
            </a:r>
            <a:r>
              <a:rPr sz="4950" spc="-120" dirty="0">
                <a:solidFill>
                  <a:schemeClr val="accent3">
                    <a:lumMod val="50000"/>
                  </a:schemeClr>
                </a:solidFill>
                <a:latin typeface="Trebuchet MS"/>
                <a:cs typeface="Trebuchet MS"/>
              </a:rPr>
              <a:t> </a:t>
            </a:r>
            <a:r>
              <a:rPr sz="4950" spc="-200" dirty="0">
                <a:solidFill>
                  <a:schemeClr val="accent3">
                    <a:lumMod val="50000"/>
                  </a:schemeClr>
                </a:solidFill>
                <a:latin typeface="Trebuchet MS"/>
                <a:cs typeface="Trebuchet MS"/>
              </a:rPr>
              <a:t>se</a:t>
            </a:r>
            <a:r>
              <a:rPr sz="4950" spc="-95" dirty="0">
                <a:solidFill>
                  <a:schemeClr val="accent3">
                    <a:lumMod val="50000"/>
                  </a:schemeClr>
                </a:solidFill>
                <a:latin typeface="Trebuchet MS"/>
                <a:cs typeface="Trebuchet MS"/>
              </a:rPr>
              <a:t> </a:t>
            </a:r>
            <a:r>
              <a:rPr sz="4950" spc="-275" dirty="0">
                <a:solidFill>
                  <a:schemeClr val="accent3">
                    <a:lumMod val="50000"/>
                  </a:schemeClr>
                </a:solidFill>
                <a:latin typeface="Trebuchet MS"/>
                <a:cs typeface="Trebuchet MS"/>
              </a:rPr>
              <a:t>herbicidy</a:t>
            </a:r>
            <a:r>
              <a:rPr sz="4950" spc="-125" dirty="0">
                <a:solidFill>
                  <a:schemeClr val="accent3">
                    <a:lumMod val="50000"/>
                  </a:schemeClr>
                </a:solidFill>
                <a:latin typeface="Trebuchet MS"/>
                <a:cs typeface="Trebuchet MS"/>
              </a:rPr>
              <a:t> </a:t>
            </a:r>
            <a:r>
              <a:rPr sz="4950" spc="-270" dirty="0">
                <a:solidFill>
                  <a:schemeClr val="accent3">
                    <a:lumMod val="50000"/>
                  </a:schemeClr>
                </a:solidFill>
                <a:latin typeface="Trebuchet MS"/>
                <a:cs typeface="Trebuchet MS"/>
              </a:rPr>
              <a:t>v</a:t>
            </a:r>
            <a:r>
              <a:rPr sz="4950" spc="-105" dirty="0">
                <a:solidFill>
                  <a:schemeClr val="accent3">
                    <a:lumMod val="50000"/>
                  </a:schemeClr>
                </a:solidFill>
                <a:latin typeface="Trebuchet MS"/>
                <a:cs typeface="Trebuchet MS"/>
              </a:rPr>
              <a:t> </a:t>
            </a:r>
            <a:r>
              <a:rPr sz="4950" spc="-295" dirty="0">
                <a:solidFill>
                  <a:schemeClr val="accent3">
                    <a:lumMod val="50000"/>
                  </a:schemeClr>
                </a:solidFill>
                <a:latin typeface="Trebuchet MS"/>
                <a:cs typeface="Trebuchet MS"/>
              </a:rPr>
              <a:t>meziřadí</a:t>
            </a:r>
            <a:r>
              <a:rPr sz="4950" spc="-120" dirty="0">
                <a:solidFill>
                  <a:schemeClr val="accent3">
                    <a:lumMod val="50000"/>
                  </a:schemeClr>
                </a:solidFill>
                <a:latin typeface="Trebuchet MS"/>
                <a:cs typeface="Trebuchet MS"/>
              </a:rPr>
              <a:t> </a:t>
            </a:r>
            <a:r>
              <a:rPr sz="4950" spc="-495" dirty="0">
                <a:solidFill>
                  <a:schemeClr val="accent3">
                    <a:lumMod val="50000"/>
                  </a:schemeClr>
                </a:solidFill>
                <a:latin typeface="Trebuchet MS"/>
                <a:cs typeface="Trebuchet MS"/>
              </a:rPr>
              <a:t>a</a:t>
            </a:r>
            <a:r>
              <a:rPr sz="4950" spc="-110" dirty="0">
                <a:solidFill>
                  <a:schemeClr val="accent3">
                    <a:lumMod val="50000"/>
                  </a:schemeClr>
                </a:solidFill>
                <a:latin typeface="Trebuchet MS"/>
                <a:cs typeface="Trebuchet MS"/>
              </a:rPr>
              <a:t> </a:t>
            </a:r>
            <a:r>
              <a:rPr sz="4950" spc="-340" dirty="0">
                <a:solidFill>
                  <a:schemeClr val="accent3">
                    <a:lumMod val="50000"/>
                  </a:schemeClr>
                </a:solidFill>
                <a:latin typeface="Trebuchet MS"/>
                <a:cs typeface="Trebuchet MS"/>
              </a:rPr>
              <a:t>manipulačním</a:t>
            </a:r>
            <a:r>
              <a:rPr sz="4950" spc="-130" dirty="0">
                <a:solidFill>
                  <a:schemeClr val="accent3">
                    <a:lumMod val="50000"/>
                  </a:schemeClr>
                </a:solidFill>
                <a:latin typeface="Trebuchet MS"/>
                <a:cs typeface="Trebuchet MS"/>
              </a:rPr>
              <a:t> </a:t>
            </a:r>
            <a:r>
              <a:rPr sz="4950" spc="-10" dirty="0">
                <a:solidFill>
                  <a:schemeClr val="accent3">
                    <a:lumMod val="50000"/>
                  </a:schemeClr>
                </a:solidFill>
                <a:latin typeface="Trebuchet MS"/>
                <a:cs typeface="Trebuchet MS"/>
              </a:rPr>
              <a:t>prostoru.</a:t>
            </a:r>
            <a:endParaRPr sz="4950" dirty="0">
              <a:solidFill>
                <a:schemeClr val="accent3">
                  <a:lumMod val="50000"/>
                </a:schemeClr>
              </a:solidFill>
              <a:latin typeface="Trebuchet MS"/>
              <a:cs typeface="Trebuchet MS"/>
            </a:endParaRPr>
          </a:p>
          <a:p>
            <a:pPr>
              <a:lnSpc>
                <a:spcPct val="100000"/>
              </a:lnSpc>
            </a:pPr>
            <a:endParaRPr sz="5700" dirty="0">
              <a:solidFill>
                <a:schemeClr val="accent3">
                  <a:lumMod val="50000"/>
                </a:schemeClr>
              </a:solidFill>
              <a:latin typeface="Trebuchet MS"/>
              <a:cs typeface="Trebuchet MS"/>
            </a:endParaRPr>
          </a:p>
          <a:p>
            <a:pPr>
              <a:lnSpc>
                <a:spcPct val="100000"/>
              </a:lnSpc>
              <a:spcBef>
                <a:spcPts val="10"/>
              </a:spcBef>
            </a:pPr>
            <a:endParaRPr sz="4800" dirty="0">
              <a:solidFill>
                <a:schemeClr val="accent3">
                  <a:lumMod val="50000"/>
                </a:schemeClr>
              </a:solidFill>
              <a:latin typeface="Trebuchet MS"/>
              <a:cs typeface="Trebuchet MS"/>
            </a:endParaRPr>
          </a:p>
          <a:p>
            <a:pPr marL="209550">
              <a:lnSpc>
                <a:spcPct val="100000"/>
              </a:lnSpc>
              <a:spcBef>
                <a:spcPts val="5"/>
              </a:spcBef>
            </a:pPr>
            <a:r>
              <a:rPr sz="4950" spc="55" dirty="0">
                <a:solidFill>
                  <a:schemeClr val="accent3">
                    <a:lumMod val="50000"/>
                  </a:schemeClr>
                </a:solidFill>
                <a:latin typeface="Trebuchet MS"/>
                <a:cs typeface="Trebuchet MS"/>
              </a:rPr>
              <a:t>V</a:t>
            </a:r>
            <a:r>
              <a:rPr sz="4950" spc="285"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roce</a:t>
            </a:r>
            <a:r>
              <a:rPr sz="4950" spc="280" dirty="0">
                <a:solidFill>
                  <a:schemeClr val="accent3">
                    <a:lumMod val="50000"/>
                  </a:schemeClr>
                </a:solidFill>
                <a:latin typeface="Trebuchet MS"/>
                <a:cs typeface="Trebuchet MS"/>
              </a:rPr>
              <a:t> </a:t>
            </a:r>
            <a:r>
              <a:rPr sz="4950" spc="-330" dirty="0">
                <a:solidFill>
                  <a:schemeClr val="accent3">
                    <a:lumMod val="50000"/>
                  </a:schemeClr>
                </a:solidFill>
                <a:latin typeface="Trebuchet MS"/>
                <a:cs typeface="Trebuchet MS"/>
              </a:rPr>
              <a:t>předcházejícím</a:t>
            </a:r>
            <a:r>
              <a:rPr sz="4950" spc="285" dirty="0">
                <a:solidFill>
                  <a:schemeClr val="accent3">
                    <a:lumMod val="50000"/>
                  </a:schemeClr>
                </a:solidFill>
                <a:latin typeface="Trebuchet MS"/>
                <a:cs typeface="Trebuchet MS"/>
              </a:rPr>
              <a:t> </a:t>
            </a:r>
            <a:r>
              <a:rPr sz="4950" spc="-295" dirty="0">
                <a:solidFill>
                  <a:schemeClr val="accent3">
                    <a:lumMod val="50000"/>
                  </a:schemeClr>
                </a:solidFill>
                <a:latin typeface="Trebuchet MS"/>
                <a:cs typeface="Trebuchet MS"/>
              </a:rPr>
              <a:t>založení</a:t>
            </a:r>
            <a:r>
              <a:rPr sz="4950" spc="275" dirty="0">
                <a:solidFill>
                  <a:schemeClr val="accent3">
                    <a:lumMod val="50000"/>
                  </a:schemeClr>
                </a:solidFill>
                <a:latin typeface="Trebuchet MS"/>
                <a:cs typeface="Trebuchet MS"/>
              </a:rPr>
              <a:t> </a:t>
            </a:r>
            <a:r>
              <a:rPr sz="4950" spc="-40" dirty="0">
                <a:solidFill>
                  <a:schemeClr val="accent3">
                    <a:lumMod val="50000"/>
                  </a:schemeClr>
                </a:solidFill>
                <a:latin typeface="Trebuchet MS"/>
                <a:cs typeface="Trebuchet MS"/>
              </a:rPr>
              <a:t>porostu</a:t>
            </a:r>
            <a:r>
              <a:rPr sz="4950" spc="285" dirty="0">
                <a:solidFill>
                  <a:schemeClr val="accent3">
                    <a:lumMod val="50000"/>
                  </a:schemeClr>
                </a:solidFill>
                <a:latin typeface="Trebuchet MS"/>
                <a:cs typeface="Trebuchet MS"/>
              </a:rPr>
              <a:t> </a:t>
            </a:r>
            <a:r>
              <a:rPr sz="4950" b="1" u="sng" dirty="0">
                <a:solidFill>
                  <a:schemeClr val="accent3">
                    <a:lumMod val="50000"/>
                  </a:schemeClr>
                </a:solidFill>
                <a:uFill>
                  <a:solidFill>
                    <a:srgbClr val="000000"/>
                  </a:solidFill>
                </a:uFill>
                <a:latin typeface="Trebuchet MS"/>
                <a:cs typeface="Trebuchet MS"/>
              </a:rPr>
              <a:t>s</a:t>
            </a:r>
            <a:r>
              <a:rPr sz="4950" b="1" u="sng" spc="280" dirty="0">
                <a:solidFill>
                  <a:schemeClr val="accent3">
                    <a:lumMod val="50000"/>
                  </a:schemeClr>
                </a:solidFill>
                <a:uFill>
                  <a:solidFill>
                    <a:srgbClr val="000000"/>
                  </a:solidFill>
                </a:uFill>
                <a:latin typeface="Trebuchet MS"/>
                <a:cs typeface="Trebuchet MS"/>
              </a:rPr>
              <a:t> </a:t>
            </a:r>
            <a:r>
              <a:rPr sz="4950" b="1" u="sng" spc="-30" dirty="0">
                <a:solidFill>
                  <a:schemeClr val="accent3">
                    <a:lumMod val="50000"/>
                  </a:schemeClr>
                </a:solidFill>
                <a:uFill>
                  <a:solidFill>
                    <a:srgbClr val="000000"/>
                  </a:solidFill>
                </a:uFill>
                <a:latin typeface="Trebuchet MS"/>
                <a:cs typeface="Trebuchet MS"/>
              </a:rPr>
              <a:t>víceletých</a:t>
            </a:r>
            <a:r>
              <a:rPr sz="4950" b="1" u="sng" spc="290" dirty="0">
                <a:solidFill>
                  <a:schemeClr val="accent3">
                    <a:lumMod val="50000"/>
                  </a:schemeClr>
                </a:solidFill>
                <a:uFill>
                  <a:solidFill>
                    <a:srgbClr val="000000"/>
                  </a:solidFill>
                </a:uFill>
                <a:latin typeface="Trebuchet MS"/>
                <a:cs typeface="Trebuchet MS"/>
              </a:rPr>
              <a:t> </a:t>
            </a:r>
            <a:r>
              <a:rPr sz="4950" b="1" u="sng" spc="-10" dirty="0">
                <a:solidFill>
                  <a:schemeClr val="accent3">
                    <a:lumMod val="50000"/>
                  </a:schemeClr>
                </a:solidFill>
                <a:uFill>
                  <a:solidFill>
                    <a:srgbClr val="000000"/>
                  </a:solidFill>
                </a:uFill>
                <a:latin typeface="Trebuchet MS"/>
                <a:cs typeface="Trebuchet MS"/>
              </a:rPr>
              <a:t>produkčních</a:t>
            </a:r>
            <a:endParaRPr sz="4950" dirty="0">
              <a:solidFill>
                <a:schemeClr val="accent3">
                  <a:lumMod val="50000"/>
                </a:schemeClr>
              </a:solidFill>
              <a:latin typeface="Trebuchet MS"/>
              <a:cs typeface="Trebuchet MS"/>
            </a:endParaRPr>
          </a:p>
          <a:p>
            <a:pPr marL="184785">
              <a:lnSpc>
                <a:spcPct val="100000"/>
              </a:lnSpc>
              <a:spcBef>
                <a:spcPts val="409"/>
              </a:spcBef>
            </a:pPr>
            <a:r>
              <a:rPr sz="4950" b="1" u="sng" dirty="0">
                <a:solidFill>
                  <a:schemeClr val="accent3">
                    <a:lumMod val="50000"/>
                  </a:schemeClr>
                </a:solidFill>
                <a:uFill>
                  <a:solidFill>
                    <a:srgbClr val="000000"/>
                  </a:solidFill>
                </a:uFill>
                <a:latin typeface="Trebuchet MS"/>
                <a:cs typeface="Trebuchet MS"/>
              </a:rPr>
              <a:t>plodin</a:t>
            </a:r>
            <a:r>
              <a:rPr sz="4950" b="1" spc="-235" dirty="0">
                <a:solidFill>
                  <a:schemeClr val="accent3">
                    <a:lumMod val="50000"/>
                  </a:schemeClr>
                </a:solidFill>
                <a:latin typeface="Trebuchet MS"/>
                <a:cs typeface="Trebuchet MS"/>
              </a:rPr>
              <a:t> </a:t>
            </a:r>
            <a:r>
              <a:rPr sz="4950" b="1" spc="-30" dirty="0">
                <a:solidFill>
                  <a:schemeClr val="accent3">
                    <a:lumMod val="50000"/>
                  </a:schemeClr>
                </a:solidFill>
                <a:latin typeface="Trebuchet MS"/>
                <a:cs typeface="Trebuchet MS"/>
              </a:rPr>
              <a:t>doplnění</a:t>
            </a:r>
            <a:r>
              <a:rPr sz="4950" b="1" spc="-225" dirty="0">
                <a:solidFill>
                  <a:schemeClr val="accent3">
                    <a:lumMod val="50000"/>
                  </a:schemeClr>
                </a:solidFill>
                <a:latin typeface="Trebuchet MS"/>
                <a:cs typeface="Trebuchet MS"/>
              </a:rPr>
              <a:t> </a:t>
            </a:r>
            <a:r>
              <a:rPr sz="4950" b="1" dirty="0">
                <a:solidFill>
                  <a:schemeClr val="accent3">
                    <a:lumMod val="50000"/>
                  </a:schemeClr>
                </a:solidFill>
                <a:latin typeface="Trebuchet MS"/>
                <a:cs typeface="Trebuchet MS"/>
              </a:rPr>
              <a:t>organické</a:t>
            </a:r>
            <a:r>
              <a:rPr sz="4950" b="1" spc="-235" dirty="0">
                <a:solidFill>
                  <a:schemeClr val="accent3">
                    <a:lumMod val="50000"/>
                  </a:schemeClr>
                </a:solidFill>
                <a:latin typeface="Trebuchet MS"/>
                <a:cs typeface="Trebuchet MS"/>
              </a:rPr>
              <a:t> </a:t>
            </a:r>
            <a:r>
              <a:rPr sz="4950" b="1" spc="85" dirty="0">
                <a:solidFill>
                  <a:schemeClr val="accent3">
                    <a:lumMod val="50000"/>
                  </a:schemeClr>
                </a:solidFill>
                <a:latin typeface="Trebuchet MS"/>
                <a:cs typeface="Trebuchet MS"/>
              </a:rPr>
              <a:t>hmoty</a:t>
            </a:r>
            <a:r>
              <a:rPr sz="4950" b="1" spc="-220" dirty="0">
                <a:solidFill>
                  <a:schemeClr val="accent3">
                    <a:lumMod val="50000"/>
                  </a:schemeClr>
                </a:solidFill>
                <a:latin typeface="Trebuchet MS"/>
                <a:cs typeface="Trebuchet MS"/>
              </a:rPr>
              <a:t> </a:t>
            </a:r>
            <a:r>
              <a:rPr sz="4950" b="1" dirty="0">
                <a:solidFill>
                  <a:schemeClr val="accent3">
                    <a:lumMod val="50000"/>
                  </a:schemeClr>
                </a:solidFill>
                <a:latin typeface="Trebuchet MS"/>
                <a:cs typeface="Trebuchet MS"/>
              </a:rPr>
              <a:t>na</a:t>
            </a:r>
            <a:r>
              <a:rPr sz="4950" b="1" spc="-229" dirty="0">
                <a:solidFill>
                  <a:schemeClr val="accent3">
                    <a:lumMod val="50000"/>
                  </a:schemeClr>
                </a:solidFill>
                <a:latin typeface="Trebuchet MS"/>
                <a:cs typeface="Trebuchet MS"/>
              </a:rPr>
              <a:t> </a:t>
            </a:r>
            <a:r>
              <a:rPr sz="4950" b="1" spc="-60" dirty="0">
                <a:solidFill>
                  <a:schemeClr val="accent3">
                    <a:lumMod val="50000"/>
                  </a:schemeClr>
                </a:solidFill>
                <a:latin typeface="Trebuchet MS"/>
                <a:cs typeface="Trebuchet MS"/>
              </a:rPr>
              <a:t>nejméně</a:t>
            </a:r>
            <a:r>
              <a:rPr sz="4950" b="1" spc="-229" dirty="0">
                <a:solidFill>
                  <a:schemeClr val="accent3">
                    <a:lumMod val="50000"/>
                  </a:schemeClr>
                </a:solidFill>
                <a:latin typeface="Trebuchet MS"/>
                <a:cs typeface="Trebuchet MS"/>
              </a:rPr>
              <a:t> </a:t>
            </a:r>
            <a:r>
              <a:rPr sz="4950" b="1" spc="-95" dirty="0">
                <a:solidFill>
                  <a:schemeClr val="accent3">
                    <a:lumMod val="50000"/>
                  </a:schemeClr>
                </a:solidFill>
                <a:latin typeface="Trebuchet MS"/>
                <a:cs typeface="Trebuchet MS"/>
              </a:rPr>
              <a:t>30</a:t>
            </a:r>
            <a:r>
              <a:rPr sz="4950" b="1" spc="-220" dirty="0">
                <a:solidFill>
                  <a:schemeClr val="accent3">
                    <a:lumMod val="50000"/>
                  </a:schemeClr>
                </a:solidFill>
                <a:latin typeface="Trebuchet MS"/>
                <a:cs typeface="Trebuchet MS"/>
              </a:rPr>
              <a:t> </a:t>
            </a:r>
            <a:r>
              <a:rPr sz="4950" b="1" spc="165" dirty="0">
                <a:solidFill>
                  <a:schemeClr val="accent3">
                    <a:lumMod val="50000"/>
                  </a:schemeClr>
                </a:solidFill>
                <a:latin typeface="Trebuchet MS"/>
                <a:cs typeface="Trebuchet MS"/>
              </a:rPr>
              <a:t>%</a:t>
            </a:r>
            <a:r>
              <a:rPr sz="4950" b="1" spc="-229" dirty="0">
                <a:solidFill>
                  <a:schemeClr val="accent3">
                    <a:lumMod val="50000"/>
                  </a:schemeClr>
                </a:solidFill>
                <a:latin typeface="Trebuchet MS"/>
                <a:cs typeface="Trebuchet MS"/>
              </a:rPr>
              <a:t> </a:t>
            </a:r>
            <a:r>
              <a:rPr sz="4950" b="1" spc="-10" dirty="0">
                <a:solidFill>
                  <a:schemeClr val="accent3">
                    <a:lumMod val="50000"/>
                  </a:schemeClr>
                </a:solidFill>
                <a:latin typeface="Trebuchet MS"/>
                <a:cs typeface="Trebuchet MS"/>
              </a:rPr>
              <a:t>plochy</a:t>
            </a:r>
            <a:endParaRPr sz="4950" dirty="0">
              <a:solidFill>
                <a:schemeClr val="accent3">
                  <a:lumMod val="50000"/>
                </a:schemeClr>
              </a:solidFill>
              <a:latin typeface="Trebuchet MS"/>
              <a:cs typeface="Trebuchet MS"/>
            </a:endParaRPr>
          </a:p>
          <a:p>
            <a:pPr marL="184785" marR="70485" indent="24765">
              <a:lnSpc>
                <a:spcPct val="106900"/>
              </a:lnSpc>
              <a:spcBef>
                <a:spcPts val="2720"/>
              </a:spcBef>
              <a:tabLst>
                <a:tab pos="1345565" algn="l"/>
                <a:tab pos="2516505" algn="l"/>
                <a:tab pos="3900804" algn="l"/>
                <a:tab pos="4912360" algn="l"/>
                <a:tab pos="7501890" algn="l"/>
                <a:tab pos="9965690" algn="l"/>
                <a:tab pos="11327765" algn="l"/>
                <a:tab pos="15015210" algn="l"/>
              </a:tabLst>
            </a:pPr>
            <a:r>
              <a:rPr sz="4950" spc="-25" dirty="0">
                <a:solidFill>
                  <a:schemeClr val="accent3">
                    <a:lumMod val="50000"/>
                  </a:schemeClr>
                </a:solidFill>
                <a:latin typeface="Trebuchet MS"/>
                <a:cs typeface="Trebuchet MS"/>
              </a:rPr>
              <a:t>do</a:t>
            </a:r>
            <a:r>
              <a:rPr sz="4950" dirty="0">
                <a:solidFill>
                  <a:schemeClr val="accent3">
                    <a:lumMod val="50000"/>
                  </a:schemeClr>
                </a:solidFill>
                <a:latin typeface="Trebuchet MS"/>
                <a:cs typeface="Trebuchet MS"/>
              </a:rPr>
              <a:t>	</a:t>
            </a:r>
            <a:r>
              <a:rPr sz="4950" spc="-360" dirty="0">
                <a:solidFill>
                  <a:schemeClr val="accent3">
                    <a:lumMod val="50000"/>
                  </a:schemeClr>
                </a:solidFill>
                <a:latin typeface="Trebuchet MS"/>
                <a:cs typeface="Trebuchet MS"/>
              </a:rPr>
              <a:t>30.</a:t>
            </a:r>
            <a:r>
              <a:rPr sz="4950" dirty="0">
                <a:solidFill>
                  <a:schemeClr val="accent3">
                    <a:lumMod val="50000"/>
                  </a:schemeClr>
                </a:solidFill>
                <a:latin typeface="Trebuchet MS"/>
                <a:cs typeface="Trebuchet MS"/>
              </a:rPr>
              <a:t>	</a:t>
            </a:r>
            <a:r>
              <a:rPr sz="4950" spc="-300" dirty="0">
                <a:solidFill>
                  <a:schemeClr val="accent3">
                    <a:lumMod val="50000"/>
                  </a:schemeClr>
                </a:solidFill>
                <a:latin typeface="Trebuchet MS"/>
                <a:cs typeface="Trebuchet MS"/>
              </a:rPr>
              <a:t>září</a:t>
            </a:r>
            <a:r>
              <a:rPr sz="4950" dirty="0">
                <a:solidFill>
                  <a:schemeClr val="accent3">
                    <a:lumMod val="50000"/>
                  </a:schemeClr>
                </a:solidFill>
                <a:latin typeface="Trebuchet MS"/>
                <a:cs typeface="Trebuchet MS"/>
              </a:rPr>
              <a:t>	</a:t>
            </a:r>
            <a:r>
              <a:rPr sz="4950" spc="-25" dirty="0">
                <a:solidFill>
                  <a:schemeClr val="accent3">
                    <a:lumMod val="50000"/>
                  </a:schemeClr>
                </a:solidFill>
                <a:latin typeface="Trebuchet MS"/>
                <a:cs typeface="Trebuchet MS"/>
              </a:rPr>
              <a:t>se</a:t>
            </a:r>
            <a:r>
              <a:rPr sz="4950" dirty="0">
                <a:solidFill>
                  <a:schemeClr val="accent3">
                    <a:lumMod val="50000"/>
                  </a:schemeClr>
                </a:solidFill>
                <a:latin typeface="Trebuchet MS"/>
                <a:cs typeface="Trebuchet MS"/>
              </a:rPr>
              <a:t>	</a:t>
            </a:r>
            <a:r>
              <a:rPr sz="4950" spc="-355" dirty="0">
                <a:solidFill>
                  <a:schemeClr val="accent3">
                    <a:lumMod val="50000"/>
                  </a:schemeClr>
                </a:solidFill>
                <a:latin typeface="Trebuchet MS"/>
                <a:cs typeface="Trebuchet MS"/>
              </a:rPr>
              <a:t>zpracuje</a:t>
            </a:r>
            <a:r>
              <a:rPr sz="4950" dirty="0">
                <a:solidFill>
                  <a:schemeClr val="accent3">
                    <a:lumMod val="50000"/>
                  </a:schemeClr>
                </a:solidFill>
                <a:latin typeface="Trebuchet MS"/>
                <a:cs typeface="Trebuchet MS"/>
              </a:rPr>
              <a:t>	</a:t>
            </a:r>
            <a:r>
              <a:rPr sz="4950" spc="-265" dirty="0">
                <a:solidFill>
                  <a:schemeClr val="accent3">
                    <a:lumMod val="50000"/>
                  </a:schemeClr>
                </a:solidFill>
                <a:latin typeface="Trebuchet MS"/>
                <a:cs typeface="Trebuchet MS"/>
              </a:rPr>
              <a:t>výpočet</a:t>
            </a:r>
            <a:r>
              <a:rPr sz="4950" dirty="0">
                <a:solidFill>
                  <a:schemeClr val="accent3">
                    <a:lumMod val="50000"/>
                  </a:schemeClr>
                </a:solidFill>
                <a:latin typeface="Trebuchet MS"/>
                <a:cs typeface="Trebuchet MS"/>
              </a:rPr>
              <a:t>	</a:t>
            </a:r>
            <a:r>
              <a:rPr sz="4950" spc="-25" dirty="0">
                <a:solidFill>
                  <a:schemeClr val="accent3">
                    <a:lumMod val="50000"/>
                  </a:schemeClr>
                </a:solidFill>
                <a:latin typeface="Trebuchet MS"/>
                <a:cs typeface="Trebuchet MS"/>
              </a:rPr>
              <a:t>pro</a:t>
            </a:r>
            <a:r>
              <a:rPr sz="4950" dirty="0">
                <a:solidFill>
                  <a:schemeClr val="accent3">
                    <a:lumMod val="50000"/>
                  </a:schemeClr>
                </a:solidFill>
                <a:latin typeface="Trebuchet MS"/>
                <a:cs typeface="Trebuchet MS"/>
              </a:rPr>
              <a:t>	</a:t>
            </a:r>
            <a:r>
              <a:rPr sz="4950" spc="-10" dirty="0">
                <a:solidFill>
                  <a:schemeClr val="accent3">
                    <a:lumMod val="50000"/>
                  </a:schemeClr>
                </a:solidFill>
                <a:latin typeface="Trebuchet MS"/>
                <a:cs typeface="Trebuchet MS"/>
              </a:rPr>
              <a:t>vyhodnocení</a:t>
            </a:r>
            <a:r>
              <a:rPr sz="4950" dirty="0">
                <a:solidFill>
                  <a:schemeClr val="accent3">
                    <a:lumMod val="50000"/>
                  </a:schemeClr>
                </a:solidFill>
                <a:latin typeface="Trebuchet MS"/>
                <a:cs typeface="Trebuchet MS"/>
              </a:rPr>
              <a:t>	</a:t>
            </a:r>
            <a:r>
              <a:rPr sz="4950" spc="-240" dirty="0">
                <a:solidFill>
                  <a:schemeClr val="accent3">
                    <a:lumMod val="50000"/>
                  </a:schemeClr>
                </a:solidFill>
                <a:latin typeface="Trebuchet MS"/>
                <a:cs typeface="Trebuchet MS"/>
              </a:rPr>
              <a:t>udržitelnosti </a:t>
            </a:r>
            <a:r>
              <a:rPr sz="4950" spc="-204" dirty="0">
                <a:solidFill>
                  <a:schemeClr val="accent3">
                    <a:lumMod val="50000"/>
                  </a:schemeClr>
                </a:solidFill>
                <a:latin typeface="Trebuchet MS"/>
                <a:cs typeface="Trebuchet MS"/>
              </a:rPr>
              <a:t>hospodaření</a:t>
            </a:r>
            <a:r>
              <a:rPr sz="4950" spc="-160"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s</a:t>
            </a:r>
            <a:r>
              <a:rPr sz="4950" spc="-160" dirty="0">
                <a:solidFill>
                  <a:schemeClr val="accent3">
                    <a:lumMod val="50000"/>
                  </a:schemeClr>
                </a:solidFill>
                <a:latin typeface="Trebuchet MS"/>
                <a:cs typeface="Trebuchet MS"/>
              </a:rPr>
              <a:t> </a:t>
            </a:r>
            <a:r>
              <a:rPr sz="4950" spc="-215" dirty="0">
                <a:solidFill>
                  <a:schemeClr val="accent3">
                    <a:lumMod val="50000"/>
                  </a:schemeClr>
                </a:solidFill>
                <a:latin typeface="Trebuchet MS"/>
                <a:cs typeface="Trebuchet MS"/>
              </a:rPr>
              <a:t>organickou</a:t>
            </a:r>
            <a:r>
              <a:rPr sz="4950" spc="-155" dirty="0">
                <a:solidFill>
                  <a:schemeClr val="accent3">
                    <a:lumMod val="50000"/>
                  </a:schemeClr>
                </a:solidFill>
                <a:latin typeface="Trebuchet MS"/>
                <a:cs typeface="Trebuchet MS"/>
              </a:rPr>
              <a:t> </a:t>
            </a:r>
            <a:r>
              <a:rPr sz="4950" spc="-265" dirty="0">
                <a:solidFill>
                  <a:schemeClr val="accent3">
                    <a:lumMod val="50000"/>
                  </a:schemeClr>
                </a:solidFill>
                <a:latin typeface="Trebuchet MS"/>
                <a:cs typeface="Trebuchet MS"/>
              </a:rPr>
              <a:t>hmotou.</a:t>
            </a:r>
            <a:endParaRPr sz="4950" dirty="0">
              <a:solidFill>
                <a:schemeClr val="accent3">
                  <a:lumMod val="50000"/>
                </a:schemeClr>
              </a:solidFill>
              <a:latin typeface="Trebuchet MS"/>
              <a:cs typeface="Trebuchet M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1712" y="2092886"/>
            <a:ext cx="382270" cy="401955"/>
          </a:xfrm>
          <a:custGeom>
            <a:avLst/>
            <a:gdLst/>
            <a:ahLst/>
            <a:cxnLst/>
            <a:rect l="l" t="t" r="r" b="b"/>
            <a:pathLst>
              <a:path w="382269" h="401955">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3" name="object 3"/>
          <p:cNvSpPr/>
          <p:nvPr/>
        </p:nvSpPr>
        <p:spPr>
          <a:xfrm>
            <a:off x="1155837" y="4051534"/>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5"/>
                </a:lnTo>
                <a:lnTo>
                  <a:pt x="1940" y="371671"/>
                </a:lnTo>
                <a:lnTo>
                  <a:pt x="0" y="401747"/>
                </a:lnTo>
                <a:lnTo>
                  <a:pt x="28348" y="400315"/>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4" name="object 4"/>
          <p:cNvSpPr/>
          <p:nvPr/>
        </p:nvSpPr>
        <p:spPr>
          <a:xfrm>
            <a:off x="1155837" y="5203606"/>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5" name="object 5"/>
          <p:cNvSpPr txBox="1"/>
          <p:nvPr/>
        </p:nvSpPr>
        <p:spPr>
          <a:xfrm>
            <a:off x="1448957" y="402104"/>
            <a:ext cx="18035905" cy="5363210"/>
          </a:xfrm>
          <a:prstGeom prst="rect">
            <a:avLst/>
          </a:prstGeom>
        </p:spPr>
        <p:txBody>
          <a:bodyPr vert="horz" wrap="square" lIns="0" tIns="12065" rIns="0" bIns="0" rtlCol="0">
            <a:spAutoFit/>
          </a:bodyPr>
          <a:lstStyle/>
          <a:p>
            <a:pPr marL="786765">
              <a:lnSpc>
                <a:spcPct val="100000"/>
              </a:lnSpc>
              <a:spcBef>
                <a:spcPts val="95"/>
              </a:spcBef>
            </a:pPr>
            <a:r>
              <a:rPr sz="4950" b="1" spc="585" dirty="0">
                <a:solidFill>
                  <a:srgbClr val="804800"/>
                </a:solidFill>
                <a:latin typeface="Trebuchet MS"/>
                <a:cs typeface="Trebuchet MS"/>
              </a:rPr>
              <a:t>ZÁKLADNÍ</a:t>
            </a:r>
            <a:r>
              <a:rPr sz="4950" b="1" spc="-105" dirty="0">
                <a:solidFill>
                  <a:srgbClr val="804800"/>
                </a:solidFill>
                <a:latin typeface="Trebuchet MS"/>
                <a:cs typeface="Trebuchet MS"/>
              </a:rPr>
              <a:t> </a:t>
            </a:r>
            <a:r>
              <a:rPr sz="4950" b="1" spc="459" dirty="0">
                <a:solidFill>
                  <a:srgbClr val="804800"/>
                </a:solidFill>
                <a:latin typeface="Trebuchet MS"/>
                <a:cs typeface="Trebuchet MS"/>
              </a:rPr>
              <a:t>CELOFAREMNÍ</a:t>
            </a:r>
            <a:r>
              <a:rPr sz="4950" b="1" spc="-70" dirty="0">
                <a:solidFill>
                  <a:srgbClr val="804800"/>
                </a:solidFill>
                <a:latin typeface="Trebuchet MS"/>
                <a:cs typeface="Trebuchet MS"/>
              </a:rPr>
              <a:t> </a:t>
            </a:r>
            <a:r>
              <a:rPr sz="4950" b="1" spc="415" dirty="0">
                <a:solidFill>
                  <a:srgbClr val="804800"/>
                </a:solidFill>
                <a:latin typeface="Trebuchet MS"/>
                <a:cs typeface="Trebuchet MS"/>
              </a:rPr>
              <a:t>EKOPLATBA</a:t>
            </a:r>
            <a:r>
              <a:rPr sz="4950" b="1" spc="-110" dirty="0">
                <a:solidFill>
                  <a:srgbClr val="804800"/>
                </a:solidFill>
                <a:latin typeface="Trebuchet MS"/>
                <a:cs typeface="Trebuchet MS"/>
              </a:rPr>
              <a:t> </a:t>
            </a:r>
            <a:r>
              <a:rPr sz="4950" b="1" spc="650" dirty="0">
                <a:solidFill>
                  <a:srgbClr val="804800"/>
                </a:solidFill>
                <a:latin typeface="Trebuchet MS"/>
                <a:cs typeface="Trebuchet MS"/>
              </a:rPr>
              <a:t>–</a:t>
            </a:r>
            <a:r>
              <a:rPr sz="4950" b="1" spc="-105" dirty="0">
                <a:solidFill>
                  <a:srgbClr val="804800"/>
                </a:solidFill>
                <a:latin typeface="Trebuchet MS"/>
                <a:cs typeface="Trebuchet MS"/>
              </a:rPr>
              <a:t> </a:t>
            </a:r>
            <a:r>
              <a:rPr sz="4950" b="1" spc="-60" dirty="0">
                <a:solidFill>
                  <a:srgbClr val="804800"/>
                </a:solidFill>
                <a:latin typeface="Trebuchet MS"/>
                <a:cs typeface="Trebuchet MS"/>
              </a:rPr>
              <a:t>D,</a:t>
            </a:r>
            <a:r>
              <a:rPr sz="4950" b="1" spc="-595" dirty="0">
                <a:solidFill>
                  <a:srgbClr val="804800"/>
                </a:solidFill>
                <a:latin typeface="Trebuchet MS"/>
                <a:cs typeface="Trebuchet MS"/>
              </a:rPr>
              <a:t> </a:t>
            </a:r>
            <a:r>
              <a:rPr sz="4950" b="1" spc="434" dirty="0">
                <a:solidFill>
                  <a:srgbClr val="804800"/>
                </a:solidFill>
                <a:latin typeface="Trebuchet MS"/>
                <a:cs typeface="Trebuchet MS"/>
              </a:rPr>
              <a:t>K</a:t>
            </a:r>
            <a:endParaRPr sz="4950" dirty="0">
              <a:latin typeface="Trebuchet MS"/>
              <a:cs typeface="Trebuchet MS"/>
            </a:endParaRPr>
          </a:p>
          <a:p>
            <a:pPr>
              <a:lnSpc>
                <a:spcPct val="100000"/>
              </a:lnSpc>
              <a:spcBef>
                <a:spcPts val="25"/>
              </a:spcBef>
            </a:pPr>
            <a:endParaRPr sz="4850" dirty="0">
              <a:latin typeface="Trebuchet MS"/>
              <a:cs typeface="Trebuchet MS"/>
            </a:endParaRPr>
          </a:p>
          <a:p>
            <a:pPr marL="37465">
              <a:lnSpc>
                <a:spcPct val="100000"/>
              </a:lnSpc>
              <a:tabLst>
                <a:tab pos="1170940" algn="l"/>
                <a:tab pos="5761355" algn="l"/>
                <a:tab pos="9243695" algn="l"/>
                <a:tab pos="10267315" algn="l"/>
                <a:tab pos="12140565" algn="l"/>
                <a:tab pos="14398625" algn="l"/>
              </a:tabLst>
            </a:pPr>
            <a:r>
              <a:rPr sz="4950" b="1" u="heavy" spc="-25" dirty="0">
                <a:solidFill>
                  <a:schemeClr val="accent3">
                    <a:lumMod val="50000"/>
                  </a:schemeClr>
                </a:solidFill>
                <a:uFill>
                  <a:solidFill>
                    <a:srgbClr val="000000"/>
                  </a:solidFill>
                </a:uFill>
                <a:latin typeface="Trebuchet MS"/>
                <a:cs typeface="Trebuchet MS"/>
              </a:rPr>
              <a:t>ve</a:t>
            </a:r>
            <a:r>
              <a:rPr sz="4950" b="1" u="heavy" dirty="0">
                <a:solidFill>
                  <a:schemeClr val="accent3">
                    <a:lumMod val="50000"/>
                  </a:schemeClr>
                </a:solidFill>
                <a:uFill>
                  <a:solidFill>
                    <a:srgbClr val="000000"/>
                  </a:solidFill>
                </a:uFill>
                <a:latin typeface="Trebuchet MS"/>
                <a:cs typeface="Trebuchet MS"/>
              </a:rPr>
              <a:t>	</a:t>
            </a:r>
            <a:r>
              <a:rPr sz="4950" b="1" u="heavy" spc="-10" dirty="0">
                <a:solidFill>
                  <a:schemeClr val="accent3">
                    <a:lumMod val="50000"/>
                  </a:schemeClr>
                </a:solidFill>
                <a:uFill>
                  <a:solidFill>
                    <a:srgbClr val="000000"/>
                  </a:solidFill>
                </a:uFill>
                <a:latin typeface="Trebuchet MS"/>
                <a:cs typeface="Trebuchet MS"/>
              </a:rPr>
              <a:t>výmladkových</a:t>
            </a:r>
            <a:r>
              <a:rPr sz="4950" b="1" u="heavy" dirty="0">
                <a:solidFill>
                  <a:schemeClr val="accent3">
                    <a:lumMod val="50000"/>
                  </a:schemeClr>
                </a:solidFill>
                <a:uFill>
                  <a:solidFill>
                    <a:srgbClr val="000000"/>
                  </a:solidFill>
                </a:uFill>
                <a:latin typeface="Trebuchet MS"/>
                <a:cs typeface="Trebuchet MS"/>
              </a:rPr>
              <a:t>	</a:t>
            </a:r>
            <a:r>
              <a:rPr sz="4950" b="1" u="heavy" spc="-10" dirty="0">
                <a:solidFill>
                  <a:schemeClr val="accent3">
                    <a:lumMod val="50000"/>
                  </a:schemeClr>
                </a:solidFill>
                <a:uFill>
                  <a:solidFill>
                    <a:srgbClr val="000000"/>
                  </a:solidFill>
                </a:uFill>
                <a:latin typeface="Trebuchet MS"/>
                <a:cs typeface="Trebuchet MS"/>
              </a:rPr>
              <a:t>plantážích</a:t>
            </a:r>
            <a:r>
              <a:rPr sz="4950" b="1" u="heavy" dirty="0">
                <a:solidFill>
                  <a:schemeClr val="accent3">
                    <a:lumMod val="50000"/>
                  </a:schemeClr>
                </a:solidFill>
                <a:uFill>
                  <a:solidFill>
                    <a:srgbClr val="000000"/>
                  </a:solidFill>
                </a:uFill>
                <a:latin typeface="Trebuchet MS"/>
                <a:cs typeface="Trebuchet MS"/>
              </a:rPr>
              <a:t>	</a:t>
            </a:r>
            <a:r>
              <a:rPr sz="4950" spc="-25" dirty="0">
                <a:solidFill>
                  <a:schemeClr val="accent3">
                    <a:lumMod val="50000"/>
                  </a:schemeClr>
                </a:solidFill>
                <a:latin typeface="Trebuchet MS"/>
                <a:cs typeface="Trebuchet MS"/>
              </a:rPr>
              <a:t>se</a:t>
            </a:r>
            <a:r>
              <a:rPr sz="4950" dirty="0">
                <a:solidFill>
                  <a:schemeClr val="accent3">
                    <a:lumMod val="50000"/>
                  </a:schemeClr>
                </a:solidFill>
                <a:latin typeface="Trebuchet MS"/>
                <a:cs typeface="Trebuchet MS"/>
              </a:rPr>
              <a:t>	</a:t>
            </a:r>
            <a:r>
              <a:rPr sz="4950" spc="-395" dirty="0">
                <a:solidFill>
                  <a:schemeClr val="accent3">
                    <a:lumMod val="50000"/>
                  </a:schemeClr>
                </a:solidFill>
                <a:latin typeface="Trebuchet MS"/>
                <a:cs typeface="Trebuchet MS"/>
              </a:rPr>
              <a:t>zajistí</a:t>
            </a:r>
            <a:r>
              <a:rPr sz="4950" dirty="0">
                <a:solidFill>
                  <a:schemeClr val="accent3">
                    <a:lumMod val="50000"/>
                  </a:schemeClr>
                </a:solidFill>
                <a:latin typeface="Trebuchet MS"/>
                <a:cs typeface="Trebuchet MS"/>
              </a:rPr>
              <a:t>	</a:t>
            </a:r>
            <a:r>
              <a:rPr sz="4950" spc="-10" dirty="0">
                <a:solidFill>
                  <a:schemeClr val="accent3">
                    <a:lumMod val="50000"/>
                  </a:schemeClr>
                </a:solidFill>
                <a:latin typeface="Trebuchet MS"/>
                <a:cs typeface="Trebuchet MS"/>
              </a:rPr>
              <a:t>pokryv</a:t>
            </a:r>
            <a:r>
              <a:rPr sz="4950" dirty="0">
                <a:solidFill>
                  <a:schemeClr val="accent3">
                    <a:lumMod val="50000"/>
                  </a:schemeClr>
                </a:solidFill>
                <a:latin typeface="Trebuchet MS"/>
                <a:cs typeface="Trebuchet MS"/>
              </a:rPr>
              <a:t>	</a:t>
            </a:r>
            <a:r>
              <a:rPr sz="4950" spc="-315" dirty="0">
                <a:solidFill>
                  <a:schemeClr val="accent3">
                    <a:lumMod val="50000"/>
                  </a:schemeClr>
                </a:solidFill>
                <a:latin typeface="Trebuchet MS"/>
                <a:cs typeface="Trebuchet MS"/>
              </a:rPr>
              <a:t>manipulačního</a:t>
            </a:r>
            <a:endParaRPr sz="4950" dirty="0">
              <a:solidFill>
                <a:schemeClr val="accent3">
                  <a:lumMod val="50000"/>
                </a:schemeClr>
              </a:solidFill>
              <a:latin typeface="Trebuchet MS"/>
              <a:cs typeface="Trebuchet MS"/>
            </a:endParaRPr>
          </a:p>
          <a:p>
            <a:pPr marL="12700">
              <a:lnSpc>
                <a:spcPct val="100000"/>
              </a:lnSpc>
              <a:spcBef>
                <a:spcPts val="409"/>
              </a:spcBef>
            </a:pPr>
            <a:r>
              <a:rPr sz="4950" spc="-110" dirty="0">
                <a:solidFill>
                  <a:schemeClr val="accent3">
                    <a:lumMod val="50000"/>
                  </a:schemeClr>
                </a:solidFill>
                <a:latin typeface="Trebuchet MS"/>
                <a:cs typeface="Trebuchet MS"/>
              </a:rPr>
              <a:t>prostoru</a:t>
            </a:r>
            <a:r>
              <a:rPr sz="4950" spc="-150" dirty="0">
                <a:solidFill>
                  <a:schemeClr val="accent3">
                    <a:lumMod val="50000"/>
                  </a:schemeClr>
                </a:solidFill>
                <a:latin typeface="Trebuchet MS"/>
                <a:cs typeface="Trebuchet MS"/>
              </a:rPr>
              <a:t> </a:t>
            </a:r>
            <a:r>
              <a:rPr sz="4950" spc="-365" dirty="0">
                <a:solidFill>
                  <a:schemeClr val="accent3">
                    <a:lumMod val="50000"/>
                  </a:schemeClr>
                </a:solidFill>
                <a:latin typeface="Trebuchet MS"/>
                <a:cs typeface="Trebuchet MS"/>
              </a:rPr>
              <a:t>plantáže</a:t>
            </a:r>
            <a:r>
              <a:rPr sz="4950" spc="-120" dirty="0">
                <a:solidFill>
                  <a:schemeClr val="accent3">
                    <a:lumMod val="50000"/>
                  </a:schemeClr>
                </a:solidFill>
                <a:latin typeface="Trebuchet MS"/>
                <a:cs typeface="Trebuchet MS"/>
              </a:rPr>
              <a:t> </a:t>
            </a:r>
            <a:r>
              <a:rPr sz="4950" spc="-315" dirty="0">
                <a:solidFill>
                  <a:schemeClr val="accent3">
                    <a:lumMod val="50000"/>
                  </a:schemeClr>
                </a:solidFill>
                <a:latin typeface="Trebuchet MS"/>
                <a:cs typeface="Trebuchet MS"/>
              </a:rPr>
              <a:t>travním</a:t>
            </a:r>
            <a:r>
              <a:rPr sz="4950" spc="-120" dirty="0">
                <a:solidFill>
                  <a:schemeClr val="accent3">
                    <a:lumMod val="50000"/>
                  </a:schemeClr>
                </a:solidFill>
                <a:latin typeface="Trebuchet MS"/>
                <a:cs typeface="Trebuchet MS"/>
              </a:rPr>
              <a:t> </a:t>
            </a:r>
            <a:r>
              <a:rPr sz="4950" spc="-10" dirty="0">
                <a:solidFill>
                  <a:schemeClr val="accent3">
                    <a:lumMod val="50000"/>
                  </a:schemeClr>
                </a:solidFill>
                <a:latin typeface="Trebuchet MS"/>
                <a:cs typeface="Trebuchet MS"/>
              </a:rPr>
              <a:t>porostem</a:t>
            </a:r>
            <a:endParaRPr sz="4950" dirty="0">
              <a:solidFill>
                <a:schemeClr val="accent3">
                  <a:lumMod val="50000"/>
                </a:schemeClr>
              </a:solidFill>
              <a:latin typeface="Trebuchet MS"/>
              <a:cs typeface="Trebuchet MS"/>
            </a:endParaRPr>
          </a:p>
          <a:p>
            <a:pPr marL="111760">
              <a:lnSpc>
                <a:spcPct val="100000"/>
              </a:lnSpc>
              <a:spcBef>
                <a:spcPts val="3130"/>
              </a:spcBef>
            </a:pPr>
            <a:r>
              <a:rPr sz="4950" spc="-365" dirty="0">
                <a:solidFill>
                  <a:schemeClr val="accent3">
                    <a:lumMod val="50000"/>
                  </a:schemeClr>
                </a:solidFill>
                <a:latin typeface="Trebuchet MS"/>
                <a:cs typeface="Trebuchet MS"/>
              </a:rPr>
              <a:t>neaplikují</a:t>
            </a:r>
            <a:r>
              <a:rPr sz="4950" spc="-135" dirty="0">
                <a:solidFill>
                  <a:schemeClr val="accent3">
                    <a:lumMod val="50000"/>
                  </a:schemeClr>
                </a:solidFill>
                <a:latin typeface="Trebuchet MS"/>
                <a:cs typeface="Trebuchet MS"/>
              </a:rPr>
              <a:t> </a:t>
            </a:r>
            <a:r>
              <a:rPr sz="4950" spc="-220" dirty="0">
                <a:solidFill>
                  <a:schemeClr val="accent3">
                    <a:lumMod val="50000"/>
                  </a:schemeClr>
                </a:solidFill>
                <a:latin typeface="Trebuchet MS"/>
                <a:cs typeface="Trebuchet MS"/>
              </a:rPr>
              <a:t>se</a:t>
            </a:r>
            <a:r>
              <a:rPr sz="4950" spc="-110" dirty="0">
                <a:solidFill>
                  <a:schemeClr val="accent3">
                    <a:lumMod val="50000"/>
                  </a:schemeClr>
                </a:solidFill>
                <a:latin typeface="Trebuchet MS"/>
                <a:cs typeface="Trebuchet MS"/>
              </a:rPr>
              <a:t> </a:t>
            </a:r>
            <a:r>
              <a:rPr sz="4950" spc="-380" dirty="0">
                <a:solidFill>
                  <a:schemeClr val="accent3">
                    <a:lumMod val="50000"/>
                  </a:schemeClr>
                </a:solidFill>
                <a:latin typeface="Trebuchet MS"/>
                <a:cs typeface="Trebuchet MS"/>
              </a:rPr>
              <a:t>hnojiva,</a:t>
            </a:r>
            <a:r>
              <a:rPr sz="4950" spc="-625" dirty="0">
                <a:solidFill>
                  <a:schemeClr val="accent3">
                    <a:lumMod val="50000"/>
                  </a:schemeClr>
                </a:solidFill>
                <a:latin typeface="Trebuchet MS"/>
                <a:cs typeface="Trebuchet MS"/>
              </a:rPr>
              <a:t> </a:t>
            </a:r>
            <a:r>
              <a:rPr sz="4950" spc="-320" dirty="0">
                <a:solidFill>
                  <a:schemeClr val="accent3">
                    <a:lumMod val="50000"/>
                  </a:schemeClr>
                </a:solidFill>
                <a:latin typeface="Trebuchet MS"/>
                <a:cs typeface="Trebuchet MS"/>
              </a:rPr>
              <a:t>upravené</a:t>
            </a:r>
            <a:r>
              <a:rPr sz="4950" spc="-114" dirty="0">
                <a:solidFill>
                  <a:schemeClr val="accent3">
                    <a:lumMod val="50000"/>
                  </a:schemeClr>
                </a:solidFill>
                <a:latin typeface="Trebuchet MS"/>
                <a:cs typeface="Trebuchet MS"/>
              </a:rPr>
              <a:t> </a:t>
            </a:r>
            <a:r>
              <a:rPr sz="4950" spc="-345" dirty="0">
                <a:solidFill>
                  <a:schemeClr val="accent3">
                    <a:lumMod val="50000"/>
                  </a:schemeClr>
                </a:solidFill>
                <a:latin typeface="Trebuchet MS"/>
                <a:cs typeface="Trebuchet MS"/>
              </a:rPr>
              <a:t>kaly</a:t>
            </a:r>
            <a:r>
              <a:rPr sz="4950" spc="-125" dirty="0">
                <a:solidFill>
                  <a:schemeClr val="accent3">
                    <a:lumMod val="50000"/>
                  </a:schemeClr>
                </a:solidFill>
                <a:latin typeface="Trebuchet MS"/>
                <a:cs typeface="Trebuchet MS"/>
              </a:rPr>
              <a:t> </a:t>
            </a:r>
            <a:r>
              <a:rPr sz="4950" spc="-200" dirty="0">
                <a:solidFill>
                  <a:schemeClr val="accent3">
                    <a:lumMod val="50000"/>
                  </a:schemeClr>
                </a:solidFill>
                <a:latin typeface="Trebuchet MS"/>
                <a:cs typeface="Trebuchet MS"/>
              </a:rPr>
              <a:t>nebo</a:t>
            </a:r>
            <a:r>
              <a:rPr sz="4950" spc="-120" dirty="0">
                <a:solidFill>
                  <a:schemeClr val="accent3">
                    <a:lumMod val="50000"/>
                  </a:schemeClr>
                </a:solidFill>
                <a:latin typeface="Trebuchet MS"/>
                <a:cs typeface="Trebuchet MS"/>
              </a:rPr>
              <a:t> </a:t>
            </a:r>
            <a:r>
              <a:rPr sz="4950" spc="-254" dirty="0">
                <a:solidFill>
                  <a:schemeClr val="accent3">
                    <a:lumMod val="50000"/>
                  </a:schemeClr>
                </a:solidFill>
                <a:latin typeface="Trebuchet MS"/>
                <a:cs typeface="Trebuchet MS"/>
              </a:rPr>
              <a:t>přípravky</a:t>
            </a:r>
            <a:r>
              <a:rPr sz="4950" spc="-120" dirty="0">
                <a:solidFill>
                  <a:schemeClr val="accent3">
                    <a:lumMod val="50000"/>
                  </a:schemeClr>
                </a:solidFill>
                <a:latin typeface="Trebuchet MS"/>
                <a:cs typeface="Trebuchet MS"/>
              </a:rPr>
              <a:t> </a:t>
            </a:r>
            <a:r>
              <a:rPr sz="4950" spc="-370" dirty="0">
                <a:solidFill>
                  <a:schemeClr val="accent3">
                    <a:lumMod val="50000"/>
                  </a:schemeClr>
                </a:solidFill>
                <a:latin typeface="Trebuchet MS"/>
                <a:cs typeface="Trebuchet MS"/>
              </a:rPr>
              <a:t>na</a:t>
            </a:r>
            <a:r>
              <a:rPr sz="4950" spc="-120" dirty="0">
                <a:solidFill>
                  <a:schemeClr val="accent3">
                    <a:lumMod val="50000"/>
                  </a:schemeClr>
                </a:solidFill>
                <a:latin typeface="Trebuchet MS"/>
                <a:cs typeface="Trebuchet MS"/>
              </a:rPr>
              <a:t> </a:t>
            </a:r>
            <a:r>
              <a:rPr sz="4950" spc="-204" dirty="0">
                <a:solidFill>
                  <a:schemeClr val="accent3">
                    <a:lumMod val="50000"/>
                  </a:schemeClr>
                </a:solidFill>
                <a:latin typeface="Trebuchet MS"/>
                <a:cs typeface="Trebuchet MS"/>
              </a:rPr>
              <a:t>ochranu</a:t>
            </a:r>
            <a:r>
              <a:rPr sz="4950" spc="-114" dirty="0">
                <a:solidFill>
                  <a:schemeClr val="accent3">
                    <a:lumMod val="50000"/>
                  </a:schemeClr>
                </a:solidFill>
                <a:latin typeface="Trebuchet MS"/>
                <a:cs typeface="Trebuchet MS"/>
              </a:rPr>
              <a:t> </a:t>
            </a:r>
            <a:r>
              <a:rPr sz="4950" spc="-285" dirty="0">
                <a:solidFill>
                  <a:schemeClr val="accent3">
                    <a:lumMod val="50000"/>
                  </a:schemeClr>
                </a:solidFill>
                <a:latin typeface="Trebuchet MS"/>
                <a:cs typeface="Trebuchet MS"/>
              </a:rPr>
              <a:t>rostlin,</a:t>
            </a:r>
            <a:endParaRPr sz="4950" dirty="0">
              <a:solidFill>
                <a:schemeClr val="accent3">
                  <a:lumMod val="50000"/>
                </a:schemeClr>
              </a:solidFill>
              <a:latin typeface="Trebuchet MS"/>
              <a:cs typeface="Trebuchet MS"/>
            </a:endParaRPr>
          </a:p>
          <a:p>
            <a:pPr marL="111760">
              <a:lnSpc>
                <a:spcPct val="100000"/>
              </a:lnSpc>
              <a:spcBef>
                <a:spcPts val="3135"/>
              </a:spcBef>
            </a:pPr>
            <a:r>
              <a:rPr sz="4950" b="1" dirty="0">
                <a:solidFill>
                  <a:schemeClr val="accent3">
                    <a:lumMod val="50000"/>
                  </a:schemeClr>
                </a:solidFill>
                <a:latin typeface="Trebuchet MS"/>
                <a:cs typeface="Trebuchet MS"/>
              </a:rPr>
              <a:t>obmýtí</a:t>
            </a:r>
            <a:r>
              <a:rPr sz="4950" b="1" spc="-200" dirty="0">
                <a:solidFill>
                  <a:schemeClr val="accent3">
                    <a:lumMod val="50000"/>
                  </a:schemeClr>
                </a:solidFill>
                <a:latin typeface="Trebuchet MS"/>
                <a:cs typeface="Trebuchet MS"/>
              </a:rPr>
              <a:t> </a:t>
            </a:r>
            <a:r>
              <a:rPr sz="4950" b="1" dirty="0">
                <a:solidFill>
                  <a:schemeClr val="accent3">
                    <a:lumMod val="50000"/>
                  </a:schemeClr>
                </a:solidFill>
                <a:latin typeface="Trebuchet MS"/>
                <a:cs typeface="Trebuchet MS"/>
              </a:rPr>
              <a:t>se</a:t>
            </a:r>
            <a:r>
              <a:rPr sz="4950" b="1" spc="-140" dirty="0">
                <a:solidFill>
                  <a:schemeClr val="accent3">
                    <a:lumMod val="50000"/>
                  </a:schemeClr>
                </a:solidFill>
                <a:latin typeface="Trebuchet MS"/>
                <a:cs typeface="Trebuchet MS"/>
              </a:rPr>
              <a:t> </a:t>
            </a:r>
            <a:r>
              <a:rPr sz="4950" b="1" spc="-60" dirty="0">
                <a:solidFill>
                  <a:schemeClr val="accent3">
                    <a:lumMod val="50000"/>
                  </a:schemeClr>
                </a:solidFill>
                <a:latin typeface="Trebuchet MS"/>
                <a:cs typeface="Trebuchet MS"/>
              </a:rPr>
              <a:t>provede</a:t>
            </a:r>
            <a:r>
              <a:rPr sz="4950" b="1" spc="-145" dirty="0">
                <a:solidFill>
                  <a:schemeClr val="accent3">
                    <a:lumMod val="50000"/>
                  </a:schemeClr>
                </a:solidFill>
                <a:latin typeface="Trebuchet MS"/>
                <a:cs typeface="Trebuchet MS"/>
              </a:rPr>
              <a:t> </a:t>
            </a:r>
            <a:r>
              <a:rPr sz="4950" spc="-330" dirty="0">
                <a:solidFill>
                  <a:schemeClr val="accent3">
                    <a:lumMod val="50000"/>
                  </a:schemeClr>
                </a:solidFill>
                <a:latin typeface="Trebuchet MS"/>
                <a:cs typeface="Trebuchet MS"/>
              </a:rPr>
              <a:t>nejdříve</a:t>
            </a:r>
            <a:r>
              <a:rPr sz="4950" spc="-135" dirty="0">
                <a:solidFill>
                  <a:schemeClr val="accent3">
                    <a:lumMod val="50000"/>
                  </a:schemeClr>
                </a:solidFill>
                <a:latin typeface="Trebuchet MS"/>
                <a:cs typeface="Trebuchet MS"/>
              </a:rPr>
              <a:t> </a:t>
            </a:r>
            <a:r>
              <a:rPr sz="4950" spc="-405" dirty="0">
                <a:solidFill>
                  <a:schemeClr val="accent3">
                    <a:lumMod val="50000"/>
                  </a:schemeClr>
                </a:solidFill>
                <a:latin typeface="Trebuchet MS"/>
                <a:cs typeface="Trebuchet MS"/>
              </a:rPr>
              <a:t>za</a:t>
            </a:r>
            <a:r>
              <a:rPr sz="4950" spc="-120"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3</a:t>
            </a:r>
            <a:r>
              <a:rPr sz="4950" spc="-145" dirty="0">
                <a:solidFill>
                  <a:schemeClr val="accent3">
                    <a:lumMod val="50000"/>
                  </a:schemeClr>
                </a:solidFill>
                <a:latin typeface="Trebuchet MS"/>
                <a:cs typeface="Trebuchet MS"/>
              </a:rPr>
              <a:t> </a:t>
            </a:r>
            <a:r>
              <a:rPr sz="4950" spc="-340" dirty="0">
                <a:solidFill>
                  <a:schemeClr val="accent3">
                    <a:lumMod val="50000"/>
                  </a:schemeClr>
                </a:solidFill>
                <a:latin typeface="Trebuchet MS"/>
                <a:cs typeface="Trebuchet MS"/>
              </a:rPr>
              <a:t>roky.</a:t>
            </a:r>
            <a:endParaRPr sz="4950" dirty="0">
              <a:solidFill>
                <a:schemeClr val="accent3">
                  <a:lumMod val="50000"/>
                </a:schemeClr>
              </a:solidFill>
              <a:latin typeface="Trebuchet MS"/>
              <a:cs typeface="Trebuchet MS"/>
            </a:endParaRPr>
          </a:p>
        </p:txBody>
      </p:sp>
      <p:sp>
        <p:nvSpPr>
          <p:cNvPr id="6" name="object 6"/>
          <p:cNvSpPr/>
          <p:nvPr/>
        </p:nvSpPr>
        <p:spPr>
          <a:xfrm>
            <a:off x="1155837" y="8659717"/>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7" name="object 7"/>
          <p:cNvSpPr/>
          <p:nvPr/>
        </p:nvSpPr>
        <p:spPr>
          <a:xfrm>
            <a:off x="1155837" y="9811790"/>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8" y="297166"/>
                </a:lnTo>
                <a:lnTo>
                  <a:pt x="1940" y="371671"/>
                </a:lnTo>
                <a:lnTo>
                  <a:pt x="0" y="401748"/>
                </a:lnTo>
                <a:lnTo>
                  <a:pt x="28348" y="400316"/>
                </a:lnTo>
                <a:lnTo>
                  <a:pt x="98719" y="388827"/>
                </a:lnTo>
                <a:lnTo>
                  <a:pt x="189101" y="356495"/>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8" name="object 8"/>
          <p:cNvSpPr/>
          <p:nvPr/>
        </p:nvSpPr>
        <p:spPr>
          <a:xfrm>
            <a:off x="1155837" y="11770438"/>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8" y="297166"/>
                </a:lnTo>
                <a:lnTo>
                  <a:pt x="1940" y="371672"/>
                </a:lnTo>
                <a:lnTo>
                  <a:pt x="0" y="401748"/>
                </a:lnTo>
                <a:lnTo>
                  <a:pt x="28348" y="400316"/>
                </a:lnTo>
                <a:lnTo>
                  <a:pt x="98719" y="388828"/>
                </a:lnTo>
                <a:lnTo>
                  <a:pt x="189101" y="356496"/>
                </a:lnTo>
                <a:lnTo>
                  <a:pt x="277481" y="292532"/>
                </a:lnTo>
                <a:lnTo>
                  <a:pt x="338060" y="199929"/>
                </a:lnTo>
                <a:lnTo>
                  <a:pt x="369168" y="104582"/>
                </a:lnTo>
                <a:lnTo>
                  <a:pt x="380629" y="30076"/>
                </a:lnTo>
                <a:lnTo>
                  <a:pt x="382266" y="0"/>
                </a:lnTo>
                <a:close/>
              </a:path>
            </a:pathLst>
          </a:custGeom>
          <a:solidFill>
            <a:srgbClr val="CDCE00"/>
          </a:solidFill>
        </p:spPr>
        <p:txBody>
          <a:bodyPr wrap="square" lIns="0" tIns="0" rIns="0" bIns="0" rtlCol="0"/>
          <a:lstStyle/>
          <a:p>
            <a:endParaRPr/>
          </a:p>
        </p:txBody>
      </p:sp>
      <p:sp>
        <p:nvSpPr>
          <p:cNvPr id="9" name="object 9"/>
          <p:cNvSpPr txBox="1"/>
          <p:nvPr/>
        </p:nvSpPr>
        <p:spPr>
          <a:xfrm>
            <a:off x="1276837" y="8044057"/>
            <a:ext cx="18207990" cy="4288790"/>
          </a:xfrm>
          <a:prstGeom prst="rect">
            <a:avLst/>
          </a:prstGeom>
        </p:spPr>
        <p:txBody>
          <a:bodyPr vert="horz" wrap="square" lIns="0" tIns="410209" rIns="0" bIns="0" rtlCol="0">
            <a:spAutoFit/>
          </a:bodyPr>
          <a:lstStyle/>
          <a:p>
            <a:pPr marL="283845">
              <a:lnSpc>
                <a:spcPct val="100000"/>
              </a:lnSpc>
              <a:spcBef>
                <a:spcPts val="3229"/>
              </a:spcBef>
            </a:pPr>
            <a:r>
              <a:rPr sz="4950" spc="80" dirty="0">
                <a:solidFill>
                  <a:schemeClr val="accent3">
                    <a:lumMod val="50000"/>
                  </a:schemeClr>
                </a:solidFill>
                <a:latin typeface="Trebuchet MS"/>
                <a:cs typeface="Trebuchet MS"/>
              </a:rPr>
              <a:t>Na</a:t>
            </a:r>
            <a:r>
              <a:rPr sz="4950" spc="-100" dirty="0">
                <a:solidFill>
                  <a:schemeClr val="accent3">
                    <a:lumMod val="50000"/>
                  </a:schemeClr>
                </a:solidFill>
                <a:latin typeface="Trebuchet MS"/>
                <a:cs typeface="Trebuchet MS"/>
              </a:rPr>
              <a:t> </a:t>
            </a:r>
            <a:r>
              <a:rPr sz="4950" spc="-290" dirty="0">
                <a:solidFill>
                  <a:schemeClr val="accent3">
                    <a:lumMod val="50000"/>
                  </a:schemeClr>
                </a:solidFill>
                <a:latin typeface="Trebuchet MS"/>
                <a:cs typeface="Trebuchet MS"/>
              </a:rPr>
              <a:t>zemědělské</a:t>
            </a:r>
            <a:r>
              <a:rPr sz="4950" spc="-105" dirty="0">
                <a:solidFill>
                  <a:schemeClr val="accent3">
                    <a:lumMod val="50000"/>
                  </a:schemeClr>
                </a:solidFill>
                <a:latin typeface="Trebuchet MS"/>
                <a:cs typeface="Trebuchet MS"/>
              </a:rPr>
              <a:t> </a:t>
            </a:r>
            <a:r>
              <a:rPr sz="4950" spc="-240" dirty="0">
                <a:solidFill>
                  <a:schemeClr val="accent3">
                    <a:lumMod val="50000"/>
                  </a:schemeClr>
                </a:solidFill>
                <a:latin typeface="Trebuchet MS"/>
                <a:cs typeface="Trebuchet MS"/>
              </a:rPr>
              <a:t>kultuře</a:t>
            </a:r>
            <a:r>
              <a:rPr sz="4950" spc="-114" dirty="0">
                <a:solidFill>
                  <a:schemeClr val="accent3">
                    <a:lumMod val="50000"/>
                  </a:schemeClr>
                </a:solidFill>
                <a:latin typeface="Trebuchet MS"/>
                <a:cs typeface="Trebuchet MS"/>
              </a:rPr>
              <a:t> </a:t>
            </a:r>
            <a:r>
              <a:rPr sz="4950" b="1" u="sng" spc="-10" dirty="0">
                <a:solidFill>
                  <a:schemeClr val="accent3">
                    <a:lumMod val="50000"/>
                  </a:schemeClr>
                </a:solidFill>
                <a:uFill>
                  <a:solidFill>
                    <a:srgbClr val="000000"/>
                  </a:solidFill>
                </a:uFill>
                <a:latin typeface="Trebuchet MS"/>
                <a:cs typeface="Trebuchet MS"/>
              </a:rPr>
              <a:t>školka</a:t>
            </a:r>
            <a:endParaRPr sz="4950" dirty="0">
              <a:solidFill>
                <a:schemeClr val="accent3">
                  <a:lumMod val="50000"/>
                </a:schemeClr>
              </a:solidFill>
              <a:latin typeface="Trebuchet MS"/>
              <a:cs typeface="Trebuchet MS"/>
            </a:endParaRPr>
          </a:p>
          <a:p>
            <a:pPr marL="283845">
              <a:lnSpc>
                <a:spcPct val="100000"/>
              </a:lnSpc>
              <a:spcBef>
                <a:spcPts val="3130"/>
              </a:spcBef>
            </a:pPr>
            <a:r>
              <a:rPr sz="4950" dirty="0">
                <a:solidFill>
                  <a:schemeClr val="accent3">
                    <a:lumMod val="50000"/>
                  </a:schemeClr>
                </a:solidFill>
                <a:latin typeface="Trebuchet MS"/>
                <a:cs typeface="Trebuchet MS"/>
              </a:rPr>
              <a:t>se</a:t>
            </a:r>
            <a:r>
              <a:rPr sz="4950" spc="-25" dirty="0">
                <a:solidFill>
                  <a:schemeClr val="accent3">
                    <a:lumMod val="50000"/>
                  </a:schemeClr>
                </a:solidFill>
                <a:latin typeface="Trebuchet MS"/>
                <a:cs typeface="Trebuchet MS"/>
              </a:rPr>
              <a:t> </a:t>
            </a:r>
            <a:r>
              <a:rPr sz="4950" spc="-180" dirty="0">
                <a:solidFill>
                  <a:schemeClr val="accent3">
                    <a:lumMod val="50000"/>
                  </a:schemeClr>
                </a:solidFill>
                <a:latin typeface="Trebuchet MS"/>
                <a:cs typeface="Trebuchet MS"/>
              </a:rPr>
              <a:t>provede</a:t>
            </a:r>
            <a:r>
              <a:rPr sz="4950" spc="180" dirty="0">
                <a:solidFill>
                  <a:schemeClr val="accent3">
                    <a:lumMod val="50000"/>
                  </a:schemeClr>
                </a:solidFill>
                <a:latin typeface="Trebuchet MS"/>
                <a:cs typeface="Trebuchet MS"/>
              </a:rPr>
              <a:t> </a:t>
            </a:r>
            <a:r>
              <a:rPr sz="4950" spc="-325" dirty="0">
                <a:solidFill>
                  <a:schemeClr val="accent3">
                    <a:lumMod val="50000"/>
                  </a:schemeClr>
                </a:solidFill>
                <a:latin typeface="Trebuchet MS"/>
                <a:cs typeface="Trebuchet MS"/>
              </a:rPr>
              <a:t>mechanická</a:t>
            </a:r>
            <a:r>
              <a:rPr sz="4950" spc="180" dirty="0">
                <a:solidFill>
                  <a:schemeClr val="accent3">
                    <a:lumMod val="50000"/>
                  </a:schemeClr>
                </a:solidFill>
                <a:latin typeface="Trebuchet MS"/>
                <a:cs typeface="Trebuchet MS"/>
              </a:rPr>
              <a:t> </a:t>
            </a:r>
            <a:r>
              <a:rPr sz="4950" spc="-325" dirty="0">
                <a:solidFill>
                  <a:schemeClr val="accent3">
                    <a:lumMod val="50000"/>
                  </a:schemeClr>
                </a:solidFill>
                <a:latin typeface="Trebuchet MS"/>
                <a:cs typeface="Trebuchet MS"/>
              </a:rPr>
              <a:t>úprava</a:t>
            </a:r>
            <a:r>
              <a:rPr sz="4950" spc="175" dirty="0">
                <a:solidFill>
                  <a:schemeClr val="accent3">
                    <a:lumMod val="50000"/>
                  </a:schemeClr>
                </a:solidFill>
                <a:latin typeface="Trebuchet MS"/>
                <a:cs typeface="Trebuchet MS"/>
              </a:rPr>
              <a:t> </a:t>
            </a:r>
            <a:r>
              <a:rPr sz="4950" spc="-345" dirty="0">
                <a:solidFill>
                  <a:schemeClr val="accent3">
                    <a:lumMod val="50000"/>
                  </a:schemeClr>
                </a:solidFill>
                <a:latin typeface="Trebuchet MS"/>
                <a:cs typeface="Trebuchet MS"/>
              </a:rPr>
              <a:t>meziřadí,</a:t>
            </a:r>
            <a:r>
              <a:rPr sz="4950" spc="-175" dirty="0">
                <a:solidFill>
                  <a:schemeClr val="accent3">
                    <a:lumMod val="50000"/>
                  </a:schemeClr>
                </a:solidFill>
                <a:latin typeface="Trebuchet MS"/>
                <a:cs typeface="Trebuchet MS"/>
              </a:rPr>
              <a:t> </a:t>
            </a:r>
            <a:r>
              <a:rPr sz="4950" spc="-495" dirty="0">
                <a:solidFill>
                  <a:schemeClr val="accent3">
                    <a:lumMod val="50000"/>
                  </a:schemeClr>
                </a:solidFill>
                <a:latin typeface="Trebuchet MS"/>
                <a:cs typeface="Trebuchet MS"/>
              </a:rPr>
              <a:t>a</a:t>
            </a:r>
            <a:r>
              <a:rPr sz="4950" spc="170"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to</a:t>
            </a:r>
            <a:r>
              <a:rPr sz="4950" spc="190" dirty="0">
                <a:solidFill>
                  <a:schemeClr val="accent3">
                    <a:lumMod val="50000"/>
                  </a:schemeClr>
                </a:solidFill>
                <a:latin typeface="Trebuchet MS"/>
                <a:cs typeface="Trebuchet MS"/>
              </a:rPr>
              <a:t> </a:t>
            </a:r>
            <a:r>
              <a:rPr sz="4950" spc="-360" dirty="0">
                <a:solidFill>
                  <a:schemeClr val="accent3">
                    <a:lumMod val="50000"/>
                  </a:schemeClr>
                </a:solidFill>
                <a:latin typeface="Trebuchet MS"/>
                <a:cs typeface="Trebuchet MS"/>
              </a:rPr>
              <a:t>nejpozději</a:t>
            </a:r>
            <a:r>
              <a:rPr sz="4950" spc="185"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do</a:t>
            </a:r>
            <a:r>
              <a:rPr sz="4950" spc="180" dirty="0">
                <a:solidFill>
                  <a:schemeClr val="accent3">
                    <a:lumMod val="50000"/>
                  </a:schemeClr>
                </a:solidFill>
                <a:latin typeface="Trebuchet MS"/>
                <a:cs typeface="Trebuchet MS"/>
              </a:rPr>
              <a:t> </a:t>
            </a:r>
            <a:r>
              <a:rPr sz="4950" spc="-335" dirty="0">
                <a:solidFill>
                  <a:schemeClr val="accent3">
                    <a:lumMod val="50000"/>
                  </a:schemeClr>
                </a:solidFill>
                <a:latin typeface="Trebuchet MS"/>
                <a:cs typeface="Trebuchet MS"/>
              </a:rPr>
              <a:t>31.</a:t>
            </a:r>
            <a:r>
              <a:rPr sz="4950" spc="-170" dirty="0">
                <a:solidFill>
                  <a:schemeClr val="accent3">
                    <a:lumMod val="50000"/>
                  </a:schemeClr>
                </a:solidFill>
                <a:latin typeface="Trebuchet MS"/>
                <a:cs typeface="Trebuchet MS"/>
              </a:rPr>
              <a:t> </a:t>
            </a:r>
            <a:r>
              <a:rPr sz="4950" spc="-70" dirty="0">
                <a:solidFill>
                  <a:schemeClr val="accent3">
                    <a:lumMod val="50000"/>
                  </a:schemeClr>
                </a:solidFill>
                <a:latin typeface="Trebuchet MS"/>
                <a:cs typeface="Trebuchet MS"/>
              </a:rPr>
              <a:t>srpna</a:t>
            </a:r>
            <a:endParaRPr sz="4950" dirty="0">
              <a:solidFill>
                <a:schemeClr val="accent3">
                  <a:lumMod val="50000"/>
                </a:schemeClr>
              </a:solidFill>
              <a:latin typeface="Trebuchet MS"/>
              <a:cs typeface="Trebuchet MS"/>
            </a:endParaRPr>
          </a:p>
          <a:p>
            <a:pPr marL="12700">
              <a:lnSpc>
                <a:spcPct val="100000"/>
              </a:lnSpc>
              <a:spcBef>
                <a:spcPts val="414"/>
              </a:spcBef>
            </a:pPr>
            <a:r>
              <a:rPr sz="4950" spc="-200" dirty="0">
                <a:solidFill>
                  <a:schemeClr val="accent3">
                    <a:lumMod val="50000"/>
                  </a:schemeClr>
                </a:solidFill>
                <a:latin typeface="Trebuchet MS"/>
                <a:cs typeface="Trebuchet MS"/>
              </a:rPr>
              <a:t>příslušného</a:t>
            </a:r>
            <a:r>
              <a:rPr sz="4950" spc="-100" dirty="0">
                <a:solidFill>
                  <a:schemeClr val="accent3">
                    <a:lumMod val="50000"/>
                  </a:schemeClr>
                </a:solidFill>
                <a:latin typeface="Trebuchet MS"/>
                <a:cs typeface="Trebuchet MS"/>
              </a:rPr>
              <a:t> </a:t>
            </a:r>
            <a:r>
              <a:rPr sz="4950" spc="-265" dirty="0">
                <a:solidFill>
                  <a:schemeClr val="accent3">
                    <a:lumMod val="50000"/>
                  </a:schemeClr>
                </a:solidFill>
                <a:latin typeface="Trebuchet MS"/>
                <a:cs typeface="Trebuchet MS"/>
              </a:rPr>
              <a:t>kalendářního</a:t>
            </a:r>
            <a:r>
              <a:rPr sz="4950" spc="-105" dirty="0">
                <a:solidFill>
                  <a:schemeClr val="accent3">
                    <a:lumMod val="50000"/>
                  </a:schemeClr>
                </a:solidFill>
                <a:latin typeface="Trebuchet MS"/>
                <a:cs typeface="Trebuchet MS"/>
              </a:rPr>
              <a:t> </a:t>
            </a:r>
            <a:r>
              <a:rPr sz="4950" spc="-240" dirty="0">
                <a:solidFill>
                  <a:schemeClr val="accent3">
                    <a:lumMod val="50000"/>
                  </a:schemeClr>
                </a:solidFill>
                <a:latin typeface="Trebuchet MS"/>
                <a:cs typeface="Trebuchet MS"/>
              </a:rPr>
              <a:t>roku,</a:t>
            </a:r>
            <a:r>
              <a:rPr sz="4950" spc="-610" dirty="0">
                <a:solidFill>
                  <a:schemeClr val="accent3">
                    <a:lumMod val="50000"/>
                  </a:schemeClr>
                </a:solidFill>
                <a:latin typeface="Trebuchet MS"/>
                <a:cs typeface="Trebuchet MS"/>
              </a:rPr>
              <a:t> </a:t>
            </a:r>
            <a:r>
              <a:rPr sz="4950" spc="-545" dirty="0">
                <a:solidFill>
                  <a:schemeClr val="accent3">
                    <a:lumMod val="50000"/>
                  </a:schemeClr>
                </a:solidFill>
                <a:latin typeface="Trebuchet MS"/>
                <a:cs typeface="Trebuchet MS"/>
              </a:rPr>
              <a:t>a</a:t>
            </a:r>
            <a:endParaRPr sz="4950" dirty="0">
              <a:solidFill>
                <a:schemeClr val="accent3">
                  <a:lumMod val="50000"/>
                </a:schemeClr>
              </a:solidFill>
              <a:latin typeface="Trebuchet MS"/>
              <a:cs typeface="Trebuchet MS"/>
            </a:endParaRPr>
          </a:p>
          <a:p>
            <a:pPr marL="283845">
              <a:lnSpc>
                <a:spcPct val="100000"/>
              </a:lnSpc>
              <a:spcBef>
                <a:spcPts val="3130"/>
              </a:spcBef>
            </a:pPr>
            <a:r>
              <a:rPr sz="4950" spc="-295" dirty="0">
                <a:solidFill>
                  <a:schemeClr val="accent3">
                    <a:lumMod val="50000"/>
                  </a:schemeClr>
                </a:solidFill>
                <a:latin typeface="Trebuchet MS"/>
                <a:cs typeface="Trebuchet MS"/>
              </a:rPr>
              <a:t>omezená</a:t>
            </a:r>
            <a:r>
              <a:rPr sz="4950" spc="-120" dirty="0">
                <a:solidFill>
                  <a:schemeClr val="accent3">
                    <a:lumMod val="50000"/>
                  </a:schemeClr>
                </a:solidFill>
                <a:latin typeface="Trebuchet MS"/>
                <a:cs typeface="Trebuchet MS"/>
              </a:rPr>
              <a:t> </a:t>
            </a:r>
            <a:r>
              <a:rPr sz="4950" spc="-355" dirty="0">
                <a:solidFill>
                  <a:schemeClr val="accent3">
                    <a:lumMod val="50000"/>
                  </a:schemeClr>
                </a:solidFill>
                <a:latin typeface="Trebuchet MS"/>
                <a:cs typeface="Trebuchet MS"/>
              </a:rPr>
              <a:t>aplikace</a:t>
            </a:r>
            <a:r>
              <a:rPr sz="4950" spc="-110" dirty="0">
                <a:solidFill>
                  <a:schemeClr val="accent3">
                    <a:lumMod val="50000"/>
                  </a:schemeClr>
                </a:solidFill>
                <a:latin typeface="Trebuchet MS"/>
                <a:cs typeface="Trebuchet MS"/>
              </a:rPr>
              <a:t> </a:t>
            </a:r>
            <a:r>
              <a:rPr sz="4950" spc="-265" dirty="0">
                <a:solidFill>
                  <a:schemeClr val="accent3">
                    <a:lumMod val="50000"/>
                  </a:schemeClr>
                </a:solidFill>
                <a:latin typeface="Trebuchet MS"/>
                <a:cs typeface="Trebuchet MS"/>
              </a:rPr>
              <a:t>herbicidů</a:t>
            </a:r>
            <a:r>
              <a:rPr sz="4950" spc="-105" dirty="0">
                <a:solidFill>
                  <a:schemeClr val="accent3">
                    <a:lumMod val="50000"/>
                  </a:schemeClr>
                </a:solidFill>
                <a:latin typeface="Trebuchet MS"/>
                <a:cs typeface="Trebuchet MS"/>
              </a:rPr>
              <a:t> </a:t>
            </a:r>
            <a:r>
              <a:rPr sz="4950" spc="-270" dirty="0">
                <a:solidFill>
                  <a:schemeClr val="accent3">
                    <a:lumMod val="50000"/>
                  </a:schemeClr>
                </a:solidFill>
                <a:latin typeface="Trebuchet MS"/>
                <a:cs typeface="Trebuchet MS"/>
              </a:rPr>
              <a:t>v</a:t>
            </a:r>
            <a:r>
              <a:rPr sz="4950" spc="-105" dirty="0">
                <a:solidFill>
                  <a:schemeClr val="accent3">
                    <a:lumMod val="50000"/>
                  </a:schemeClr>
                </a:solidFill>
                <a:latin typeface="Trebuchet MS"/>
                <a:cs typeface="Trebuchet MS"/>
              </a:rPr>
              <a:t> </a:t>
            </a:r>
            <a:r>
              <a:rPr sz="4950" spc="-295" dirty="0">
                <a:solidFill>
                  <a:schemeClr val="accent3">
                    <a:lumMod val="50000"/>
                  </a:schemeClr>
                </a:solidFill>
                <a:latin typeface="Trebuchet MS"/>
                <a:cs typeface="Trebuchet MS"/>
              </a:rPr>
              <a:t>meziřadí</a:t>
            </a:r>
            <a:r>
              <a:rPr sz="4950" spc="-110" dirty="0">
                <a:solidFill>
                  <a:schemeClr val="accent3">
                    <a:lumMod val="50000"/>
                  </a:schemeClr>
                </a:solidFill>
                <a:latin typeface="Trebuchet MS"/>
                <a:cs typeface="Trebuchet MS"/>
              </a:rPr>
              <a:t> </a:t>
            </a:r>
            <a:r>
              <a:rPr sz="4950" spc="-370" dirty="0">
                <a:solidFill>
                  <a:schemeClr val="accent3">
                    <a:lumMod val="50000"/>
                  </a:schemeClr>
                </a:solidFill>
                <a:latin typeface="Trebuchet MS"/>
                <a:cs typeface="Trebuchet MS"/>
              </a:rPr>
              <a:t>na</a:t>
            </a:r>
            <a:r>
              <a:rPr sz="4950" spc="-110" dirty="0">
                <a:solidFill>
                  <a:schemeClr val="accent3">
                    <a:lumMod val="50000"/>
                  </a:schemeClr>
                </a:solidFill>
                <a:latin typeface="Trebuchet MS"/>
                <a:cs typeface="Trebuchet MS"/>
              </a:rPr>
              <a:t> </a:t>
            </a:r>
            <a:r>
              <a:rPr sz="4950" spc="-340" dirty="0">
                <a:solidFill>
                  <a:schemeClr val="accent3">
                    <a:lumMod val="50000"/>
                  </a:schemeClr>
                </a:solidFill>
                <a:latin typeface="Trebuchet MS"/>
                <a:cs typeface="Trebuchet MS"/>
              </a:rPr>
              <a:t>nejvýše</a:t>
            </a:r>
            <a:r>
              <a:rPr sz="4950" spc="-114" dirty="0">
                <a:solidFill>
                  <a:schemeClr val="accent3">
                    <a:lumMod val="50000"/>
                  </a:schemeClr>
                </a:solidFill>
                <a:latin typeface="Trebuchet MS"/>
                <a:cs typeface="Trebuchet MS"/>
              </a:rPr>
              <a:t> </a:t>
            </a:r>
            <a:r>
              <a:rPr sz="4950" spc="-250" dirty="0">
                <a:solidFill>
                  <a:schemeClr val="accent3">
                    <a:lumMod val="50000"/>
                  </a:schemeClr>
                </a:solidFill>
                <a:latin typeface="Trebuchet MS"/>
                <a:cs typeface="Trebuchet MS"/>
              </a:rPr>
              <a:t>čtyři</a:t>
            </a:r>
            <a:r>
              <a:rPr sz="4950" spc="-110" dirty="0">
                <a:solidFill>
                  <a:schemeClr val="accent3">
                    <a:lumMod val="50000"/>
                  </a:schemeClr>
                </a:solidFill>
                <a:latin typeface="Trebuchet MS"/>
                <a:cs typeface="Trebuchet MS"/>
              </a:rPr>
              <a:t> </a:t>
            </a:r>
            <a:r>
              <a:rPr sz="4950" spc="-365" dirty="0">
                <a:solidFill>
                  <a:schemeClr val="accent3">
                    <a:lumMod val="50000"/>
                  </a:schemeClr>
                </a:solidFill>
                <a:latin typeface="Trebuchet MS"/>
                <a:cs typeface="Trebuchet MS"/>
              </a:rPr>
              <a:t>aplikace</a:t>
            </a:r>
            <a:endParaRPr sz="4950" dirty="0">
              <a:solidFill>
                <a:schemeClr val="accent3">
                  <a:lumMod val="50000"/>
                </a:schemeClr>
              </a:solidFill>
              <a:latin typeface="Trebuchet MS"/>
              <a:cs typeface="Trebuchet M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68857" y="4904700"/>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5"/>
                </a:lnTo>
                <a:lnTo>
                  <a:pt x="1940" y="371671"/>
                </a:lnTo>
                <a:lnTo>
                  <a:pt x="0" y="401747"/>
                </a:lnTo>
                <a:lnTo>
                  <a:pt x="28348" y="400315"/>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3" name="object 3"/>
          <p:cNvSpPr/>
          <p:nvPr/>
        </p:nvSpPr>
        <p:spPr>
          <a:xfrm>
            <a:off x="2268857" y="5721326"/>
            <a:ext cx="382270" cy="401955"/>
          </a:xfrm>
          <a:custGeom>
            <a:avLst/>
            <a:gdLst/>
            <a:ahLst/>
            <a:cxnLst/>
            <a:rect l="l" t="t" r="r" b="b"/>
            <a:pathLst>
              <a:path w="382269" h="401954">
                <a:moveTo>
                  <a:pt x="382266" y="0"/>
                </a:moveTo>
                <a:lnTo>
                  <a:pt x="283788" y="12921"/>
                </a:lnTo>
                <a:lnTo>
                  <a:pt x="193982" y="45253"/>
                </a:lnTo>
                <a:lnTo>
                  <a:pt x="106722" y="109216"/>
                </a:lnTo>
                <a:lnTo>
                  <a:pt x="45842" y="201818"/>
                </a:lnTo>
                <a:lnTo>
                  <a:pt x="14067" y="297166"/>
                </a:lnTo>
                <a:lnTo>
                  <a:pt x="1940" y="371672"/>
                </a:lnTo>
                <a:lnTo>
                  <a:pt x="0" y="401748"/>
                </a:lnTo>
                <a:lnTo>
                  <a:pt x="28348" y="400316"/>
                </a:lnTo>
                <a:lnTo>
                  <a:pt x="98719" y="388828"/>
                </a:lnTo>
                <a:lnTo>
                  <a:pt x="189101" y="356496"/>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4" name="object 4"/>
          <p:cNvSpPr/>
          <p:nvPr/>
        </p:nvSpPr>
        <p:spPr>
          <a:xfrm>
            <a:off x="2268857" y="9289358"/>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5" name="object 5"/>
          <p:cNvSpPr/>
          <p:nvPr/>
        </p:nvSpPr>
        <p:spPr>
          <a:xfrm>
            <a:off x="2268857" y="10105985"/>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6" name="object 6"/>
          <p:cNvSpPr/>
          <p:nvPr/>
        </p:nvSpPr>
        <p:spPr>
          <a:xfrm>
            <a:off x="2268857" y="10922612"/>
            <a:ext cx="382270" cy="401955"/>
          </a:xfrm>
          <a:custGeom>
            <a:avLst/>
            <a:gdLst/>
            <a:ahLst/>
            <a:cxnLst/>
            <a:rect l="l" t="t" r="r" b="b"/>
            <a:pathLst>
              <a:path w="382269" h="401954">
                <a:moveTo>
                  <a:pt x="382266" y="0"/>
                </a:moveTo>
                <a:lnTo>
                  <a:pt x="283788" y="12921"/>
                </a:lnTo>
                <a:lnTo>
                  <a:pt x="193982" y="45253"/>
                </a:lnTo>
                <a:lnTo>
                  <a:pt x="106722" y="109215"/>
                </a:lnTo>
                <a:lnTo>
                  <a:pt x="45842" y="201818"/>
                </a:lnTo>
                <a:lnTo>
                  <a:pt x="14067" y="297166"/>
                </a:lnTo>
                <a:lnTo>
                  <a:pt x="1940" y="371671"/>
                </a:lnTo>
                <a:lnTo>
                  <a:pt x="0" y="401748"/>
                </a:lnTo>
                <a:lnTo>
                  <a:pt x="28348" y="400316"/>
                </a:lnTo>
                <a:lnTo>
                  <a:pt x="98719" y="388827"/>
                </a:lnTo>
                <a:lnTo>
                  <a:pt x="189101" y="356495"/>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7" name="object 7"/>
          <p:cNvSpPr/>
          <p:nvPr/>
        </p:nvSpPr>
        <p:spPr>
          <a:xfrm>
            <a:off x="2268857" y="12780752"/>
            <a:ext cx="382270" cy="401955"/>
          </a:xfrm>
          <a:custGeom>
            <a:avLst/>
            <a:gdLst/>
            <a:ahLst/>
            <a:cxnLst/>
            <a:rect l="l" t="t" r="r" b="b"/>
            <a:pathLst>
              <a:path w="382269" h="401955">
                <a:moveTo>
                  <a:pt x="382266" y="0"/>
                </a:moveTo>
                <a:lnTo>
                  <a:pt x="283788" y="12921"/>
                </a:lnTo>
                <a:lnTo>
                  <a:pt x="193982" y="45253"/>
                </a:lnTo>
                <a:lnTo>
                  <a:pt x="106722" y="109216"/>
                </a:lnTo>
                <a:lnTo>
                  <a:pt x="45842" y="201818"/>
                </a:lnTo>
                <a:lnTo>
                  <a:pt x="14067" y="297166"/>
                </a:lnTo>
                <a:lnTo>
                  <a:pt x="1940" y="371672"/>
                </a:lnTo>
                <a:lnTo>
                  <a:pt x="0" y="401748"/>
                </a:lnTo>
                <a:lnTo>
                  <a:pt x="28348" y="400316"/>
                </a:lnTo>
                <a:lnTo>
                  <a:pt x="98719" y="388828"/>
                </a:lnTo>
                <a:lnTo>
                  <a:pt x="189101" y="356496"/>
                </a:lnTo>
                <a:lnTo>
                  <a:pt x="277481" y="292532"/>
                </a:lnTo>
                <a:lnTo>
                  <a:pt x="338060" y="199929"/>
                </a:lnTo>
                <a:lnTo>
                  <a:pt x="369168" y="104582"/>
                </a:lnTo>
                <a:lnTo>
                  <a:pt x="380628" y="30076"/>
                </a:lnTo>
                <a:lnTo>
                  <a:pt x="382266" y="0"/>
                </a:lnTo>
                <a:close/>
              </a:path>
            </a:pathLst>
          </a:custGeom>
          <a:solidFill>
            <a:srgbClr val="CDCE00"/>
          </a:solidFill>
        </p:spPr>
        <p:txBody>
          <a:bodyPr wrap="square" lIns="0" tIns="0" rIns="0" bIns="0" rtlCol="0"/>
          <a:lstStyle/>
          <a:p>
            <a:endParaRPr/>
          </a:p>
        </p:txBody>
      </p:sp>
      <p:sp>
        <p:nvSpPr>
          <p:cNvPr id="8" name="object 8"/>
          <p:cNvSpPr txBox="1"/>
          <p:nvPr/>
        </p:nvSpPr>
        <p:spPr>
          <a:xfrm>
            <a:off x="851919" y="1306990"/>
            <a:ext cx="18876010" cy="11433899"/>
          </a:xfrm>
          <a:prstGeom prst="rect">
            <a:avLst/>
          </a:prstGeom>
        </p:spPr>
        <p:txBody>
          <a:bodyPr vert="horz" wrap="square" lIns="0" tIns="394970" rIns="0" bIns="0" rtlCol="0">
            <a:spAutoFit/>
          </a:bodyPr>
          <a:lstStyle/>
          <a:p>
            <a:pPr marL="12700">
              <a:lnSpc>
                <a:spcPct val="100000"/>
              </a:lnSpc>
              <a:spcBef>
                <a:spcPts val="3110"/>
              </a:spcBef>
            </a:pPr>
            <a:r>
              <a:rPr sz="4950" b="1" spc="465" dirty="0">
                <a:solidFill>
                  <a:srgbClr val="804800"/>
                </a:solidFill>
                <a:latin typeface="Trebuchet MS"/>
                <a:cs typeface="Trebuchet MS"/>
              </a:rPr>
              <a:t>CELOFAREMNÍ</a:t>
            </a:r>
            <a:r>
              <a:rPr sz="4950" b="1" spc="-105" dirty="0">
                <a:solidFill>
                  <a:srgbClr val="804800"/>
                </a:solidFill>
                <a:latin typeface="Trebuchet MS"/>
                <a:cs typeface="Trebuchet MS"/>
              </a:rPr>
              <a:t> </a:t>
            </a:r>
            <a:r>
              <a:rPr sz="4950" b="1" spc="415" dirty="0">
                <a:solidFill>
                  <a:srgbClr val="804800"/>
                </a:solidFill>
                <a:latin typeface="Trebuchet MS"/>
                <a:cs typeface="Trebuchet MS"/>
              </a:rPr>
              <a:t>EKOPLATBA</a:t>
            </a:r>
            <a:r>
              <a:rPr sz="4950" b="1" spc="-110" dirty="0">
                <a:solidFill>
                  <a:srgbClr val="804800"/>
                </a:solidFill>
                <a:latin typeface="Trebuchet MS"/>
                <a:cs typeface="Trebuchet MS"/>
              </a:rPr>
              <a:t> </a:t>
            </a:r>
            <a:r>
              <a:rPr sz="4950" b="1" spc="650" dirty="0">
                <a:solidFill>
                  <a:srgbClr val="804800"/>
                </a:solidFill>
                <a:latin typeface="Trebuchet MS"/>
                <a:cs typeface="Trebuchet MS"/>
              </a:rPr>
              <a:t>–</a:t>
            </a:r>
            <a:r>
              <a:rPr sz="4950" b="1" spc="-110" dirty="0">
                <a:solidFill>
                  <a:srgbClr val="804800"/>
                </a:solidFill>
                <a:latin typeface="Trebuchet MS"/>
                <a:cs typeface="Trebuchet MS"/>
              </a:rPr>
              <a:t> </a:t>
            </a:r>
            <a:r>
              <a:rPr sz="4950" b="1" spc="409" dirty="0">
                <a:solidFill>
                  <a:srgbClr val="804800"/>
                </a:solidFill>
                <a:latin typeface="Trebuchet MS"/>
                <a:cs typeface="Trebuchet MS"/>
              </a:rPr>
              <a:t>PRÉMIOVÝ</a:t>
            </a:r>
            <a:r>
              <a:rPr sz="4950" b="1" spc="-105" dirty="0">
                <a:solidFill>
                  <a:srgbClr val="804800"/>
                </a:solidFill>
                <a:latin typeface="Trebuchet MS"/>
                <a:cs typeface="Trebuchet MS"/>
              </a:rPr>
              <a:t> </a:t>
            </a:r>
            <a:r>
              <a:rPr sz="4950" b="1" spc="515" dirty="0">
                <a:solidFill>
                  <a:srgbClr val="804800"/>
                </a:solidFill>
                <a:latin typeface="Trebuchet MS"/>
                <a:cs typeface="Trebuchet MS"/>
              </a:rPr>
              <a:t>STUPEŇ</a:t>
            </a:r>
            <a:endParaRPr sz="4950" dirty="0">
              <a:latin typeface="Trebuchet MS"/>
              <a:cs typeface="Trebuchet MS"/>
            </a:endParaRPr>
          </a:p>
          <a:p>
            <a:pPr marL="115570">
              <a:lnSpc>
                <a:spcPct val="100000"/>
              </a:lnSpc>
              <a:spcBef>
                <a:spcPts val="3005"/>
              </a:spcBef>
            </a:pPr>
            <a:r>
              <a:rPr sz="4950" b="1" dirty="0">
                <a:solidFill>
                  <a:schemeClr val="accent3">
                    <a:lumMod val="50000"/>
                  </a:schemeClr>
                </a:solidFill>
                <a:latin typeface="Trebuchet MS"/>
                <a:cs typeface="Trebuchet MS"/>
              </a:rPr>
              <a:t>2</a:t>
            </a:r>
            <a:r>
              <a:rPr sz="4950" b="1" spc="-90" dirty="0">
                <a:solidFill>
                  <a:schemeClr val="accent3">
                    <a:lumMod val="50000"/>
                  </a:schemeClr>
                </a:solidFill>
                <a:latin typeface="Trebuchet MS"/>
                <a:cs typeface="Trebuchet MS"/>
              </a:rPr>
              <a:t> </a:t>
            </a:r>
            <a:r>
              <a:rPr sz="4950" b="1" dirty="0">
                <a:solidFill>
                  <a:schemeClr val="accent3">
                    <a:lumMod val="50000"/>
                  </a:schemeClr>
                </a:solidFill>
                <a:latin typeface="Trebuchet MS"/>
                <a:cs typeface="Trebuchet MS"/>
              </a:rPr>
              <a:t>podmínky</a:t>
            </a:r>
            <a:r>
              <a:rPr sz="4950" b="1" spc="-85" dirty="0">
                <a:solidFill>
                  <a:schemeClr val="accent3">
                    <a:lumMod val="50000"/>
                  </a:schemeClr>
                </a:solidFill>
                <a:latin typeface="Trebuchet MS"/>
                <a:cs typeface="Trebuchet MS"/>
              </a:rPr>
              <a:t> </a:t>
            </a:r>
            <a:r>
              <a:rPr sz="4950" b="1" spc="-10" dirty="0">
                <a:solidFill>
                  <a:schemeClr val="accent3">
                    <a:lumMod val="50000"/>
                  </a:schemeClr>
                </a:solidFill>
                <a:latin typeface="Trebuchet MS"/>
                <a:cs typeface="Trebuchet MS"/>
              </a:rPr>
              <a:t>souběžně:</a:t>
            </a:r>
            <a:endParaRPr sz="4950" dirty="0">
              <a:solidFill>
                <a:schemeClr val="accent3">
                  <a:lumMod val="50000"/>
                </a:schemeClr>
              </a:solidFill>
              <a:latin typeface="Trebuchet MS"/>
              <a:cs typeface="Trebuchet MS"/>
            </a:endParaRPr>
          </a:p>
          <a:p>
            <a:pPr marL="115570">
              <a:lnSpc>
                <a:spcPct val="100000"/>
              </a:lnSpc>
              <a:spcBef>
                <a:spcPts val="1680"/>
              </a:spcBef>
            </a:pPr>
            <a:r>
              <a:rPr sz="4950" b="1" spc="-25" dirty="0">
                <a:solidFill>
                  <a:schemeClr val="accent3">
                    <a:lumMod val="50000"/>
                  </a:schemeClr>
                </a:solidFill>
                <a:latin typeface="Trebuchet MS"/>
                <a:cs typeface="Trebuchet MS"/>
              </a:rPr>
              <a:t>Vyčlenění</a:t>
            </a:r>
            <a:r>
              <a:rPr sz="4950" b="1" spc="-290" dirty="0">
                <a:solidFill>
                  <a:schemeClr val="accent3">
                    <a:lumMod val="50000"/>
                  </a:schemeClr>
                </a:solidFill>
                <a:latin typeface="Trebuchet MS"/>
                <a:cs typeface="Trebuchet MS"/>
              </a:rPr>
              <a:t> </a:t>
            </a:r>
            <a:r>
              <a:rPr sz="4950" b="1" spc="-30" dirty="0">
                <a:solidFill>
                  <a:schemeClr val="accent3">
                    <a:lumMod val="50000"/>
                  </a:schemeClr>
                </a:solidFill>
                <a:latin typeface="Trebuchet MS"/>
                <a:cs typeface="Trebuchet MS"/>
              </a:rPr>
              <a:t>neprodukčních</a:t>
            </a:r>
            <a:r>
              <a:rPr sz="4950" b="1" spc="-290" dirty="0">
                <a:solidFill>
                  <a:schemeClr val="accent3">
                    <a:lumMod val="50000"/>
                  </a:schemeClr>
                </a:solidFill>
                <a:latin typeface="Trebuchet MS"/>
                <a:cs typeface="Trebuchet MS"/>
              </a:rPr>
              <a:t> </a:t>
            </a:r>
            <a:r>
              <a:rPr sz="4950" b="1" spc="-10" dirty="0">
                <a:solidFill>
                  <a:schemeClr val="accent3">
                    <a:lumMod val="50000"/>
                  </a:schemeClr>
                </a:solidFill>
                <a:latin typeface="Trebuchet MS"/>
                <a:cs typeface="Trebuchet MS"/>
              </a:rPr>
              <a:t>ploch</a:t>
            </a:r>
            <a:endParaRPr sz="4950" dirty="0">
              <a:solidFill>
                <a:schemeClr val="accent3">
                  <a:lumMod val="50000"/>
                </a:schemeClr>
              </a:solidFill>
              <a:latin typeface="Trebuchet MS"/>
              <a:cs typeface="Trebuchet MS"/>
            </a:endParaRPr>
          </a:p>
          <a:p>
            <a:pPr marL="1996439" marR="4537710">
              <a:lnSpc>
                <a:spcPct val="108300"/>
              </a:lnSpc>
              <a:spcBef>
                <a:spcPts val="600"/>
              </a:spcBef>
            </a:pPr>
            <a:r>
              <a:rPr sz="4950" spc="-265" dirty="0">
                <a:solidFill>
                  <a:schemeClr val="accent3">
                    <a:lumMod val="50000"/>
                  </a:schemeClr>
                </a:solidFill>
                <a:latin typeface="Trebuchet MS"/>
                <a:cs typeface="Trebuchet MS"/>
              </a:rPr>
              <a:t>alespoň</a:t>
            </a:r>
            <a:r>
              <a:rPr sz="4950" spc="-120"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7</a:t>
            </a:r>
            <a:r>
              <a:rPr sz="4950" spc="-360" dirty="0">
                <a:solidFill>
                  <a:schemeClr val="accent3">
                    <a:lumMod val="50000"/>
                  </a:schemeClr>
                </a:solidFill>
                <a:latin typeface="Trebuchet MS"/>
                <a:cs typeface="Trebuchet MS"/>
              </a:rPr>
              <a:t> </a:t>
            </a:r>
            <a:r>
              <a:rPr sz="4950" spc="-200" dirty="0">
                <a:solidFill>
                  <a:schemeClr val="accent3">
                    <a:lumMod val="50000"/>
                  </a:schemeClr>
                </a:solidFill>
                <a:latin typeface="Trebuchet MS"/>
                <a:cs typeface="Trebuchet MS"/>
              </a:rPr>
              <a:t>%,</a:t>
            </a:r>
            <a:r>
              <a:rPr sz="4950" spc="-640" dirty="0">
                <a:solidFill>
                  <a:schemeClr val="accent3">
                    <a:lumMod val="50000"/>
                  </a:schemeClr>
                </a:solidFill>
                <a:latin typeface="Trebuchet MS"/>
                <a:cs typeface="Trebuchet MS"/>
              </a:rPr>
              <a:t> </a:t>
            </a:r>
            <a:r>
              <a:rPr sz="4950" spc="-310" dirty="0">
                <a:solidFill>
                  <a:schemeClr val="accent3">
                    <a:lumMod val="50000"/>
                  </a:schemeClr>
                </a:solidFill>
                <a:latin typeface="Trebuchet MS"/>
                <a:cs typeface="Trebuchet MS"/>
              </a:rPr>
              <a:t>z</a:t>
            </a:r>
            <a:r>
              <a:rPr sz="4950" spc="-120" dirty="0">
                <a:solidFill>
                  <a:schemeClr val="accent3">
                    <a:lumMod val="50000"/>
                  </a:schemeClr>
                </a:solidFill>
                <a:latin typeface="Trebuchet MS"/>
                <a:cs typeface="Trebuchet MS"/>
              </a:rPr>
              <a:t> </a:t>
            </a:r>
            <a:r>
              <a:rPr sz="4950" spc="-75" dirty="0">
                <a:solidFill>
                  <a:schemeClr val="accent3">
                    <a:lumMod val="50000"/>
                  </a:schemeClr>
                </a:solidFill>
                <a:latin typeface="Trebuchet MS"/>
                <a:cs typeface="Trebuchet MS"/>
              </a:rPr>
              <a:t>toho</a:t>
            </a:r>
            <a:r>
              <a:rPr sz="4950" spc="-165" dirty="0">
                <a:solidFill>
                  <a:schemeClr val="accent3">
                    <a:lumMod val="50000"/>
                  </a:schemeClr>
                </a:solidFill>
                <a:latin typeface="Trebuchet MS"/>
                <a:cs typeface="Trebuchet MS"/>
              </a:rPr>
              <a:t> </a:t>
            </a:r>
            <a:r>
              <a:rPr sz="4950" spc="-265" dirty="0">
                <a:solidFill>
                  <a:schemeClr val="accent3">
                    <a:lumMod val="50000"/>
                  </a:schemeClr>
                </a:solidFill>
                <a:latin typeface="Trebuchet MS"/>
                <a:cs typeface="Trebuchet MS"/>
              </a:rPr>
              <a:t>alespoň</a:t>
            </a:r>
            <a:r>
              <a:rPr sz="4950" spc="-120"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2</a:t>
            </a:r>
            <a:r>
              <a:rPr sz="4950" spc="-170" dirty="0">
                <a:solidFill>
                  <a:schemeClr val="accent3">
                    <a:lumMod val="50000"/>
                  </a:schemeClr>
                </a:solidFill>
                <a:latin typeface="Trebuchet MS"/>
                <a:cs typeface="Trebuchet MS"/>
              </a:rPr>
              <a:t> </a:t>
            </a:r>
            <a:r>
              <a:rPr sz="4950" spc="355" dirty="0">
                <a:solidFill>
                  <a:schemeClr val="accent3">
                    <a:lumMod val="50000"/>
                  </a:schemeClr>
                </a:solidFill>
                <a:latin typeface="Trebuchet MS"/>
                <a:cs typeface="Trebuchet MS"/>
              </a:rPr>
              <a:t>%</a:t>
            </a:r>
            <a:r>
              <a:rPr sz="4950" spc="-190" dirty="0">
                <a:solidFill>
                  <a:schemeClr val="accent3">
                    <a:lumMod val="50000"/>
                  </a:schemeClr>
                </a:solidFill>
                <a:latin typeface="Trebuchet MS"/>
                <a:cs typeface="Trebuchet MS"/>
              </a:rPr>
              <a:t> </a:t>
            </a:r>
            <a:r>
              <a:rPr sz="4950" spc="-315" dirty="0">
                <a:solidFill>
                  <a:schemeClr val="accent3">
                    <a:lumMod val="50000"/>
                  </a:schemeClr>
                </a:solidFill>
                <a:latin typeface="Trebuchet MS"/>
                <a:cs typeface="Trebuchet MS"/>
              </a:rPr>
              <a:t>nadstavbové </a:t>
            </a:r>
            <a:r>
              <a:rPr sz="4950" spc="-225" dirty="0">
                <a:solidFill>
                  <a:schemeClr val="accent3">
                    <a:lumMod val="50000"/>
                  </a:schemeClr>
                </a:solidFill>
                <a:latin typeface="Trebuchet MS"/>
                <a:cs typeface="Trebuchet MS"/>
              </a:rPr>
              <a:t>pouze</a:t>
            </a:r>
            <a:r>
              <a:rPr sz="4950" spc="-125" dirty="0">
                <a:solidFill>
                  <a:schemeClr val="accent3">
                    <a:lumMod val="50000"/>
                  </a:schemeClr>
                </a:solidFill>
                <a:latin typeface="Trebuchet MS"/>
                <a:cs typeface="Trebuchet MS"/>
              </a:rPr>
              <a:t> </a:t>
            </a:r>
            <a:r>
              <a:rPr sz="4950" spc="-240" dirty="0">
                <a:solidFill>
                  <a:schemeClr val="accent3">
                    <a:lumMod val="50000"/>
                  </a:schemeClr>
                </a:solidFill>
                <a:latin typeface="Trebuchet MS"/>
                <a:cs typeface="Trebuchet MS"/>
              </a:rPr>
              <a:t>úho</a:t>
            </a:r>
            <a:r>
              <a:rPr sz="4950" spc="-105" dirty="0">
                <a:solidFill>
                  <a:schemeClr val="accent3">
                    <a:lumMod val="50000"/>
                  </a:schemeClr>
                </a:solidFill>
                <a:latin typeface="Trebuchet MS"/>
                <a:cs typeface="Trebuchet MS"/>
              </a:rPr>
              <a:t>r</a:t>
            </a:r>
            <a:r>
              <a:rPr sz="4950" spc="-695" dirty="0">
                <a:solidFill>
                  <a:schemeClr val="accent3">
                    <a:lumMod val="50000"/>
                  </a:schemeClr>
                </a:solidFill>
                <a:latin typeface="Trebuchet MS"/>
                <a:cs typeface="Trebuchet MS"/>
              </a:rPr>
              <a:t>y</a:t>
            </a:r>
            <a:r>
              <a:rPr sz="4950" spc="-240" dirty="0">
                <a:solidFill>
                  <a:schemeClr val="accent3">
                    <a:lumMod val="50000"/>
                  </a:schemeClr>
                </a:solidFill>
                <a:latin typeface="Trebuchet MS"/>
                <a:cs typeface="Trebuchet MS"/>
              </a:rPr>
              <a:t>,</a:t>
            </a:r>
            <a:r>
              <a:rPr sz="4950" spc="-630" dirty="0">
                <a:solidFill>
                  <a:schemeClr val="accent3">
                    <a:lumMod val="50000"/>
                  </a:schemeClr>
                </a:solidFill>
                <a:latin typeface="Trebuchet MS"/>
                <a:cs typeface="Trebuchet MS"/>
              </a:rPr>
              <a:t> </a:t>
            </a:r>
            <a:r>
              <a:rPr sz="4950" spc="-220" dirty="0">
                <a:solidFill>
                  <a:schemeClr val="accent3">
                    <a:lumMod val="50000"/>
                  </a:schemeClr>
                </a:solidFill>
                <a:latin typeface="Trebuchet MS"/>
                <a:cs typeface="Trebuchet MS"/>
              </a:rPr>
              <a:t>ochranné</a:t>
            </a:r>
            <a:r>
              <a:rPr sz="4950" spc="-110" dirty="0">
                <a:solidFill>
                  <a:schemeClr val="accent3">
                    <a:lumMod val="50000"/>
                  </a:schemeClr>
                </a:solidFill>
                <a:latin typeface="Trebuchet MS"/>
                <a:cs typeface="Trebuchet MS"/>
              </a:rPr>
              <a:t> </a:t>
            </a:r>
            <a:r>
              <a:rPr sz="4950" spc="-305" dirty="0">
                <a:solidFill>
                  <a:schemeClr val="accent3">
                    <a:lumMod val="50000"/>
                  </a:schemeClr>
                </a:solidFill>
                <a:latin typeface="Trebuchet MS"/>
                <a:cs typeface="Trebuchet MS"/>
              </a:rPr>
              <a:t>pásy</a:t>
            </a:r>
            <a:r>
              <a:rPr sz="4950" spc="-110" dirty="0">
                <a:solidFill>
                  <a:schemeClr val="accent3">
                    <a:lumMod val="50000"/>
                  </a:schemeClr>
                </a:solidFill>
                <a:latin typeface="Trebuchet MS"/>
                <a:cs typeface="Trebuchet MS"/>
              </a:rPr>
              <a:t> </a:t>
            </a:r>
            <a:r>
              <a:rPr sz="4950" spc="-200" dirty="0">
                <a:solidFill>
                  <a:schemeClr val="accent3">
                    <a:lumMod val="50000"/>
                  </a:schemeClr>
                </a:solidFill>
                <a:latin typeface="Trebuchet MS"/>
                <a:cs typeface="Trebuchet MS"/>
              </a:rPr>
              <a:t>nebo</a:t>
            </a:r>
            <a:r>
              <a:rPr sz="4950" spc="-110" dirty="0">
                <a:solidFill>
                  <a:schemeClr val="accent3">
                    <a:lumMod val="50000"/>
                  </a:schemeClr>
                </a:solidFill>
                <a:latin typeface="Trebuchet MS"/>
                <a:cs typeface="Trebuchet MS"/>
              </a:rPr>
              <a:t> </a:t>
            </a:r>
            <a:r>
              <a:rPr sz="4950" spc="-315" dirty="0">
                <a:solidFill>
                  <a:schemeClr val="accent3">
                    <a:lumMod val="50000"/>
                  </a:schemeClr>
                </a:solidFill>
                <a:latin typeface="Trebuchet MS"/>
                <a:cs typeface="Trebuchet MS"/>
              </a:rPr>
              <a:t>krajinné</a:t>
            </a:r>
            <a:r>
              <a:rPr sz="4950" spc="-140" dirty="0">
                <a:solidFill>
                  <a:schemeClr val="accent3">
                    <a:lumMod val="50000"/>
                  </a:schemeClr>
                </a:solidFill>
                <a:latin typeface="Trebuchet MS"/>
                <a:cs typeface="Trebuchet MS"/>
              </a:rPr>
              <a:t> </a:t>
            </a:r>
            <a:r>
              <a:rPr sz="4950" spc="-75" dirty="0">
                <a:solidFill>
                  <a:schemeClr val="accent3">
                    <a:lumMod val="50000"/>
                  </a:schemeClr>
                </a:solidFill>
                <a:latin typeface="Trebuchet MS"/>
                <a:cs typeface="Trebuchet MS"/>
              </a:rPr>
              <a:t>prvky</a:t>
            </a:r>
            <a:endParaRPr sz="4950" dirty="0">
              <a:solidFill>
                <a:schemeClr val="accent3">
                  <a:lumMod val="50000"/>
                </a:schemeClr>
              </a:solidFill>
              <a:latin typeface="Trebuchet MS"/>
              <a:cs typeface="Trebuchet MS"/>
            </a:endParaRPr>
          </a:p>
          <a:p>
            <a:pPr>
              <a:lnSpc>
                <a:spcPct val="100000"/>
              </a:lnSpc>
              <a:spcBef>
                <a:spcPts val="15"/>
              </a:spcBef>
            </a:pPr>
            <a:endParaRPr sz="6450" dirty="0">
              <a:solidFill>
                <a:schemeClr val="accent3">
                  <a:lumMod val="50000"/>
                </a:schemeClr>
              </a:solidFill>
              <a:latin typeface="Trebuchet MS"/>
              <a:cs typeface="Trebuchet MS"/>
            </a:endParaRPr>
          </a:p>
          <a:p>
            <a:pPr marL="115570">
              <a:lnSpc>
                <a:spcPct val="100000"/>
              </a:lnSpc>
            </a:pPr>
            <a:r>
              <a:rPr sz="4950" b="1" u="sng" dirty="0">
                <a:solidFill>
                  <a:schemeClr val="accent3">
                    <a:lumMod val="50000"/>
                  </a:schemeClr>
                </a:solidFill>
                <a:uFill>
                  <a:solidFill>
                    <a:srgbClr val="000000"/>
                  </a:solidFill>
                </a:uFill>
                <a:latin typeface="Trebuchet MS"/>
                <a:cs typeface="Trebuchet MS"/>
              </a:rPr>
              <a:t>a</a:t>
            </a:r>
            <a:r>
              <a:rPr sz="4950" b="1" u="sng" spc="-145" dirty="0">
                <a:solidFill>
                  <a:schemeClr val="accent3">
                    <a:lumMod val="50000"/>
                  </a:schemeClr>
                </a:solidFill>
                <a:uFill>
                  <a:solidFill>
                    <a:srgbClr val="000000"/>
                  </a:solidFill>
                </a:uFill>
                <a:latin typeface="Trebuchet MS"/>
                <a:cs typeface="Trebuchet MS"/>
              </a:rPr>
              <a:t> </a:t>
            </a:r>
            <a:r>
              <a:rPr sz="4950" b="1" u="sng" spc="-10" dirty="0">
                <a:solidFill>
                  <a:schemeClr val="accent3">
                    <a:lumMod val="50000"/>
                  </a:schemeClr>
                </a:solidFill>
                <a:uFill>
                  <a:solidFill>
                    <a:srgbClr val="000000"/>
                  </a:solidFill>
                </a:uFill>
                <a:latin typeface="Trebuchet MS"/>
                <a:cs typeface="Trebuchet MS"/>
              </a:rPr>
              <a:t>zároveň</a:t>
            </a:r>
            <a:endParaRPr sz="4950" dirty="0">
              <a:solidFill>
                <a:schemeClr val="accent3">
                  <a:lumMod val="50000"/>
                </a:schemeClr>
              </a:solidFill>
              <a:latin typeface="Trebuchet MS"/>
              <a:cs typeface="Trebuchet MS"/>
            </a:endParaRPr>
          </a:p>
          <a:p>
            <a:pPr marL="115570">
              <a:lnSpc>
                <a:spcPct val="100000"/>
              </a:lnSpc>
              <a:spcBef>
                <a:spcPts val="1680"/>
              </a:spcBef>
            </a:pPr>
            <a:r>
              <a:rPr sz="4950" b="1" spc="60" dirty="0">
                <a:solidFill>
                  <a:schemeClr val="accent3">
                    <a:lumMod val="50000"/>
                  </a:schemeClr>
                </a:solidFill>
                <a:latin typeface="Trebuchet MS"/>
                <a:cs typeface="Trebuchet MS"/>
              </a:rPr>
              <a:t>Ochranné</a:t>
            </a:r>
            <a:r>
              <a:rPr sz="4950" b="1" spc="-254" dirty="0">
                <a:solidFill>
                  <a:schemeClr val="accent3">
                    <a:lumMod val="50000"/>
                  </a:schemeClr>
                </a:solidFill>
                <a:latin typeface="Trebuchet MS"/>
                <a:cs typeface="Trebuchet MS"/>
              </a:rPr>
              <a:t> </a:t>
            </a:r>
            <a:r>
              <a:rPr sz="4950" b="1" dirty="0">
                <a:solidFill>
                  <a:schemeClr val="accent3">
                    <a:lumMod val="50000"/>
                  </a:schemeClr>
                </a:solidFill>
                <a:latin typeface="Trebuchet MS"/>
                <a:cs typeface="Trebuchet MS"/>
              </a:rPr>
              <a:t>pásy</a:t>
            </a:r>
            <a:r>
              <a:rPr sz="4950" b="1" spc="-250" dirty="0">
                <a:solidFill>
                  <a:schemeClr val="accent3">
                    <a:lumMod val="50000"/>
                  </a:schemeClr>
                </a:solidFill>
                <a:latin typeface="Trebuchet MS"/>
                <a:cs typeface="Trebuchet MS"/>
              </a:rPr>
              <a:t> </a:t>
            </a:r>
            <a:r>
              <a:rPr sz="4950" b="1" dirty="0">
                <a:solidFill>
                  <a:schemeClr val="accent3">
                    <a:lumMod val="50000"/>
                  </a:schemeClr>
                </a:solidFill>
                <a:latin typeface="Trebuchet MS"/>
                <a:cs typeface="Trebuchet MS"/>
              </a:rPr>
              <a:t>podél</a:t>
            </a:r>
            <a:r>
              <a:rPr sz="4950" b="1" spc="-280" dirty="0">
                <a:solidFill>
                  <a:schemeClr val="accent3">
                    <a:lumMod val="50000"/>
                  </a:schemeClr>
                </a:solidFill>
                <a:latin typeface="Trebuchet MS"/>
                <a:cs typeface="Trebuchet MS"/>
              </a:rPr>
              <a:t> </a:t>
            </a:r>
            <a:r>
              <a:rPr sz="4950" b="1" spc="-45" dirty="0">
                <a:solidFill>
                  <a:schemeClr val="accent3">
                    <a:lumMod val="50000"/>
                  </a:schemeClr>
                </a:solidFill>
                <a:latin typeface="Trebuchet MS"/>
                <a:cs typeface="Trebuchet MS"/>
              </a:rPr>
              <a:t>vodních</a:t>
            </a:r>
            <a:r>
              <a:rPr sz="4950" b="1" spc="-254" dirty="0">
                <a:solidFill>
                  <a:schemeClr val="accent3">
                    <a:lumMod val="50000"/>
                  </a:schemeClr>
                </a:solidFill>
                <a:latin typeface="Trebuchet MS"/>
                <a:cs typeface="Trebuchet MS"/>
              </a:rPr>
              <a:t> </a:t>
            </a:r>
            <a:r>
              <a:rPr sz="4950" b="1" spc="-20" dirty="0">
                <a:solidFill>
                  <a:schemeClr val="accent3">
                    <a:lumMod val="50000"/>
                  </a:schemeClr>
                </a:solidFill>
                <a:latin typeface="Trebuchet MS"/>
                <a:cs typeface="Trebuchet MS"/>
              </a:rPr>
              <a:t>toků</a:t>
            </a:r>
            <a:endParaRPr sz="4950" dirty="0">
              <a:solidFill>
                <a:schemeClr val="accent3">
                  <a:lumMod val="50000"/>
                </a:schemeClr>
              </a:solidFill>
              <a:latin typeface="Trebuchet MS"/>
              <a:cs typeface="Trebuchet MS"/>
            </a:endParaRPr>
          </a:p>
          <a:p>
            <a:pPr marL="1996439">
              <a:lnSpc>
                <a:spcPct val="100000"/>
              </a:lnSpc>
              <a:spcBef>
                <a:spcPts val="1095"/>
              </a:spcBef>
            </a:pPr>
            <a:r>
              <a:rPr sz="4950" spc="-370" dirty="0">
                <a:solidFill>
                  <a:schemeClr val="accent3">
                    <a:lumMod val="50000"/>
                  </a:schemeClr>
                </a:solidFill>
                <a:latin typeface="Trebuchet MS"/>
                <a:cs typeface="Trebuchet MS"/>
              </a:rPr>
              <a:t>na</a:t>
            </a:r>
            <a:r>
              <a:rPr sz="4950" spc="-114" dirty="0">
                <a:solidFill>
                  <a:schemeClr val="accent3">
                    <a:lumMod val="50000"/>
                  </a:schemeClr>
                </a:solidFill>
                <a:latin typeface="Trebuchet MS"/>
                <a:cs typeface="Trebuchet MS"/>
              </a:rPr>
              <a:t> </a:t>
            </a:r>
            <a:r>
              <a:rPr sz="4950" spc="130" dirty="0">
                <a:solidFill>
                  <a:schemeClr val="accent3">
                    <a:lumMod val="50000"/>
                  </a:schemeClr>
                </a:solidFill>
                <a:latin typeface="Trebuchet MS"/>
                <a:cs typeface="Trebuchet MS"/>
              </a:rPr>
              <a:t>DPB</a:t>
            </a:r>
            <a:r>
              <a:rPr sz="4950" spc="-375" dirty="0">
                <a:solidFill>
                  <a:schemeClr val="accent3">
                    <a:lumMod val="50000"/>
                  </a:schemeClr>
                </a:solidFill>
                <a:latin typeface="Trebuchet MS"/>
                <a:cs typeface="Trebuchet MS"/>
              </a:rPr>
              <a:t> </a:t>
            </a:r>
            <a:r>
              <a:rPr sz="4950" spc="-365" dirty="0">
                <a:solidFill>
                  <a:schemeClr val="accent3">
                    <a:lumMod val="50000"/>
                  </a:schemeClr>
                </a:solidFill>
                <a:latin typeface="Trebuchet MS"/>
                <a:cs typeface="Trebuchet MS"/>
              </a:rPr>
              <a:t>ve</a:t>
            </a:r>
            <a:r>
              <a:rPr sz="4950" spc="-120" dirty="0">
                <a:solidFill>
                  <a:schemeClr val="accent3">
                    <a:lumMod val="50000"/>
                  </a:schemeClr>
                </a:solidFill>
                <a:latin typeface="Trebuchet MS"/>
                <a:cs typeface="Trebuchet MS"/>
              </a:rPr>
              <a:t> </a:t>
            </a:r>
            <a:r>
              <a:rPr sz="4950" spc="-280" dirty="0">
                <a:solidFill>
                  <a:schemeClr val="accent3">
                    <a:lumMod val="50000"/>
                  </a:schemeClr>
                </a:solidFill>
                <a:latin typeface="Trebuchet MS"/>
                <a:cs typeface="Trebuchet MS"/>
              </a:rPr>
              <a:t>vzdálenosti</a:t>
            </a:r>
            <a:r>
              <a:rPr sz="4950" spc="-110"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do</a:t>
            </a:r>
            <a:r>
              <a:rPr sz="4950" spc="-350" dirty="0">
                <a:solidFill>
                  <a:schemeClr val="accent3">
                    <a:lumMod val="50000"/>
                  </a:schemeClr>
                </a:solidFill>
                <a:latin typeface="Trebuchet MS"/>
                <a:cs typeface="Trebuchet MS"/>
              </a:rPr>
              <a:t> </a:t>
            </a:r>
            <a:r>
              <a:rPr sz="4950" spc="-10" dirty="0">
                <a:solidFill>
                  <a:schemeClr val="accent3">
                    <a:lumMod val="50000"/>
                  </a:schemeClr>
                </a:solidFill>
                <a:latin typeface="Trebuchet MS"/>
                <a:cs typeface="Trebuchet MS"/>
              </a:rPr>
              <a:t>10</a:t>
            </a:r>
            <a:r>
              <a:rPr sz="4950" spc="-195" dirty="0">
                <a:solidFill>
                  <a:schemeClr val="accent3">
                    <a:lumMod val="50000"/>
                  </a:schemeClr>
                </a:solidFill>
                <a:latin typeface="Trebuchet MS"/>
                <a:cs typeface="Trebuchet MS"/>
              </a:rPr>
              <a:t> </a:t>
            </a:r>
            <a:r>
              <a:rPr sz="4950" spc="-330" dirty="0">
                <a:solidFill>
                  <a:schemeClr val="accent3">
                    <a:lumMod val="50000"/>
                  </a:schemeClr>
                </a:solidFill>
                <a:latin typeface="Trebuchet MS"/>
                <a:cs typeface="Trebuchet MS"/>
              </a:rPr>
              <a:t>m</a:t>
            </a:r>
            <a:r>
              <a:rPr sz="4950" spc="-120" dirty="0">
                <a:solidFill>
                  <a:schemeClr val="accent3">
                    <a:lumMod val="50000"/>
                  </a:schemeClr>
                </a:solidFill>
                <a:latin typeface="Trebuchet MS"/>
                <a:cs typeface="Trebuchet MS"/>
              </a:rPr>
              <a:t> </a:t>
            </a:r>
            <a:r>
              <a:rPr sz="4950" dirty="0">
                <a:solidFill>
                  <a:schemeClr val="accent3">
                    <a:lumMod val="50000"/>
                  </a:schemeClr>
                </a:solidFill>
                <a:latin typeface="Trebuchet MS"/>
                <a:cs typeface="Trebuchet MS"/>
              </a:rPr>
              <a:t>od</a:t>
            </a:r>
            <a:r>
              <a:rPr sz="4950" spc="-195" dirty="0">
                <a:solidFill>
                  <a:schemeClr val="accent3">
                    <a:lumMod val="50000"/>
                  </a:schemeClr>
                </a:solidFill>
                <a:latin typeface="Trebuchet MS"/>
                <a:cs typeface="Trebuchet MS"/>
              </a:rPr>
              <a:t> </a:t>
            </a:r>
            <a:r>
              <a:rPr sz="4950" spc="-20" dirty="0">
                <a:solidFill>
                  <a:schemeClr val="accent3">
                    <a:lumMod val="50000"/>
                  </a:schemeClr>
                </a:solidFill>
                <a:latin typeface="Trebuchet MS"/>
                <a:cs typeface="Trebuchet MS"/>
              </a:rPr>
              <a:t>vody</a:t>
            </a:r>
            <a:endParaRPr sz="4950" dirty="0">
              <a:solidFill>
                <a:schemeClr val="accent3">
                  <a:lumMod val="50000"/>
                </a:schemeClr>
              </a:solidFill>
              <a:latin typeface="Trebuchet MS"/>
              <a:cs typeface="Trebuchet MS"/>
            </a:endParaRPr>
          </a:p>
          <a:p>
            <a:pPr marL="1996439" marR="5080">
              <a:lnSpc>
                <a:spcPts val="6430"/>
              </a:lnSpc>
              <a:spcBef>
                <a:spcPts val="295"/>
              </a:spcBef>
            </a:pPr>
            <a:r>
              <a:rPr sz="4950" spc="-265" dirty="0">
                <a:solidFill>
                  <a:schemeClr val="accent3">
                    <a:lumMod val="50000"/>
                  </a:schemeClr>
                </a:solidFill>
                <a:latin typeface="Trebuchet MS"/>
                <a:cs typeface="Trebuchet MS"/>
              </a:rPr>
              <a:t>alespoň</a:t>
            </a:r>
            <a:r>
              <a:rPr sz="4950" spc="-120" dirty="0">
                <a:solidFill>
                  <a:schemeClr val="accent3">
                    <a:lumMod val="50000"/>
                  </a:schemeClr>
                </a:solidFill>
                <a:latin typeface="Trebuchet MS"/>
                <a:cs typeface="Trebuchet MS"/>
              </a:rPr>
              <a:t> </a:t>
            </a:r>
            <a:r>
              <a:rPr sz="4950" spc="-10" dirty="0">
                <a:solidFill>
                  <a:schemeClr val="accent3">
                    <a:lumMod val="50000"/>
                  </a:schemeClr>
                </a:solidFill>
                <a:latin typeface="Trebuchet MS"/>
                <a:cs typeface="Trebuchet MS"/>
              </a:rPr>
              <a:t>12</a:t>
            </a:r>
            <a:r>
              <a:rPr sz="4950" spc="-175" dirty="0">
                <a:solidFill>
                  <a:schemeClr val="accent3">
                    <a:lumMod val="50000"/>
                  </a:schemeClr>
                </a:solidFill>
                <a:latin typeface="Trebuchet MS"/>
                <a:cs typeface="Trebuchet MS"/>
              </a:rPr>
              <a:t> </a:t>
            </a:r>
            <a:r>
              <a:rPr sz="4950" spc="-330" dirty="0">
                <a:solidFill>
                  <a:schemeClr val="accent3">
                    <a:lumMod val="50000"/>
                  </a:schemeClr>
                </a:solidFill>
                <a:latin typeface="Trebuchet MS"/>
                <a:cs typeface="Trebuchet MS"/>
              </a:rPr>
              <a:t>m</a:t>
            </a:r>
            <a:r>
              <a:rPr sz="4950" spc="-114" dirty="0">
                <a:solidFill>
                  <a:schemeClr val="accent3">
                    <a:lumMod val="50000"/>
                  </a:schemeClr>
                </a:solidFill>
                <a:latin typeface="Trebuchet MS"/>
                <a:cs typeface="Trebuchet MS"/>
              </a:rPr>
              <a:t> </a:t>
            </a:r>
            <a:r>
              <a:rPr sz="4950" spc="-254" dirty="0">
                <a:solidFill>
                  <a:schemeClr val="accent3">
                    <a:lumMod val="50000"/>
                  </a:schemeClr>
                </a:solidFill>
                <a:latin typeface="Trebuchet MS"/>
                <a:cs typeface="Trebuchet MS"/>
              </a:rPr>
              <a:t>široké,</a:t>
            </a:r>
            <a:r>
              <a:rPr sz="4950" spc="-635" dirty="0">
                <a:solidFill>
                  <a:schemeClr val="accent3">
                    <a:lumMod val="50000"/>
                  </a:schemeClr>
                </a:solidFill>
                <a:latin typeface="Trebuchet MS"/>
                <a:cs typeface="Trebuchet MS"/>
              </a:rPr>
              <a:t> </a:t>
            </a:r>
            <a:r>
              <a:rPr sz="4950" spc="-310" dirty="0">
                <a:solidFill>
                  <a:schemeClr val="accent3">
                    <a:lumMod val="50000"/>
                  </a:schemeClr>
                </a:solidFill>
                <a:latin typeface="Trebuchet MS"/>
                <a:cs typeface="Trebuchet MS"/>
              </a:rPr>
              <a:t>travní</a:t>
            </a:r>
            <a:r>
              <a:rPr sz="4950" spc="-114" dirty="0">
                <a:solidFill>
                  <a:schemeClr val="accent3">
                    <a:lumMod val="50000"/>
                  </a:schemeClr>
                </a:solidFill>
                <a:latin typeface="Trebuchet MS"/>
                <a:cs typeface="Trebuchet MS"/>
              </a:rPr>
              <a:t> </a:t>
            </a:r>
            <a:r>
              <a:rPr sz="4950" spc="-254" dirty="0">
                <a:solidFill>
                  <a:schemeClr val="accent3">
                    <a:lumMod val="50000"/>
                  </a:schemeClr>
                </a:solidFill>
                <a:latin typeface="Trebuchet MS"/>
                <a:cs typeface="Trebuchet MS"/>
              </a:rPr>
              <a:t>směsi</a:t>
            </a:r>
            <a:r>
              <a:rPr sz="4950" spc="-120" dirty="0">
                <a:solidFill>
                  <a:schemeClr val="accent3">
                    <a:lumMod val="50000"/>
                  </a:schemeClr>
                </a:solidFill>
                <a:latin typeface="Trebuchet MS"/>
                <a:cs typeface="Trebuchet MS"/>
              </a:rPr>
              <a:t> </a:t>
            </a:r>
            <a:r>
              <a:rPr sz="4950" spc="650" dirty="0">
                <a:solidFill>
                  <a:schemeClr val="accent3">
                    <a:lumMod val="50000"/>
                  </a:schemeClr>
                </a:solidFill>
                <a:latin typeface="Trebuchet MS"/>
                <a:cs typeface="Trebuchet MS"/>
              </a:rPr>
              <a:t>–</a:t>
            </a:r>
            <a:r>
              <a:rPr sz="4950" spc="-130" dirty="0">
                <a:solidFill>
                  <a:schemeClr val="accent3">
                    <a:lumMod val="50000"/>
                  </a:schemeClr>
                </a:solidFill>
                <a:latin typeface="Trebuchet MS"/>
                <a:cs typeface="Trebuchet MS"/>
              </a:rPr>
              <a:t> </a:t>
            </a:r>
            <a:r>
              <a:rPr sz="4950" spc="-240" dirty="0">
                <a:solidFill>
                  <a:schemeClr val="accent3">
                    <a:lumMod val="50000"/>
                  </a:schemeClr>
                </a:solidFill>
                <a:latin typeface="Trebuchet MS"/>
                <a:cs typeface="Trebuchet MS"/>
              </a:rPr>
              <a:t>předpoklad</a:t>
            </a:r>
            <a:r>
              <a:rPr sz="4950" spc="-120" dirty="0">
                <a:solidFill>
                  <a:schemeClr val="accent3">
                    <a:lumMod val="50000"/>
                  </a:schemeClr>
                </a:solidFill>
                <a:latin typeface="Trebuchet MS"/>
                <a:cs typeface="Trebuchet MS"/>
              </a:rPr>
              <a:t> </a:t>
            </a:r>
            <a:r>
              <a:rPr sz="4950" spc="-280" dirty="0">
                <a:solidFill>
                  <a:schemeClr val="accent3">
                    <a:lumMod val="50000"/>
                  </a:schemeClr>
                </a:solidFill>
                <a:latin typeface="Trebuchet MS"/>
                <a:cs typeface="Trebuchet MS"/>
              </a:rPr>
              <a:t>víceletého</a:t>
            </a:r>
            <a:r>
              <a:rPr sz="4950" spc="-145" dirty="0">
                <a:solidFill>
                  <a:schemeClr val="accent3">
                    <a:lumMod val="50000"/>
                  </a:schemeClr>
                </a:solidFill>
                <a:latin typeface="Trebuchet MS"/>
                <a:cs typeface="Trebuchet MS"/>
              </a:rPr>
              <a:t> </a:t>
            </a:r>
            <a:r>
              <a:rPr sz="4950" spc="-45" dirty="0">
                <a:solidFill>
                  <a:schemeClr val="accent3">
                    <a:lumMod val="50000"/>
                  </a:schemeClr>
                </a:solidFill>
                <a:latin typeface="Trebuchet MS"/>
                <a:cs typeface="Trebuchet MS"/>
              </a:rPr>
              <a:t>porostu </a:t>
            </a:r>
            <a:r>
              <a:rPr sz="4950" spc="-350" dirty="0">
                <a:solidFill>
                  <a:schemeClr val="accent3">
                    <a:lumMod val="50000"/>
                  </a:schemeClr>
                </a:solidFill>
                <a:latin typeface="Trebuchet MS"/>
                <a:cs typeface="Trebuchet MS"/>
              </a:rPr>
              <a:t>nehnojené,</a:t>
            </a:r>
            <a:r>
              <a:rPr sz="4950" spc="-620" dirty="0">
                <a:solidFill>
                  <a:schemeClr val="accent3">
                    <a:lumMod val="50000"/>
                  </a:schemeClr>
                </a:solidFill>
                <a:latin typeface="Trebuchet MS"/>
                <a:cs typeface="Trebuchet MS"/>
              </a:rPr>
              <a:t> </a:t>
            </a:r>
            <a:r>
              <a:rPr sz="4950" spc="-315" dirty="0">
                <a:solidFill>
                  <a:schemeClr val="accent3">
                    <a:lumMod val="50000"/>
                  </a:schemeClr>
                </a:solidFill>
                <a:latin typeface="Trebuchet MS"/>
                <a:cs typeface="Trebuchet MS"/>
              </a:rPr>
              <a:t>bez</a:t>
            </a:r>
            <a:r>
              <a:rPr sz="4950" spc="-90" dirty="0">
                <a:solidFill>
                  <a:schemeClr val="accent3">
                    <a:lumMod val="50000"/>
                  </a:schemeClr>
                </a:solidFill>
                <a:latin typeface="Trebuchet MS"/>
                <a:cs typeface="Trebuchet MS"/>
              </a:rPr>
              <a:t> </a:t>
            </a:r>
            <a:r>
              <a:rPr sz="4950" spc="160" dirty="0">
                <a:solidFill>
                  <a:schemeClr val="accent3">
                    <a:lumMod val="50000"/>
                  </a:schemeClr>
                </a:solidFill>
                <a:latin typeface="Trebuchet MS"/>
                <a:cs typeface="Trebuchet MS"/>
              </a:rPr>
              <a:t>POR</a:t>
            </a:r>
            <a:endParaRPr sz="4950" dirty="0">
              <a:solidFill>
                <a:schemeClr val="accent3">
                  <a:lumMod val="50000"/>
                </a:schemeClr>
              </a:solidFill>
              <a:latin typeface="Trebuchet MS"/>
              <a:cs typeface="Trebuchet MS"/>
            </a:endParaRPr>
          </a:p>
          <a:p>
            <a:pPr>
              <a:lnSpc>
                <a:spcPct val="100000"/>
              </a:lnSpc>
              <a:spcBef>
                <a:spcPts val="35"/>
              </a:spcBef>
            </a:pPr>
            <a:r>
              <a:rPr lang="cs-CZ" sz="7200" dirty="0">
                <a:solidFill>
                  <a:schemeClr val="accent3">
                    <a:lumMod val="50000"/>
                  </a:schemeClr>
                </a:solidFill>
                <a:latin typeface="Trebuchet MS"/>
                <a:cs typeface="Trebuchet MS"/>
              </a:rPr>
              <a:t>	</a:t>
            </a:r>
            <a:r>
              <a:rPr lang="cs-CZ" sz="7200" b="1" dirty="0">
                <a:solidFill>
                  <a:schemeClr val="accent5"/>
                </a:solidFill>
                <a:latin typeface="Trebuchet MS"/>
                <a:cs typeface="Trebuchet MS"/>
              </a:rPr>
              <a:t>Navýšení sazby na cca 600 EUR/ha</a:t>
            </a:r>
            <a:endParaRPr sz="7200" b="1" dirty="0">
              <a:solidFill>
                <a:schemeClr val="accent5"/>
              </a:solidFill>
              <a:latin typeface="Trebuchet MS"/>
              <a:cs typeface="Trebuchet M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8883" y="517613"/>
            <a:ext cx="1207135" cy="14052550"/>
            <a:chOff x="378883" y="517613"/>
            <a:chExt cx="1207135" cy="14052550"/>
          </a:xfrm>
        </p:grpSpPr>
        <p:pic>
          <p:nvPicPr>
            <p:cNvPr id="3" name="object 3"/>
            <p:cNvPicPr/>
            <p:nvPr/>
          </p:nvPicPr>
          <p:blipFill>
            <a:blip r:embed="rId2" cstate="print"/>
            <a:stretch>
              <a:fillRect/>
            </a:stretch>
          </p:blipFill>
          <p:spPr>
            <a:xfrm>
              <a:off x="829640" y="1918968"/>
              <a:ext cx="461080" cy="483694"/>
            </a:xfrm>
            <a:prstGeom prst="rect">
              <a:avLst/>
            </a:prstGeom>
          </p:spPr>
        </p:pic>
        <p:pic>
          <p:nvPicPr>
            <p:cNvPr id="4" name="object 4"/>
            <p:cNvPicPr/>
            <p:nvPr/>
          </p:nvPicPr>
          <p:blipFill>
            <a:blip r:embed="rId2" cstate="print"/>
            <a:stretch>
              <a:fillRect/>
            </a:stretch>
          </p:blipFill>
          <p:spPr>
            <a:xfrm>
              <a:off x="1124851" y="2979327"/>
              <a:ext cx="461080" cy="483694"/>
            </a:xfrm>
            <a:prstGeom prst="rect">
              <a:avLst/>
            </a:prstGeom>
          </p:spPr>
        </p:pic>
        <p:pic>
          <p:nvPicPr>
            <p:cNvPr id="5" name="object 5"/>
            <p:cNvPicPr/>
            <p:nvPr/>
          </p:nvPicPr>
          <p:blipFill>
            <a:blip r:embed="rId2" cstate="print"/>
            <a:stretch>
              <a:fillRect/>
            </a:stretch>
          </p:blipFill>
          <p:spPr>
            <a:xfrm>
              <a:off x="1124851" y="5846316"/>
              <a:ext cx="461080" cy="483694"/>
            </a:xfrm>
            <a:prstGeom prst="rect">
              <a:avLst/>
            </a:prstGeom>
          </p:spPr>
        </p:pic>
      </p:grpSp>
      <p:sp>
        <p:nvSpPr>
          <p:cNvPr id="6" name="object 6"/>
          <p:cNvSpPr txBox="1"/>
          <p:nvPr/>
        </p:nvSpPr>
        <p:spPr>
          <a:xfrm>
            <a:off x="1371063" y="352164"/>
            <a:ext cx="17919700" cy="7713009"/>
          </a:xfrm>
          <a:prstGeom prst="rect">
            <a:avLst/>
          </a:prstGeom>
        </p:spPr>
        <p:txBody>
          <a:bodyPr vert="horz" wrap="square" lIns="0" tIns="269875" rIns="0" bIns="0" rtlCol="0">
            <a:spAutoFit/>
          </a:bodyPr>
          <a:lstStyle/>
          <a:p>
            <a:pPr marL="40005" algn="just">
              <a:lnSpc>
                <a:spcPct val="100000"/>
              </a:lnSpc>
              <a:spcBef>
                <a:spcPts val="2125"/>
              </a:spcBef>
            </a:pPr>
            <a:r>
              <a:rPr sz="5450" b="1" spc="509" dirty="0">
                <a:solidFill>
                  <a:srgbClr val="804800"/>
                </a:solidFill>
                <a:latin typeface="Trebuchet MS"/>
                <a:cs typeface="Trebuchet MS"/>
              </a:rPr>
              <a:t>CELOFAREMNÍ</a:t>
            </a:r>
            <a:r>
              <a:rPr sz="5450" b="1" spc="-125" dirty="0">
                <a:solidFill>
                  <a:srgbClr val="804800"/>
                </a:solidFill>
                <a:latin typeface="Trebuchet MS"/>
                <a:cs typeface="Trebuchet MS"/>
              </a:rPr>
              <a:t> </a:t>
            </a:r>
            <a:r>
              <a:rPr sz="5450" b="1" spc="560" dirty="0">
                <a:solidFill>
                  <a:srgbClr val="804800"/>
                </a:solidFill>
                <a:latin typeface="Trebuchet MS"/>
                <a:cs typeface="Trebuchet MS"/>
              </a:rPr>
              <a:t>E</a:t>
            </a:r>
            <a:r>
              <a:rPr sz="5450" b="1" spc="229" dirty="0">
                <a:solidFill>
                  <a:srgbClr val="804800"/>
                </a:solidFill>
                <a:latin typeface="Trebuchet MS"/>
                <a:cs typeface="Trebuchet MS"/>
              </a:rPr>
              <a:t>K</a:t>
            </a:r>
            <a:r>
              <a:rPr sz="5450" b="1" spc="560" dirty="0">
                <a:solidFill>
                  <a:srgbClr val="804800"/>
                </a:solidFill>
                <a:latin typeface="Trebuchet MS"/>
                <a:cs typeface="Trebuchet MS"/>
              </a:rPr>
              <a:t>OP</a:t>
            </a:r>
            <a:r>
              <a:rPr sz="5450" b="1" spc="555" dirty="0">
                <a:solidFill>
                  <a:srgbClr val="804800"/>
                </a:solidFill>
                <a:latin typeface="Trebuchet MS"/>
                <a:cs typeface="Trebuchet MS"/>
              </a:rPr>
              <a:t>L</a:t>
            </a:r>
            <a:r>
              <a:rPr sz="5450" b="1" spc="15" dirty="0">
                <a:solidFill>
                  <a:srgbClr val="804800"/>
                </a:solidFill>
                <a:latin typeface="Trebuchet MS"/>
                <a:cs typeface="Trebuchet MS"/>
              </a:rPr>
              <a:t>A</a:t>
            </a:r>
            <a:r>
              <a:rPr sz="5450" b="1" spc="555" dirty="0">
                <a:solidFill>
                  <a:srgbClr val="804800"/>
                </a:solidFill>
                <a:latin typeface="Trebuchet MS"/>
                <a:cs typeface="Trebuchet MS"/>
              </a:rPr>
              <a:t>TB</a:t>
            </a:r>
            <a:r>
              <a:rPr sz="5450" b="1" spc="560" dirty="0">
                <a:solidFill>
                  <a:srgbClr val="804800"/>
                </a:solidFill>
                <a:latin typeface="Trebuchet MS"/>
                <a:cs typeface="Trebuchet MS"/>
              </a:rPr>
              <a:t>A</a:t>
            </a:r>
            <a:r>
              <a:rPr sz="5450" b="1" spc="-100" dirty="0">
                <a:solidFill>
                  <a:srgbClr val="804800"/>
                </a:solidFill>
                <a:latin typeface="Trebuchet MS"/>
                <a:cs typeface="Trebuchet MS"/>
              </a:rPr>
              <a:t> </a:t>
            </a:r>
            <a:r>
              <a:rPr sz="5450" b="1" spc="700" dirty="0">
                <a:solidFill>
                  <a:srgbClr val="804800"/>
                </a:solidFill>
                <a:latin typeface="Trebuchet MS"/>
                <a:cs typeface="Trebuchet MS"/>
              </a:rPr>
              <a:t>–</a:t>
            </a:r>
            <a:r>
              <a:rPr sz="5450" b="1" spc="-120" dirty="0">
                <a:solidFill>
                  <a:srgbClr val="804800"/>
                </a:solidFill>
                <a:latin typeface="Trebuchet MS"/>
                <a:cs typeface="Trebuchet MS"/>
              </a:rPr>
              <a:t> </a:t>
            </a:r>
            <a:r>
              <a:rPr sz="5450" b="1" spc="450" dirty="0">
                <a:solidFill>
                  <a:srgbClr val="804800"/>
                </a:solidFill>
                <a:latin typeface="Trebuchet MS"/>
                <a:cs typeface="Trebuchet MS"/>
              </a:rPr>
              <a:t>PRÉMIOVÝ</a:t>
            </a:r>
            <a:r>
              <a:rPr sz="5450" b="1" spc="-120" dirty="0">
                <a:solidFill>
                  <a:srgbClr val="804800"/>
                </a:solidFill>
                <a:latin typeface="Trebuchet MS"/>
                <a:cs typeface="Trebuchet MS"/>
              </a:rPr>
              <a:t> </a:t>
            </a:r>
            <a:r>
              <a:rPr sz="5450" b="1" spc="560" dirty="0">
                <a:solidFill>
                  <a:srgbClr val="804800"/>
                </a:solidFill>
                <a:latin typeface="Trebuchet MS"/>
                <a:cs typeface="Trebuchet MS"/>
              </a:rPr>
              <a:t>STUPEŇ</a:t>
            </a:r>
            <a:endParaRPr sz="5450" dirty="0">
              <a:latin typeface="Trebuchet MS"/>
              <a:cs typeface="Trebuchet MS"/>
            </a:endParaRPr>
          </a:p>
          <a:p>
            <a:pPr marL="12700" algn="just">
              <a:lnSpc>
                <a:spcPct val="100000"/>
              </a:lnSpc>
              <a:spcBef>
                <a:spcPts val="2020"/>
              </a:spcBef>
            </a:pPr>
            <a:r>
              <a:rPr sz="5450" b="1" dirty="0">
                <a:solidFill>
                  <a:schemeClr val="accent3">
                    <a:lumMod val="50000"/>
                  </a:schemeClr>
                </a:solidFill>
                <a:latin typeface="Trebuchet MS"/>
                <a:cs typeface="Trebuchet MS"/>
              </a:rPr>
              <a:t>Prémiová</a:t>
            </a:r>
            <a:r>
              <a:rPr sz="5450" b="1" spc="190" dirty="0">
                <a:solidFill>
                  <a:schemeClr val="accent3">
                    <a:lumMod val="50000"/>
                  </a:schemeClr>
                </a:solidFill>
                <a:latin typeface="Trebuchet MS"/>
                <a:cs typeface="Trebuchet MS"/>
              </a:rPr>
              <a:t> </a:t>
            </a:r>
            <a:r>
              <a:rPr sz="5450" b="1" spc="-10" dirty="0">
                <a:solidFill>
                  <a:schemeClr val="accent3">
                    <a:lumMod val="50000"/>
                  </a:schemeClr>
                </a:solidFill>
                <a:latin typeface="Trebuchet MS"/>
                <a:cs typeface="Trebuchet MS"/>
              </a:rPr>
              <a:t>ekoplatba</a:t>
            </a:r>
            <a:endParaRPr sz="5450" dirty="0">
              <a:solidFill>
                <a:schemeClr val="accent3">
                  <a:lumMod val="50000"/>
                </a:schemeClr>
              </a:solidFill>
              <a:latin typeface="Trebuchet MS"/>
              <a:cs typeface="Trebuchet MS"/>
            </a:endParaRPr>
          </a:p>
          <a:p>
            <a:pPr marL="307340" marR="5080" algn="just">
              <a:lnSpc>
                <a:spcPts val="5880"/>
              </a:lnSpc>
              <a:spcBef>
                <a:spcPts val="2560"/>
              </a:spcBef>
            </a:pPr>
            <a:r>
              <a:rPr sz="5450" spc="-409" dirty="0">
                <a:solidFill>
                  <a:schemeClr val="accent3">
                    <a:lumMod val="50000"/>
                  </a:schemeClr>
                </a:solidFill>
                <a:latin typeface="Trebuchet MS"/>
                <a:cs typeface="Trebuchet MS"/>
              </a:rPr>
              <a:t>Platba</a:t>
            </a:r>
            <a:r>
              <a:rPr sz="5450" spc="405" dirty="0">
                <a:solidFill>
                  <a:schemeClr val="accent3">
                    <a:lumMod val="50000"/>
                  </a:schemeClr>
                </a:solidFill>
                <a:latin typeface="Trebuchet MS"/>
                <a:cs typeface="Trebuchet MS"/>
              </a:rPr>
              <a:t> </a:t>
            </a:r>
            <a:r>
              <a:rPr sz="5450" spc="-270" dirty="0">
                <a:solidFill>
                  <a:schemeClr val="accent3">
                    <a:lumMod val="50000"/>
                  </a:schemeClr>
                </a:solidFill>
                <a:latin typeface="Trebuchet MS"/>
                <a:cs typeface="Trebuchet MS"/>
              </a:rPr>
              <a:t>poskytnuta</a:t>
            </a:r>
            <a:r>
              <a:rPr sz="5450" spc="420" dirty="0">
                <a:solidFill>
                  <a:schemeClr val="accent3">
                    <a:lumMod val="50000"/>
                  </a:schemeClr>
                </a:solidFill>
                <a:latin typeface="Trebuchet MS"/>
                <a:cs typeface="Trebuchet MS"/>
              </a:rPr>
              <a:t> </a:t>
            </a:r>
            <a:r>
              <a:rPr sz="5450" spc="-260" dirty="0">
                <a:solidFill>
                  <a:schemeClr val="accent3">
                    <a:lumMod val="50000"/>
                  </a:schemeClr>
                </a:solidFill>
                <a:latin typeface="Trebuchet MS"/>
                <a:cs typeface="Trebuchet MS"/>
              </a:rPr>
              <a:t>pouze</a:t>
            </a:r>
            <a:r>
              <a:rPr sz="5450" spc="405" dirty="0">
                <a:solidFill>
                  <a:schemeClr val="accent3">
                    <a:lumMod val="50000"/>
                  </a:schemeClr>
                </a:solidFill>
                <a:latin typeface="Trebuchet MS"/>
                <a:cs typeface="Trebuchet MS"/>
              </a:rPr>
              <a:t> </a:t>
            </a:r>
            <a:r>
              <a:rPr sz="5450" spc="-409" dirty="0">
                <a:solidFill>
                  <a:schemeClr val="accent3">
                    <a:lumMod val="50000"/>
                  </a:schemeClr>
                </a:solidFill>
                <a:latin typeface="Trebuchet MS"/>
                <a:cs typeface="Trebuchet MS"/>
              </a:rPr>
              <a:t>na</a:t>
            </a:r>
            <a:r>
              <a:rPr sz="5450" spc="409" dirty="0">
                <a:solidFill>
                  <a:schemeClr val="accent3">
                    <a:lumMod val="50000"/>
                  </a:schemeClr>
                </a:solidFill>
                <a:latin typeface="Trebuchet MS"/>
                <a:cs typeface="Trebuchet MS"/>
              </a:rPr>
              <a:t> </a:t>
            </a:r>
            <a:r>
              <a:rPr sz="5450" spc="-325" dirty="0">
                <a:solidFill>
                  <a:schemeClr val="accent3">
                    <a:lumMod val="50000"/>
                  </a:schemeClr>
                </a:solidFill>
                <a:latin typeface="Trebuchet MS"/>
                <a:cs typeface="Trebuchet MS"/>
              </a:rPr>
              <a:t>„nadstavbu“+</a:t>
            </a:r>
            <a:r>
              <a:rPr sz="5450" spc="390" dirty="0">
                <a:solidFill>
                  <a:schemeClr val="accent3">
                    <a:lumMod val="50000"/>
                  </a:schemeClr>
                </a:solidFill>
                <a:latin typeface="Trebuchet MS"/>
                <a:cs typeface="Trebuchet MS"/>
              </a:rPr>
              <a:t> </a:t>
            </a:r>
            <a:r>
              <a:rPr sz="5450" spc="-265" dirty="0">
                <a:solidFill>
                  <a:schemeClr val="accent3">
                    <a:lumMod val="50000"/>
                  </a:schemeClr>
                </a:solidFill>
                <a:latin typeface="Trebuchet MS"/>
                <a:cs typeface="Trebuchet MS"/>
              </a:rPr>
              <a:t>plochu</a:t>
            </a:r>
            <a:r>
              <a:rPr sz="5450" spc="415" dirty="0">
                <a:solidFill>
                  <a:schemeClr val="accent3">
                    <a:lumMod val="50000"/>
                  </a:schemeClr>
                </a:solidFill>
                <a:latin typeface="Trebuchet MS"/>
                <a:cs typeface="Trebuchet MS"/>
              </a:rPr>
              <a:t> </a:t>
            </a:r>
            <a:r>
              <a:rPr sz="5450" spc="-170" dirty="0">
                <a:solidFill>
                  <a:schemeClr val="accent3">
                    <a:lumMod val="50000"/>
                  </a:schemeClr>
                </a:solidFill>
                <a:latin typeface="Trebuchet MS"/>
                <a:cs typeface="Trebuchet MS"/>
              </a:rPr>
              <a:t>ochranného </a:t>
            </a:r>
            <a:r>
              <a:rPr sz="5450" spc="-320" dirty="0">
                <a:solidFill>
                  <a:schemeClr val="accent3">
                    <a:lumMod val="50000"/>
                  </a:schemeClr>
                </a:solidFill>
                <a:latin typeface="Trebuchet MS"/>
                <a:cs typeface="Trebuchet MS"/>
              </a:rPr>
              <a:t>pásu</a:t>
            </a:r>
            <a:r>
              <a:rPr sz="5450" spc="-114" dirty="0">
                <a:solidFill>
                  <a:schemeClr val="accent3">
                    <a:lumMod val="50000"/>
                  </a:schemeClr>
                </a:solidFill>
                <a:latin typeface="Trebuchet MS"/>
                <a:cs typeface="Trebuchet MS"/>
              </a:rPr>
              <a:t> </a:t>
            </a:r>
            <a:r>
              <a:rPr sz="5450" spc="-280" dirty="0">
                <a:solidFill>
                  <a:schemeClr val="accent3">
                    <a:lumMod val="50000"/>
                  </a:schemeClr>
                </a:solidFill>
                <a:latin typeface="Trebuchet MS"/>
                <a:cs typeface="Trebuchet MS"/>
              </a:rPr>
              <a:t>podél</a:t>
            </a:r>
            <a:r>
              <a:rPr sz="5450" spc="-110" dirty="0">
                <a:solidFill>
                  <a:schemeClr val="accent3">
                    <a:lumMod val="50000"/>
                  </a:schemeClr>
                </a:solidFill>
                <a:latin typeface="Trebuchet MS"/>
                <a:cs typeface="Trebuchet MS"/>
              </a:rPr>
              <a:t> </a:t>
            </a:r>
            <a:r>
              <a:rPr sz="5450" spc="-20" dirty="0">
                <a:solidFill>
                  <a:schemeClr val="accent3">
                    <a:lumMod val="50000"/>
                  </a:schemeClr>
                </a:solidFill>
                <a:latin typeface="Trebuchet MS"/>
                <a:cs typeface="Trebuchet MS"/>
              </a:rPr>
              <a:t>vody</a:t>
            </a:r>
            <a:endParaRPr sz="5450" dirty="0">
              <a:solidFill>
                <a:schemeClr val="accent3">
                  <a:lumMod val="50000"/>
                </a:schemeClr>
              </a:solidFill>
              <a:latin typeface="Trebuchet MS"/>
              <a:cs typeface="Trebuchet MS"/>
            </a:endParaRPr>
          </a:p>
          <a:p>
            <a:pPr marL="1468755" algn="just">
              <a:lnSpc>
                <a:spcPct val="100000"/>
              </a:lnSpc>
              <a:spcBef>
                <a:spcPts val="1720"/>
              </a:spcBef>
            </a:pPr>
            <a:r>
              <a:rPr sz="5450" spc="310" dirty="0">
                <a:solidFill>
                  <a:schemeClr val="accent3">
                    <a:lumMod val="50000"/>
                  </a:schemeClr>
                </a:solidFill>
                <a:latin typeface="Trebuchet MS"/>
                <a:cs typeface="Trebuchet MS"/>
              </a:rPr>
              <a:t>=</a:t>
            </a:r>
            <a:r>
              <a:rPr sz="5450" spc="-305" dirty="0">
                <a:solidFill>
                  <a:schemeClr val="accent3">
                    <a:lumMod val="50000"/>
                  </a:schemeClr>
                </a:solidFill>
                <a:latin typeface="Trebuchet MS"/>
                <a:cs typeface="Trebuchet MS"/>
              </a:rPr>
              <a:t> </a:t>
            </a:r>
            <a:r>
              <a:rPr sz="5450" b="1" spc="-95" dirty="0">
                <a:solidFill>
                  <a:schemeClr val="accent3">
                    <a:lumMod val="50000"/>
                  </a:schemeClr>
                </a:solidFill>
                <a:latin typeface="Trebuchet MS"/>
                <a:cs typeface="Trebuchet MS"/>
              </a:rPr>
              <a:t>liniové</a:t>
            </a:r>
            <a:r>
              <a:rPr sz="5450" b="1" spc="-229" dirty="0">
                <a:solidFill>
                  <a:schemeClr val="accent3">
                    <a:lumMod val="50000"/>
                  </a:schemeClr>
                </a:solidFill>
                <a:latin typeface="Trebuchet MS"/>
                <a:cs typeface="Trebuchet MS"/>
              </a:rPr>
              <a:t> </a:t>
            </a:r>
            <a:r>
              <a:rPr sz="5450" b="1" dirty="0">
                <a:solidFill>
                  <a:schemeClr val="accent3">
                    <a:lumMod val="50000"/>
                  </a:schemeClr>
                </a:solidFill>
                <a:latin typeface="Trebuchet MS"/>
                <a:cs typeface="Trebuchet MS"/>
              </a:rPr>
              <a:t>prvky</a:t>
            </a:r>
            <a:r>
              <a:rPr sz="5450" b="1" spc="-225" dirty="0">
                <a:solidFill>
                  <a:schemeClr val="accent3">
                    <a:lumMod val="50000"/>
                  </a:schemeClr>
                </a:solidFill>
                <a:latin typeface="Trebuchet MS"/>
                <a:cs typeface="Trebuchet MS"/>
              </a:rPr>
              <a:t> </a:t>
            </a:r>
            <a:r>
              <a:rPr sz="5450" b="1" dirty="0">
                <a:solidFill>
                  <a:schemeClr val="accent3">
                    <a:lumMod val="50000"/>
                  </a:schemeClr>
                </a:solidFill>
                <a:latin typeface="Trebuchet MS"/>
                <a:cs typeface="Trebuchet MS"/>
              </a:rPr>
              <a:t>v</a:t>
            </a:r>
            <a:r>
              <a:rPr sz="5450" b="1" spc="-229" dirty="0">
                <a:solidFill>
                  <a:schemeClr val="accent3">
                    <a:lumMod val="50000"/>
                  </a:schemeClr>
                </a:solidFill>
                <a:latin typeface="Trebuchet MS"/>
                <a:cs typeface="Trebuchet MS"/>
              </a:rPr>
              <a:t> </a:t>
            </a:r>
            <a:r>
              <a:rPr sz="5450" b="1" dirty="0">
                <a:solidFill>
                  <a:schemeClr val="accent3">
                    <a:lumMod val="50000"/>
                  </a:schemeClr>
                </a:solidFill>
                <a:latin typeface="Trebuchet MS"/>
                <a:cs typeface="Trebuchet MS"/>
              </a:rPr>
              <a:t>rozsahu</a:t>
            </a:r>
            <a:r>
              <a:rPr sz="5450" b="1" spc="-220" dirty="0">
                <a:solidFill>
                  <a:schemeClr val="accent3">
                    <a:lumMod val="50000"/>
                  </a:schemeClr>
                </a:solidFill>
                <a:latin typeface="Trebuchet MS"/>
                <a:cs typeface="Trebuchet MS"/>
              </a:rPr>
              <a:t> </a:t>
            </a:r>
            <a:r>
              <a:rPr sz="5450" b="1" dirty="0">
                <a:solidFill>
                  <a:schemeClr val="accent3">
                    <a:lumMod val="50000"/>
                  </a:schemeClr>
                </a:solidFill>
                <a:latin typeface="Trebuchet MS"/>
                <a:cs typeface="Trebuchet MS"/>
              </a:rPr>
              <a:t>2</a:t>
            </a:r>
            <a:r>
              <a:rPr sz="5450" b="1" spc="-225" dirty="0">
                <a:solidFill>
                  <a:schemeClr val="accent3">
                    <a:lumMod val="50000"/>
                  </a:schemeClr>
                </a:solidFill>
                <a:latin typeface="Trebuchet MS"/>
                <a:cs typeface="Trebuchet MS"/>
              </a:rPr>
              <a:t> </a:t>
            </a:r>
            <a:r>
              <a:rPr sz="5450" b="1" spc="145" dirty="0">
                <a:solidFill>
                  <a:schemeClr val="accent3">
                    <a:lumMod val="50000"/>
                  </a:schemeClr>
                </a:solidFill>
                <a:latin typeface="Trebuchet MS"/>
                <a:cs typeface="Trebuchet MS"/>
              </a:rPr>
              <a:t>%</a:t>
            </a:r>
            <a:r>
              <a:rPr sz="5450" b="1" spc="-220" dirty="0">
                <a:solidFill>
                  <a:schemeClr val="accent3">
                    <a:lumMod val="50000"/>
                  </a:schemeClr>
                </a:solidFill>
                <a:latin typeface="Trebuchet MS"/>
                <a:cs typeface="Trebuchet MS"/>
              </a:rPr>
              <a:t> </a:t>
            </a:r>
            <a:r>
              <a:rPr sz="5450" b="1" dirty="0">
                <a:solidFill>
                  <a:schemeClr val="accent3">
                    <a:lumMod val="50000"/>
                  </a:schemeClr>
                </a:solidFill>
                <a:latin typeface="Trebuchet MS"/>
                <a:cs typeface="Trebuchet MS"/>
              </a:rPr>
              <a:t>-</a:t>
            </a:r>
            <a:r>
              <a:rPr sz="5450" b="1" spc="-225" dirty="0">
                <a:solidFill>
                  <a:schemeClr val="accent3">
                    <a:lumMod val="50000"/>
                  </a:schemeClr>
                </a:solidFill>
                <a:latin typeface="Trebuchet MS"/>
                <a:cs typeface="Trebuchet MS"/>
              </a:rPr>
              <a:t> </a:t>
            </a:r>
            <a:r>
              <a:rPr sz="5450" b="1" dirty="0">
                <a:solidFill>
                  <a:schemeClr val="accent3">
                    <a:lumMod val="50000"/>
                  </a:schemeClr>
                </a:solidFill>
                <a:latin typeface="Trebuchet MS"/>
                <a:cs typeface="Trebuchet MS"/>
              </a:rPr>
              <a:t>7</a:t>
            </a:r>
            <a:r>
              <a:rPr sz="5450" b="1" spc="-220" dirty="0">
                <a:solidFill>
                  <a:schemeClr val="accent3">
                    <a:lumMod val="50000"/>
                  </a:schemeClr>
                </a:solidFill>
                <a:latin typeface="Trebuchet MS"/>
                <a:cs typeface="Trebuchet MS"/>
              </a:rPr>
              <a:t> </a:t>
            </a:r>
            <a:r>
              <a:rPr sz="5450" b="1" spc="145" dirty="0">
                <a:solidFill>
                  <a:schemeClr val="accent3">
                    <a:lumMod val="50000"/>
                  </a:schemeClr>
                </a:solidFill>
                <a:latin typeface="Trebuchet MS"/>
                <a:cs typeface="Trebuchet MS"/>
              </a:rPr>
              <a:t>%</a:t>
            </a:r>
            <a:r>
              <a:rPr sz="5450" b="1" spc="-220" dirty="0">
                <a:solidFill>
                  <a:schemeClr val="accent3">
                    <a:lumMod val="50000"/>
                  </a:schemeClr>
                </a:solidFill>
                <a:latin typeface="Trebuchet MS"/>
                <a:cs typeface="Trebuchet MS"/>
              </a:rPr>
              <a:t> </a:t>
            </a:r>
            <a:r>
              <a:rPr sz="5450" spc="-254" dirty="0">
                <a:solidFill>
                  <a:schemeClr val="accent3">
                    <a:lumMod val="50000"/>
                  </a:schemeClr>
                </a:solidFill>
                <a:latin typeface="Trebuchet MS"/>
                <a:cs typeface="Trebuchet MS"/>
              </a:rPr>
              <a:t>výměry</a:t>
            </a:r>
            <a:r>
              <a:rPr sz="5450" spc="-155" dirty="0">
                <a:solidFill>
                  <a:schemeClr val="accent3">
                    <a:lumMod val="50000"/>
                  </a:schemeClr>
                </a:solidFill>
                <a:latin typeface="Trebuchet MS"/>
                <a:cs typeface="Trebuchet MS"/>
              </a:rPr>
              <a:t> </a:t>
            </a:r>
            <a:r>
              <a:rPr sz="5450" spc="170" dirty="0">
                <a:solidFill>
                  <a:schemeClr val="accent3">
                    <a:lumMod val="50000"/>
                  </a:schemeClr>
                </a:solidFill>
                <a:latin typeface="Trebuchet MS"/>
                <a:cs typeface="Trebuchet MS"/>
              </a:rPr>
              <a:t>RUG</a:t>
            </a:r>
            <a:endParaRPr sz="5450" dirty="0">
              <a:solidFill>
                <a:schemeClr val="accent3">
                  <a:lumMod val="50000"/>
                </a:schemeClr>
              </a:solidFill>
              <a:latin typeface="Trebuchet MS"/>
              <a:cs typeface="Trebuchet MS"/>
            </a:endParaRPr>
          </a:p>
          <a:p>
            <a:pPr marL="307340" marR="6350" algn="just">
              <a:lnSpc>
                <a:spcPts val="5880"/>
              </a:lnSpc>
              <a:spcBef>
                <a:spcPts val="2555"/>
              </a:spcBef>
            </a:pPr>
            <a:r>
              <a:rPr sz="5450" spc="-360" dirty="0">
                <a:solidFill>
                  <a:schemeClr val="accent3">
                    <a:lumMod val="50000"/>
                  </a:schemeClr>
                </a:solidFill>
                <a:latin typeface="Trebuchet MS"/>
                <a:cs typeface="Trebuchet MS"/>
              </a:rPr>
              <a:t>Požadavek</a:t>
            </a:r>
            <a:r>
              <a:rPr sz="5450" spc="935" dirty="0">
                <a:solidFill>
                  <a:schemeClr val="accent3">
                    <a:lumMod val="50000"/>
                  </a:schemeClr>
                </a:solidFill>
                <a:latin typeface="Trebuchet MS"/>
                <a:cs typeface="Trebuchet MS"/>
              </a:rPr>
              <a:t> </a:t>
            </a:r>
            <a:r>
              <a:rPr sz="5450" spc="-409" dirty="0">
                <a:solidFill>
                  <a:schemeClr val="accent3">
                    <a:lumMod val="50000"/>
                  </a:schemeClr>
                </a:solidFill>
                <a:latin typeface="Trebuchet MS"/>
                <a:cs typeface="Trebuchet MS"/>
              </a:rPr>
              <a:t>na</a:t>
            </a:r>
            <a:r>
              <a:rPr sz="5450" spc="950" dirty="0">
                <a:solidFill>
                  <a:schemeClr val="accent3">
                    <a:lumMod val="50000"/>
                  </a:schemeClr>
                </a:solidFill>
                <a:latin typeface="Trebuchet MS"/>
                <a:cs typeface="Trebuchet MS"/>
              </a:rPr>
              <a:t> </a:t>
            </a:r>
            <a:r>
              <a:rPr sz="5450" spc="-305" dirty="0">
                <a:solidFill>
                  <a:schemeClr val="accent3">
                    <a:lumMod val="50000"/>
                  </a:schemeClr>
                </a:solidFill>
                <a:latin typeface="Trebuchet MS"/>
                <a:cs typeface="Trebuchet MS"/>
              </a:rPr>
              <a:t>liniové</a:t>
            </a:r>
            <a:r>
              <a:rPr sz="5450" spc="930" dirty="0">
                <a:solidFill>
                  <a:schemeClr val="accent3">
                    <a:lumMod val="50000"/>
                  </a:schemeClr>
                </a:solidFill>
                <a:latin typeface="Trebuchet MS"/>
                <a:cs typeface="Trebuchet MS"/>
              </a:rPr>
              <a:t> </a:t>
            </a:r>
            <a:r>
              <a:rPr sz="5450" dirty="0">
                <a:solidFill>
                  <a:schemeClr val="accent3">
                    <a:lumMod val="50000"/>
                  </a:schemeClr>
                </a:solidFill>
                <a:latin typeface="Trebuchet MS"/>
                <a:cs typeface="Trebuchet MS"/>
              </a:rPr>
              <a:t>úhory</a:t>
            </a:r>
            <a:r>
              <a:rPr sz="5450" spc="960" dirty="0">
                <a:solidFill>
                  <a:schemeClr val="accent3">
                    <a:lumMod val="50000"/>
                  </a:schemeClr>
                </a:solidFill>
                <a:latin typeface="Trebuchet MS"/>
                <a:cs typeface="Trebuchet MS"/>
              </a:rPr>
              <a:t> </a:t>
            </a:r>
            <a:r>
              <a:rPr sz="5450" spc="-270" dirty="0">
                <a:solidFill>
                  <a:schemeClr val="accent3">
                    <a:lumMod val="50000"/>
                  </a:schemeClr>
                </a:solidFill>
                <a:latin typeface="Trebuchet MS"/>
                <a:cs typeface="Trebuchet MS"/>
              </a:rPr>
              <a:t>doplněn</a:t>
            </a:r>
            <a:r>
              <a:rPr sz="5450" spc="940" dirty="0">
                <a:solidFill>
                  <a:schemeClr val="accent3">
                    <a:lumMod val="50000"/>
                  </a:schemeClr>
                </a:solidFill>
                <a:latin typeface="Trebuchet MS"/>
                <a:cs typeface="Trebuchet MS"/>
              </a:rPr>
              <a:t> </a:t>
            </a:r>
            <a:r>
              <a:rPr sz="5450" spc="55" dirty="0">
                <a:solidFill>
                  <a:schemeClr val="accent3">
                    <a:lumMod val="50000"/>
                  </a:schemeClr>
                </a:solidFill>
                <a:latin typeface="Trebuchet MS"/>
                <a:cs typeface="Trebuchet MS"/>
              </a:rPr>
              <a:t>o</a:t>
            </a:r>
            <a:r>
              <a:rPr sz="5450" spc="940" dirty="0">
                <a:solidFill>
                  <a:schemeClr val="accent3">
                    <a:lumMod val="50000"/>
                  </a:schemeClr>
                </a:solidFill>
                <a:latin typeface="Trebuchet MS"/>
                <a:cs typeface="Trebuchet MS"/>
              </a:rPr>
              <a:t> </a:t>
            </a:r>
            <a:r>
              <a:rPr sz="5450" spc="-375" dirty="0">
                <a:solidFill>
                  <a:schemeClr val="accent3">
                    <a:lumMod val="50000"/>
                  </a:schemeClr>
                </a:solidFill>
                <a:latin typeface="Trebuchet MS"/>
                <a:cs typeface="Trebuchet MS"/>
              </a:rPr>
              <a:t>minimální</a:t>
            </a:r>
            <a:r>
              <a:rPr sz="5450" spc="955" dirty="0">
                <a:solidFill>
                  <a:schemeClr val="accent3">
                    <a:lumMod val="50000"/>
                  </a:schemeClr>
                </a:solidFill>
                <a:latin typeface="Trebuchet MS"/>
                <a:cs typeface="Trebuchet MS"/>
              </a:rPr>
              <a:t> </a:t>
            </a:r>
            <a:r>
              <a:rPr sz="5450" spc="-310" dirty="0">
                <a:solidFill>
                  <a:schemeClr val="accent3">
                    <a:lumMod val="50000"/>
                  </a:schemeClr>
                </a:solidFill>
                <a:latin typeface="Trebuchet MS"/>
                <a:cs typeface="Trebuchet MS"/>
              </a:rPr>
              <a:t>vzdálenost </a:t>
            </a:r>
            <a:r>
              <a:rPr sz="5450" spc="-375" dirty="0">
                <a:solidFill>
                  <a:schemeClr val="accent3">
                    <a:lumMod val="50000"/>
                  </a:schemeClr>
                </a:solidFill>
                <a:latin typeface="Trebuchet MS"/>
                <a:cs typeface="Trebuchet MS"/>
              </a:rPr>
              <a:t>mezi</a:t>
            </a:r>
            <a:r>
              <a:rPr sz="5450" spc="-50" dirty="0">
                <a:solidFill>
                  <a:schemeClr val="accent3">
                    <a:lumMod val="50000"/>
                  </a:schemeClr>
                </a:solidFill>
                <a:latin typeface="Trebuchet MS"/>
                <a:cs typeface="Trebuchet MS"/>
              </a:rPr>
              <a:t>  </a:t>
            </a:r>
            <a:r>
              <a:rPr sz="5450" dirty="0">
                <a:solidFill>
                  <a:schemeClr val="accent3">
                    <a:lumMod val="50000"/>
                  </a:schemeClr>
                </a:solidFill>
                <a:latin typeface="Trebuchet MS"/>
                <a:cs typeface="Trebuchet MS"/>
              </a:rPr>
              <a:t>2</a:t>
            </a:r>
            <a:r>
              <a:rPr sz="5450" spc="-55" dirty="0">
                <a:solidFill>
                  <a:schemeClr val="accent3">
                    <a:lumMod val="50000"/>
                  </a:schemeClr>
                </a:solidFill>
                <a:latin typeface="Trebuchet MS"/>
                <a:cs typeface="Trebuchet MS"/>
              </a:rPr>
              <a:t>  </a:t>
            </a:r>
            <a:r>
              <a:rPr sz="5450" spc="-330" dirty="0">
                <a:solidFill>
                  <a:schemeClr val="accent3">
                    <a:lumMod val="50000"/>
                  </a:schemeClr>
                </a:solidFill>
                <a:latin typeface="Trebuchet MS"/>
                <a:cs typeface="Trebuchet MS"/>
              </a:rPr>
              <a:t>plochami</a:t>
            </a:r>
            <a:r>
              <a:rPr sz="5450" spc="-55" dirty="0">
                <a:solidFill>
                  <a:schemeClr val="accent3">
                    <a:lumMod val="50000"/>
                  </a:schemeClr>
                </a:solidFill>
                <a:latin typeface="Trebuchet MS"/>
                <a:cs typeface="Trebuchet MS"/>
              </a:rPr>
              <a:t>  </a:t>
            </a:r>
            <a:r>
              <a:rPr sz="5450" dirty="0">
                <a:solidFill>
                  <a:schemeClr val="accent3">
                    <a:lumMod val="50000"/>
                  </a:schemeClr>
                </a:solidFill>
                <a:latin typeface="Trebuchet MS"/>
                <a:cs typeface="Trebuchet MS"/>
              </a:rPr>
              <a:t>úhoru</a:t>
            </a:r>
            <a:r>
              <a:rPr sz="5450" spc="-55" dirty="0">
                <a:solidFill>
                  <a:schemeClr val="accent3">
                    <a:lumMod val="50000"/>
                  </a:schemeClr>
                </a:solidFill>
                <a:latin typeface="Trebuchet MS"/>
                <a:cs typeface="Trebuchet MS"/>
              </a:rPr>
              <a:t>  </a:t>
            </a:r>
            <a:r>
              <a:rPr sz="5450" b="1" dirty="0">
                <a:solidFill>
                  <a:schemeClr val="accent3">
                    <a:lumMod val="50000"/>
                  </a:schemeClr>
                </a:solidFill>
                <a:latin typeface="Trebuchet MS"/>
                <a:cs typeface="Trebuchet MS"/>
              </a:rPr>
              <a:t>=</a:t>
            </a:r>
            <a:r>
              <a:rPr sz="5450" b="1" spc="-55" dirty="0">
                <a:solidFill>
                  <a:schemeClr val="accent3">
                    <a:lumMod val="50000"/>
                  </a:schemeClr>
                </a:solidFill>
                <a:latin typeface="Trebuchet MS"/>
                <a:cs typeface="Trebuchet MS"/>
              </a:rPr>
              <a:t>  </a:t>
            </a:r>
            <a:r>
              <a:rPr sz="5450" b="1" dirty="0">
                <a:solidFill>
                  <a:schemeClr val="accent3">
                    <a:lumMod val="50000"/>
                  </a:schemeClr>
                </a:solidFill>
                <a:latin typeface="Trebuchet MS"/>
                <a:cs typeface="Trebuchet MS"/>
              </a:rPr>
              <a:t>min.</a:t>
            </a:r>
            <a:r>
              <a:rPr sz="5450" b="1" spc="1030" dirty="0">
                <a:solidFill>
                  <a:schemeClr val="accent3">
                    <a:lumMod val="50000"/>
                  </a:schemeClr>
                </a:solidFill>
                <a:latin typeface="Trebuchet MS"/>
                <a:cs typeface="Trebuchet MS"/>
              </a:rPr>
              <a:t> </a:t>
            </a:r>
            <a:r>
              <a:rPr sz="5450" b="1" dirty="0">
                <a:solidFill>
                  <a:schemeClr val="accent3">
                    <a:lumMod val="50000"/>
                  </a:schemeClr>
                </a:solidFill>
                <a:latin typeface="Trebuchet MS"/>
                <a:cs typeface="Trebuchet MS"/>
              </a:rPr>
              <a:t>50</a:t>
            </a:r>
            <a:r>
              <a:rPr sz="5450" b="1" spc="-60" dirty="0">
                <a:solidFill>
                  <a:schemeClr val="accent3">
                    <a:lumMod val="50000"/>
                  </a:schemeClr>
                </a:solidFill>
                <a:latin typeface="Trebuchet MS"/>
                <a:cs typeface="Trebuchet MS"/>
              </a:rPr>
              <a:t>  </a:t>
            </a:r>
            <a:r>
              <a:rPr sz="5450" b="1" spc="515" dirty="0">
                <a:solidFill>
                  <a:schemeClr val="accent3">
                    <a:lumMod val="50000"/>
                  </a:schemeClr>
                </a:solidFill>
                <a:latin typeface="Trebuchet MS"/>
                <a:cs typeface="Trebuchet MS"/>
              </a:rPr>
              <a:t>m</a:t>
            </a:r>
            <a:r>
              <a:rPr sz="5450" b="1" spc="-50" dirty="0">
                <a:solidFill>
                  <a:schemeClr val="accent3">
                    <a:lumMod val="50000"/>
                  </a:schemeClr>
                </a:solidFill>
                <a:latin typeface="Trebuchet MS"/>
                <a:cs typeface="Trebuchet MS"/>
              </a:rPr>
              <a:t>  </a:t>
            </a:r>
            <a:r>
              <a:rPr sz="5450" b="1" dirty="0">
                <a:solidFill>
                  <a:schemeClr val="accent3">
                    <a:lumMod val="50000"/>
                  </a:schemeClr>
                </a:solidFill>
                <a:latin typeface="Trebuchet MS"/>
                <a:cs typeface="Trebuchet MS"/>
              </a:rPr>
              <a:t>a</a:t>
            </a:r>
            <a:r>
              <a:rPr sz="5450" b="1" spc="-50" dirty="0">
                <a:solidFill>
                  <a:schemeClr val="accent3">
                    <a:lumMod val="50000"/>
                  </a:schemeClr>
                </a:solidFill>
                <a:latin typeface="Trebuchet MS"/>
                <a:cs typeface="Trebuchet MS"/>
              </a:rPr>
              <a:t>  </a:t>
            </a:r>
            <a:r>
              <a:rPr sz="5450" b="1" spc="-10" dirty="0">
                <a:solidFill>
                  <a:schemeClr val="accent3">
                    <a:lumMod val="50000"/>
                  </a:schemeClr>
                </a:solidFill>
                <a:latin typeface="Trebuchet MS"/>
                <a:cs typeface="Trebuchet MS"/>
              </a:rPr>
              <a:t>nektarodárný porost</a:t>
            </a:r>
            <a:endParaRPr sz="5450" dirty="0">
              <a:solidFill>
                <a:schemeClr val="accent3">
                  <a:lumMod val="50000"/>
                </a:schemeClr>
              </a:solidFill>
              <a:latin typeface="Trebuchet MS"/>
              <a:cs typeface="Trebuchet MS"/>
            </a:endParaRPr>
          </a:p>
        </p:txBody>
      </p:sp>
      <p:pic>
        <p:nvPicPr>
          <p:cNvPr id="7" name="object 7"/>
          <p:cNvPicPr/>
          <p:nvPr/>
        </p:nvPicPr>
        <p:blipFill>
          <a:blip r:embed="rId2" cstate="print"/>
          <a:stretch>
            <a:fillRect/>
          </a:stretch>
        </p:blipFill>
        <p:spPr>
          <a:xfrm>
            <a:off x="1124851" y="8399217"/>
            <a:ext cx="461080" cy="483694"/>
          </a:xfrm>
          <a:prstGeom prst="rect">
            <a:avLst/>
          </a:prstGeom>
        </p:spPr>
      </p:pic>
      <p:sp>
        <p:nvSpPr>
          <p:cNvPr id="8" name="object 8"/>
          <p:cNvSpPr txBox="1"/>
          <p:nvPr/>
        </p:nvSpPr>
        <p:spPr>
          <a:xfrm>
            <a:off x="18125737" y="8178445"/>
            <a:ext cx="1163320" cy="855344"/>
          </a:xfrm>
          <a:prstGeom prst="rect">
            <a:avLst/>
          </a:prstGeom>
        </p:spPr>
        <p:txBody>
          <a:bodyPr vert="horz" wrap="square" lIns="0" tIns="11430" rIns="0" bIns="0" rtlCol="0">
            <a:spAutoFit/>
          </a:bodyPr>
          <a:lstStyle/>
          <a:p>
            <a:pPr marL="12700">
              <a:lnSpc>
                <a:spcPct val="100000"/>
              </a:lnSpc>
              <a:spcBef>
                <a:spcPts val="90"/>
              </a:spcBef>
            </a:pPr>
            <a:r>
              <a:rPr sz="5450" spc="-434" dirty="0">
                <a:latin typeface="Trebuchet MS"/>
                <a:cs typeface="Trebuchet MS"/>
              </a:rPr>
              <a:t>jako</a:t>
            </a:r>
            <a:endParaRPr sz="5450">
              <a:latin typeface="Trebuchet MS"/>
              <a:cs typeface="Trebuchet MS"/>
            </a:endParaRPr>
          </a:p>
        </p:txBody>
      </p:sp>
      <p:pic>
        <p:nvPicPr>
          <p:cNvPr id="9" name="object 9"/>
          <p:cNvPicPr/>
          <p:nvPr/>
        </p:nvPicPr>
        <p:blipFill>
          <a:blip r:embed="rId2" cstate="print"/>
          <a:stretch>
            <a:fillRect/>
          </a:stretch>
        </p:blipFill>
        <p:spPr>
          <a:xfrm>
            <a:off x="3788311" y="10290023"/>
            <a:ext cx="461080" cy="483694"/>
          </a:xfrm>
          <a:prstGeom prst="rect">
            <a:avLst/>
          </a:prstGeom>
        </p:spPr>
      </p:pic>
      <p:pic>
        <p:nvPicPr>
          <p:cNvPr id="10" name="object 10"/>
          <p:cNvPicPr/>
          <p:nvPr/>
        </p:nvPicPr>
        <p:blipFill>
          <a:blip r:embed="rId2" cstate="print"/>
          <a:stretch>
            <a:fillRect/>
          </a:stretch>
        </p:blipFill>
        <p:spPr>
          <a:xfrm>
            <a:off x="3788311" y="11182031"/>
            <a:ext cx="461080" cy="483694"/>
          </a:xfrm>
          <a:prstGeom prst="rect">
            <a:avLst/>
          </a:prstGeom>
        </p:spPr>
      </p:pic>
      <p:pic>
        <p:nvPicPr>
          <p:cNvPr id="11" name="object 11"/>
          <p:cNvPicPr/>
          <p:nvPr/>
        </p:nvPicPr>
        <p:blipFill>
          <a:blip r:embed="rId2" cstate="print"/>
          <a:stretch>
            <a:fillRect/>
          </a:stretch>
        </p:blipFill>
        <p:spPr>
          <a:xfrm>
            <a:off x="3788311" y="12074038"/>
            <a:ext cx="461080" cy="483694"/>
          </a:xfrm>
          <a:prstGeom prst="rect">
            <a:avLst/>
          </a:prstGeom>
        </p:spPr>
      </p:pic>
      <p:pic>
        <p:nvPicPr>
          <p:cNvPr id="12" name="object 12"/>
          <p:cNvPicPr/>
          <p:nvPr/>
        </p:nvPicPr>
        <p:blipFill>
          <a:blip r:embed="rId2" cstate="print"/>
          <a:stretch>
            <a:fillRect/>
          </a:stretch>
        </p:blipFill>
        <p:spPr>
          <a:xfrm>
            <a:off x="3788311" y="12966047"/>
            <a:ext cx="461080" cy="483694"/>
          </a:xfrm>
          <a:prstGeom prst="rect">
            <a:avLst/>
          </a:prstGeom>
        </p:spPr>
      </p:pic>
      <p:sp>
        <p:nvSpPr>
          <p:cNvPr id="13" name="object 13"/>
          <p:cNvSpPr txBox="1"/>
          <p:nvPr/>
        </p:nvSpPr>
        <p:spPr>
          <a:xfrm>
            <a:off x="1666306" y="8178445"/>
            <a:ext cx="15724505" cy="5420995"/>
          </a:xfrm>
          <a:prstGeom prst="rect">
            <a:avLst/>
          </a:prstGeom>
        </p:spPr>
        <p:txBody>
          <a:bodyPr vert="horz" wrap="square" lIns="0" tIns="11430" rIns="0" bIns="0" rtlCol="0">
            <a:spAutoFit/>
          </a:bodyPr>
          <a:lstStyle/>
          <a:p>
            <a:pPr marL="12700">
              <a:lnSpc>
                <a:spcPts val="6210"/>
              </a:lnSpc>
              <a:spcBef>
                <a:spcPts val="90"/>
              </a:spcBef>
              <a:tabLst>
                <a:tab pos="2853055" algn="l"/>
                <a:tab pos="6356350" algn="l"/>
                <a:tab pos="10356850" algn="l"/>
                <a:tab pos="12369165" algn="l"/>
              </a:tabLst>
            </a:pPr>
            <a:r>
              <a:rPr sz="5450" spc="-370" dirty="0">
                <a:solidFill>
                  <a:schemeClr val="accent3">
                    <a:lumMod val="50000"/>
                  </a:schemeClr>
                </a:solidFill>
                <a:latin typeface="Trebuchet MS"/>
                <a:cs typeface="Trebuchet MS"/>
              </a:rPr>
              <a:t>Sladěny</a:t>
            </a:r>
            <a:r>
              <a:rPr sz="5450" dirty="0">
                <a:solidFill>
                  <a:schemeClr val="accent3">
                    <a:lumMod val="50000"/>
                  </a:schemeClr>
                </a:solidFill>
                <a:latin typeface="Trebuchet MS"/>
                <a:cs typeface="Trebuchet MS"/>
              </a:rPr>
              <a:t>	</a:t>
            </a:r>
            <a:r>
              <a:rPr sz="5450" spc="-270" dirty="0">
                <a:solidFill>
                  <a:schemeClr val="accent3">
                    <a:lumMod val="50000"/>
                  </a:schemeClr>
                </a:solidFill>
                <a:latin typeface="Trebuchet MS"/>
                <a:cs typeface="Trebuchet MS"/>
              </a:rPr>
              <a:t>podmínky</a:t>
            </a:r>
            <a:r>
              <a:rPr sz="5450" dirty="0">
                <a:solidFill>
                  <a:schemeClr val="accent3">
                    <a:lumMod val="50000"/>
                  </a:schemeClr>
                </a:solidFill>
                <a:latin typeface="Trebuchet MS"/>
                <a:cs typeface="Trebuchet MS"/>
              </a:rPr>
              <a:t>	</a:t>
            </a:r>
            <a:r>
              <a:rPr sz="5450" spc="-10" dirty="0">
                <a:solidFill>
                  <a:schemeClr val="accent3">
                    <a:lumMod val="50000"/>
                  </a:schemeClr>
                </a:solidFill>
                <a:latin typeface="Trebuchet MS"/>
                <a:cs typeface="Trebuchet MS"/>
              </a:rPr>
              <a:t>ochranných</a:t>
            </a:r>
            <a:r>
              <a:rPr sz="5450" dirty="0">
                <a:solidFill>
                  <a:schemeClr val="accent3">
                    <a:lumMod val="50000"/>
                  </a:schemeClr>
                </a:solidFill>
                <a:latin typeface="Trebuchet MS"/>
                <a:cs typeface="Trebuchet MS"/>
              </a:rPr>
              <a:t>	</a:t>
            </a:r>
            <a:r>
              <a:rPr sz="5450" spc="-340" dirty="0">
                <a:solidFill>
                  <a:schemeClr val="accent3">
                    <a:lumMod val="50000"/>
                  </a:schemeClr>
                </a:solidFill>
                <a:latin typeface="Trebuchet MS"/>
                <a:cs typeface="Trebuchet MS"/>
              </a:rPr>
              <a:t>pásů</a:t>
            </a:r>
            <a:r>
              <a:rPr sz="5450" dirty="0">
                <a:solidFill>
                  <a:schemeClr val="accent3">
                    <a:lumMod val="50000"/>
                  </a:schemeClr>
                </a:solidFill>
                <a:latin typeface="Trebuchet MS"/>
                <a:cs typeface="Trebuchet MS"/>
              </a:rPr>
              <a:t>	</a:t>
            </a:r>
            <a:r>
              <a:rPr sz="5450" spc="-350" dirty="0">
                <a:solidFill>
                  <a:schemeClr val="accent3">
                    <a:lumMod val="50000"/>
                  </a:schemeClr>
                </a:solidFill>
                <a:latin typeface="Trebuchet MS"/>
                <a:cs typeface="Trebuchet MS"/>
              </a:rPr>
              <a:t>uplatněných</a:t>
            </a:r>
            <a:endParaRPr sz="5450" dirty="0">
              <a:solidFill>
                <a:schemeClr val="accent3">
                  <a:lumMod val="50000"/>
                </a:schemeClr>
              </a:solidFill>
              <a:latin typeface="Trebuchet MS"/>
              <a:cs typeface="Trebuchet MS"/>
            </a:endParaRPr>
          </a:p>
          <a:p>
            <a:pPr marL="12700">
              <a:lnSpc>
                <a:spcPts val="6210"/>
              </a:lnSpc>
            </a:pPr>
            <a:r>
              <a:rPr sz="5450" spc="-370" dirty="0">
                <a:solidFill>
                  <a:schemeClr val="accent3">
                    <a:lumMod val="50000"/>
                  </a:schemeClr>
                </a:solidFill>
                <a:latin typeface="Trebuchet MS"/>
                <a:cs typeface="Trebuchet MS"/>
              </a:rPr>
              <a:t>„nadstavbová“</a:t>
            </a:r>
            <a:r>
              <a:rPr sz="5450" spc="-160" dirty="0">
                <a:solidFill>
                  <a:schemeClr val="accent3">
                    <a:lumMod val="50000"/>
                  </a:schemeClr>
                </a:solidFill>
                <a:latin typeface="Trebuchet MS"/>
                <a:cs typeface="Trebuchet MS"/>
              </a:rPr>
              <a:t> </a:t>
            </a:r>
            <a:r>
              <a:rPr sz="5450" dirty="0">
                <a:solidFill>
                  <a:schemeClr val="accent3">
                    <a:lumMod val="50000"/>
                  </a:schemeClr>
                </a:solidFill>
                <a:latin typeface="Trebuchet MS"/>
                <a:cs typeface="Trebuchet MS"/>
              </a:rPr>
              <a:t>2</a:t>
            </a:r>
            <a:r>
              <a:rPr sz="5450" spc="-240" dirty="0">
                <a:solidFill>
                  <a:schemeClr val="accent3">
                    <a:lumMod val="50000"/>
                  </a:schemeClr>
                </a:solidFill>
                <a:latin typeface="Trebuchet MS"/>
                <a:cs typeface="Trebuchet MS"/>
              </a:rPr>
              <a:t> </a:t>
            </a:r>
            <a:r>
              <a:rPr sz="5450" spc="-25" dirty="0">
                <a:solidFill>
                  <a:schemeClr val="accent3">
                    <a:lumMod val="50000"/>
                  </a:schemeClr>
                </a:solidFill>
                <a:latin typeface="Trebuchet MS"/>
                <a:cs typeface="Trebuchet MS"/>
              </a:rPr>
              <a:t>%:</a:t>
            </a:r>
            <a:endParaRPr sz="5450" dirty="0">
              <a:solidFill>
                <a:schemeClr val="accent3">
                  <a:lumMod val="50000"/>
                </a:schemeClr>
              </a:solidFill>
              <a:latin typeface="Trebuchet MS"/>
              <a:cs typeface="Trebuchet MS"/>
            </a:endParaRPr>
          </a:p>
          <a:p>
            <a:pPr marL="2675890">
              <a:lnSpc>
                <a:spcPct val="100000"/>
              </a:lnSpc>
              <a:spcBef>
                <a:spcPts val="2465"/>
              </a:spcBef>
            </a:pPr>
            <a:r>
              <a:rPr sz="5450" spc="-345" dirty="0">
                <a:solidFill>
                  <a:schemeClr val="accent3">
                    <a:lumMod val="50000"/>
                  </a:schemeClr>
                </a:solidFill>
                <a:latin typeface="Trebuchet MS"/>
                <a:cs typeface="Trebuchet MS"/>
              </a:rPr>
              <a:t>požadavek</a:t>
            </a:r>
            <a:r>
              <a:rPr sz="5450" spc="-130" dirty="0">
                <a:solidFill>
                  <a:schemeClr val="accent3">
                    <a:lumMod val="50000"/>
                  </a:schemeClr>
                </a:solidFill>
                <a:latin typeface="Trebuchet MS"/>
                <a:cs typeface="Trebuchet MS"/>
              </a:rPr>
              <a:t> </a:t>
            </a:r>
            <a:r>
              <a:rPr sz="5450" spc="-409" dirty="0" err="1">
                <a:solidFill>
                  <a:schemeClr val="accent3">
                    <a:lumMod val="50000"/>
                  </a:schemeClr>
                </a:solidFill>
                <a:latin typeface="Trebuchet MS"/>
                <a:cs typeface="Trebuchet MS"/>
              </a:rPr>
              <a:t>na</a:t>
            </a:r>
            <a:r>
              <a:rPr sz="5450" spc="-135" dirty="0">
                <a:solidFill>
                  <a:schemeClr val="accent3">
                    <a:lumMod val="50000"/>
                  </a:schemeClr>
                </a:solidFill>
                <a:latin typeface="Trebuchet MS"/>
                <a:cs typeface="Trebuchet MS"/>
              </a:rPr>
              <a:t> </a:t>
            </a:r>
            <a:r>
              <a:rPr sz="5450" b="1" spc="55" dirty="0" err="1">
                <a:solidFill>
                  <a:schemeClr val="accent5"/>
                </a:solidFill>
                <a:latin typeface="Trebuchet MS"/>
                <a:cs typeface="Trebuchet MS"/>
              </a:rPr>
              <a:t>směs</a:t>
            </a:r>
            <a:r>
              <a:rPr lang="cs-CZ" sz="5450" b="1" spc="55" dirty="0">
                <a:solidFill>
                  <a:schemeClr val="accent5"/>
                </a:solidFill>
                <a:latin typeface="Trebuchet MS"/>
                <a:cs typeface="Trebuchet MS"/>
              </a:rPr>
              <a:t> minimálně 3 plodin</a:t>
            </a:r>
            <a:endParaRPr sz="5450" dirty="0">
              <a:solidFill>
                <a:schemeClr val="accent5"/>
              </a:solidFill>
              <a:latin typeface="Trebuchet MS"/>
              <a:cs typeface="Trebuchet MS"/>
            </a:endParaRPr>
          </a:p>
          <a:p>
            <a:pPr marL="2675890">
              <a:lnSpc>
                <a:spcPct val="100000"/>
              </a:lnSpc>
              <a:spcBef>
                <a:spcPts val="480"/>
              </a:spcBef>
            </a:pPr>
            <a:r>
              <a:rPr sz="5450" spc="-114" dirty="0">
                <a:solidFill>
                  <a:schemeClr val="accent3">
                    <a:lumMod val="50000"/>
                  </a:schemeClr>
                </a:solidFill>
                <a:latin typeface="Trebuchet MS"/>
                <a:cs typeface="Trebuchet MS"/>
              </a:rPr>
              <a:t>porost</a:t>
            </a:r>
            <a:r>
              <a:rPr sz="5450" spc="-300" dirty="0">
                <a:solidFill>
                  <a:schemeClr val="accent3">
                    <a:lumMod val="50000"/>
                  </a:schemeClr>
                </a:solidFill>
                <a:latin typeface="Trebuchet MS"/>
                <a:cs typeface="Trebuchet MS"/>
              </a:rPr>
              <a:t> </a:t>
            </a:r>
            <a:r>
              <a:rPr sz="5450" spc="-459" dirty="0">
                <a:solidFill>
                  <a:schemeClr val="accent3">
                    <a:lumMod val="50000"/>
                  </a:schemeClr>
                </a:solidFill>
                <a:latin typeface="Trebuchet MS"/>
                <a:cs typeface="Trebuchet MS"/>
              </a:rPr>
              <a:t>min.</a:t>
            </a:r>
            <a:r>
              <a:rPr sz="5450" spc="-670" dirty="0">
                <a:solidFill>
                  <a:schemeClr val="accent3">
                    <a:lumMod val="50000"/>
                  </a:schemeClr>
                </a:solidFill>
                <a:latin typeface="Trebuchet MS"/>
                <a:cs typeface="Trebuchet MS"/>
              </a:rPr>
              <a:t> </a:t>
            </a:r>
            <a:r>
              <a:rPr sz="5450" dirty="0">
                <a:solidFill>
                  <a:schemeClr val="accent3">
                    <a:lumMod val="50000"/>
                  </a:schemeClr>
                </a:solidFill>
                <a:latin typeface="Trebuchet MS"/>
                <a:cs typeface="Trebuchet MS"/>
              </a:rPr>
              <a:t>od</a:t>
            </a:r>
            <a:r>
              <a:rPr sz="5450" spc="-270" dirty="0">
                <a:solidFill>
                  <a:schemeClr val="accent3">
                    <a:lumMod val="50000"/>
                  </a:schemeClr>
                </a:solidFill>
                <a:latin typeface="Trebuchet MS"/>
                <a:cs typeface="Trebuchet MS"/>
              </a:rPr>
              <a:t> </a:t>
            </a:r>
            <a:r>
              <a:rPr sz="5450" spc="-484" dirty="0">
                <a:solidFill>
                  <a:schemeClr val="accent3">
                    <a:lumMod val="50000"/>
                  </a:schemeClr>
                </a:solidFill>
                <a:latin typeface="Trebuchet MS"/>
                <a:cs typeface="Trebuchet MS"/>
              </a:rPr>
              <a:t>1.</a:t>
            </a:r>
            <a:r>
              <a:rPr sz="5450" spc="-670" dirty="0">
                <a:solidFill>
                  <a:schemeClr val="accent3">
                    <a:lumMod val="50000"/>
                  </a:schemeClr>
                </a:solidFill>
                <a:latin typeface="Trebuchet MS"/>
                <a:cs typeface="Trebuchet MS"/>
              </a:rPr>
              <a:t> </a:t>
            </a:r>
            <a:r>
              <a:rPr sz="5450" spc="-484" dirty="0">
                <a:solidFill>
                  <a:schemeClr val="accent3">
                    <a:lumMod val="50000"/>
                  </a:schemeClr>
                </a:solidFill>
                <a:latin typeface="Trebuchet MS"/>
                <a:cs typeface="Trebuchet MS"/>
              </a:rPr>
              <a:t>6.</a:t>
            </a:r>
            <a:r>
              <a:rPr sz="5450" spc="-670" dirty="0">
                <a:solidFill>
                  <a:schemeClr val="accent3">
                    <a:lumMod val="50000"/>
                  </a:schemeClr>
                </a:solidFill>
                <a:latin typeface="Trebuchet MS"/>
                <a:cs typeface="Trebuchet MS"/>
              </a:rPr>
              <a:t> </a:t>
            </a:r>
            <a:r>
              <a:rPr sz="5450" b="1" spc="60" dirty="0">
                <a:solidFill>
                  <a:schemeClr val="accent3">
                    <a:lumMod val="50000"/>
                  </a:schemeClr>
                </a:solidFill>
                <a:latin typeface="Trebuchet MS"/>
                <a:cs typeface="Trebuchet MS"/>
              </a:rPr>
              <a:t>do</a:t>
            </a:r>
            <a:r>
              <a:rPr sz="5450" b="1" spc="-195" dirty="0">
                <a:solidFill>
                  <a:schemeClr val="accent3">
                    <a:lumMod val="50000"/>
                  </a:schemeClr>
                </a:solidFill>
                <a:latin typeface="Trebuchet MS"/>
                <a:cs typeface="Trebuchet MS"/>
              </a:rPr>
              <a:t> </a:t>
            </a:r>
            <a:r>
              <a:rPr sz="5450" b="1" spc="-315" dirty="0">
                <a:solidFill>
                  <a:schemeClr val="accent3">
                    <a:lumMod val="50000"/>
                  </a:schemeClr>
                </a:solidFill>
                <a:latin typeface="Trebuchet MS"/>
                <a:cs typeface="Trebuchet MS"/>
              </a:rPr>
              <a:t>15.</a:t>
            </a:r>
            <a:r>
              <a:rPr sz="5450" b="1" spc="-665" dirty="0">
                <a:solidFill>
                  <a:schemeClr val="accent3">
                    <a:lumMod val="50000"/>
                  </a:schemeClr>
                </a:solidFill>
                <a:latin typeface="Trebuchet MS"/>
                <a:cs typeface="Trebuchet MS"/>
              </a:rPr>
              <a:t> </a:t>
            </a:r>
            <a:r>
              <a:rPr sz="5450" b="1" spc="-400" dirty="0">
                <a:solidFill>
                  <a:schemeClr val="accent3">
                    <a:lumMod val="50000"/>
                  </a:schemeClr>
                </a:solidFill>
                <a:latin typeface="Trebuchet MS"/>
                <a:cs typeface="Trebuchet MS"/>
              </a:rPr>
              <a:t>8.</a:t>
            </a:r>
            <a:endParaRPr sz="5450" dirty="0">
              <a:solidFill>
                <a:schemeClr val="accent3">
                  <a:lumMod val="50000"/>
                </a:schemeClr>
              </a:solidFill>
              <a:latin typeface="Trebuchet MS"/>
              <a:cs typeface="Trebuchet MS"/>
            </a:endParaRPr>
          </a:p>
          <a:p>
            <a:pPr marL="2675890">
              <a:lnSpc>
                <a:spcPct val="100000"/>
              </a:lnSpc>
              <a:spcBef>
                <a:spcPts val="489"/>
              </a:spcBef>
            </a:pPr>
            <a:r>
              <a:rPr sz="5450" b="1" dirty="0">
                <a:solidFill>
                  <a:schemeClr val="accent3">
                    <a:lumMod val="50000"/>
                  </a:schemeClr>
                </a:solidFill>
                <a:latin typeface="Trebuchet MS"/>
                <a:cs typeface="Trebuchet MS"/>
              </a:rPr>
              <a:t>údržba</a:t>
            </a:r>
            <a:r>
              <a:rPr sz="5450" b="1" spc="-160" dirty="0">
                <a:solidFill>
                  <a:schemeClr val="accent3">
                    <a:lumMod val="50000"/>
                  </a:schemeClr>
                </a:solidFill>
                <a:latin typeface="Trebuchet MS"/>
                <a:cs typeface="Trebuchet MS"/>
              </a:rPr>
              <a:t> </a:t>
            </a:r>
            <a:r>
              <a:rPr sz="5450" spc="-390" dirty="0">
                <a:solidFill>
                  <a:schemeClr val="accent3">
                    <a:lumMod val="50000"/>
                  </a:schemeClr>
                </a:solidFill>
                <a:latin typeface="Trebuchet MS"/>
                <a:cs typeface="Trebuchet MS"/>
              </a:rPr>
              <a:t>stejně</a:t>
            </a:r>
            <a:r>
              <a:rPr sz="5450" spc="-135" dirty="0">
                <a:solidFill>
                  <a:schemeClr val="accent3">
                    <a:lumMod val="50000"/>
                  </a:schemeClr>
                </a:solidFill>
                <a:latin typeface="Trebuchet MS"/>
                <a:cs typeface="Trebuchet MS"/>
              </a:rPr>
              <a:t> </a:t>
            </a:r>
            <a:r>
              <a:rPr sz="5450" spc="-409" dirty="0">
                <a:solidFill>
                  <a:schemeClr val="accent3">
                    <a:lumMod val="50000"/>
                  </a:schemeClr>
                </a:solidFill>
                <a:latin typeface="Trebuchet MS"/>
                <a:cs typeface="Trebuchet MS"/>
              </a:rPr>
              <a:t>jako</a:t>
            </a:r>
            <a:r>
              <a:rPr sz="5450" spc="-135" dirty="0">
                <a:solidFill>
                  <a:schemeClr val="accent3">
                    <a:lumMod val="50000"/>
                  </a:schemeClr>
                </a:solidFill>
                <a:latin typeface="Trebuchet MS"/>
                <a:cs typeface="Trebuchet MS"/>
              </a:rPr>
              <a:t> </a:t>
            </a:r>
            <a:r>
              <a:rPr sz="5450" spc="-409" dirty="0">
                <a:solidFill>
                  <a:schemeClr val="accent3">
                    <a:lumMod val="50000"/>
                  </a:schemeClr>
                </a:solidFill>
                <a:latin typeface="Trebuchet MS"/>
                <a:cs typeface="Trebuchet MS"/>
              </a:rPr>
              <a:t>na</a:t>
            </a:r>
            <a:r>
              <a:rPr sz="5450" spc="-130" dirty="0">
                <a:solidFill>
                  <a:schemeClr val="accent3">
                    <a:lumMod val="50000"/>
                  </a:schemeClr>
                </a:solidFill>
                <a:latin typeface="Trebuchet MS"/>
                <a:cs typeface="Trebuchet MS"/>
              </a:rPr>
              <a:t> </a:t>
            </a:r>
            <a:r>
              <a:rPr sz="5450" spc="-10" dirty="0">
                <a:solidFill>
                  <a:schemeClr val="accent3">
                    <a:lumMod val="50000"/>
                  </a:schemeClr>
                </a:solidFill>
                <a:latin typeface="Trebuchet MS"/>
                <a:cs typeface="Trebuchet MS"/>
              </a:rPr>
              <a:t>úhoru</a:t>
            </a:r>
            <a:endParaRPr sz="5450" dirty="0">
              <a:solidFill>
                <a:schemeClr val="accent3">
                  <a:lumMod val="50000"/>
                </a:schemeClr>
              </a:solidFill>
              <a:latin typeface="Trebuchet MS"/>
              <a:cs typeface="Trebuchet MS"/>
            </a:endParaRPr>
          </a:p>
          <a:p>
            <a:pPr marL="2675890">
              <a:lnSpc>
                <a:spcPct val="100000"/>
              </a:lnSpc>
              <a:spcBef>
                <a:spcPts val="480"/>
              </a:spcBef>
            </a:pPr>
            <a:r>
              <a:rPr sz="5450" b="1" spc="-65" dirty="0">
                <a:solidFill>
                  <a:schemeClr val="accent3">
                    <a:lumMod val="50000"/>
                  </a:schemeClr>
                </a:solidFill>
                <a:latin typeface="Trebuchet MS"/>
                <a:cs typeface="Trebuchet MS"/>
              </a:rPr>
              <a:t>nezohlední</a:t>
            </a:r>
            <a:r>
              <a:rPr sz="5450" b="1" spc="-340" dirty="0">
                <a:solidFill>
                  <a:schemeClr val="accent3">
                    <a:lumMod val="50000"/>
                  </a:schemeClr>
                </a:solidFill>
                <a:latin typeface="Trebuchet MS"/>
                <a:cs typeface="Trebuchet MS"/>
              </a:rPr>
              <a:t> </a:t>
            </a:r>
            <a:r>
              <a:rPr sz="5450" b="1" dirty="0">
                <a:solidFill>
                  <a:schemeClr val="accent3">
                    <a:lumMod val="50000"/>
                  </a:schemeClr>
                </a:solidFill>
                <a:latin typeface="Trebuchet MS"/>
                <a:cs typeface="Trebuchet MS"/>
              </a:rPr>
              <a:t>se</a:t>
            </a:r>
            <a:r>
              <a:rPr sz="5450" b="1" spc="-335" dirty="0">
                <a:solidFill>
                  <a:schemeClr val="accent3">
                    <a:lumMod val="50000"/>
                  </a:schemeClr>
                </a:solidFill>
                <a:latin typeface="Trebuchet MS"/>
                <a:cs typeface="Trebuchet MS"/>
              </a:rPr>
              <a:t> </a:t>
            </a:r>
            <a:r>
              <a:rPr sz="5450" b="1" spc="-10" dirty="0">
                <a:solidFill>
                  <a:schemeClr val="accent3">
                    <a:lumMod val="50000"/>
                  </a:schemeClr>
                </a:solidFill>
                <a:latin typeface="Trebuchet MS"/>
                <a:cs typeface="Trebuchet MS"/>
              </a:rPr>
              <a:t>ochranné</a:t>
            </a:r>
            <a:r>
              <a:rPr sz="5450" b="1" spc="-340" dirty="0">
                <a:solidFill>
                  <a:schemeClr val="accent3">
                    <a:lumMod val="50000"/>
                  </a:schemeClr>
                </a:solidFill>
                <a:latin typeface="Trebuchet MS"/>
                <a:cs typeface="Trebuchet MS"/>
              </a:rPr>
              <a:t> </a:t>
            </a:r>
            <a:r>
              <a:rPr sz="5450" b="1" spc="-10" dirty="0">
                <a:solidFill>
                  <a:schemeClr val="accent3">
                    <a:lumMod val="50000"/>
                  </a:schemeClr>
                </a:solidFill>
                <a:latin typeface="Trebuchet MS"/>
                <a:cs typeface="Trebuchet MS"/>
              </a:rPr>
              <a:t>pásy</a:t>
            </a:r>
            <a:r>
              <a:rPr sz="5450" b="1" spc="-345" dirty="0">
                <a:solidFill>
                  <a:schemeClr val="accent3">
                    <a:lumMod val="50000"/>
                  </a:schemeClr>
                </a:solidFill>
                <a:latin typeface="Trebuchet MS"/>
                <a:cs typeface="Trebuchet MS"/>
              </a:rPr>
              <a:t> </a:t>
            </a:r>
            <a:r>
              <a:rPr sz="5450" b="1" dirty="0">
                <a:solidFill>
                  <a:schemeClr val="accent3">
                    <a:lumMod val="50000"/>
                  </a:schemeClr>
                </a:solidFill>
                <a:latin typeface="Trebuchet MS"/>
                <a:cs typeface="Trebuchet MS"/>
              </a:rPr>
              <a:t>podél</a:t>
            </a:r>
            <a:r>
              <a:rPr sz="5450" b="1" spc="-330" dirty="0">
                <a:solidFill>
                  <a:schemeClr val="accent3">
                    <a:lumMod val="50000"/>
                  </a:schemeClr>
                </a:solidFill>
                <a:latin typeface="Trebuchet MS"/>
                <a:cs typeface="Trebuchet MS"/>
              </a:rPr>
              <a:t> </a:t>
            </a:r>
            <a:r>
              <a:rPr sz="5450" b="1" spc="-25" dirty="0">
                <a:solidFill>
                  <a:schemeClr val="accent3">
                    <a:lumMod val="50000"/>
                  </a:schemeClr>
                </a:solidFill>
                <a:latin typeface="Trebuchet MS"/>
                <a:cs typeface="Trebuchet MS"/>
              </a:rPr>
              <a:t>vod</a:t>
            </a:r>
            <a:endParaRPr sz="5450" dirty="0">
              <a:solidFill>
                <a:schemeClr val="accent3">
                  <a:lumMod val="50000"/>
                </a:schemeClr>
              </a:solidFill>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77993" y="2032102"/>
            <a:ext cx="18684248" cy="10143147"/>
            <a:chOff x="350520" y="88392"/>
            <a:chExt cx="11330940" cy="6151245"/>
          </a:xfrm>
        </p:grpSpPr>
        <p:pic>
          <p:nvPicPr>
            <p:cNvPr id="3" name="object 3"/>
            <p:cNvPicPr/>
            <p:nvPr/>
          </p:nvPicPr>
          <p:blipFill>
            <a:blip r:embed="rId2" cstate="print"/>
            <a:stretch>
              <a:fillRect/>
            </a:stretch>
          </p:blipFill>
          <p:spPr>
            <a:xfrm>
              <a:off x="368808" y="676655"/>
              <a:ext cx="11312652" cy="5562600"/>
            </a:xfrm>
            <a:prstGeom prst="rect">
              <a:avLst/>
            </a:prstGeom>
          </p:spPr>
        </p:pic>
        <p:pic>
          <p:nvPicPr>
            <p:cNvPr id="4" name="object 4"/>
            <p:cNvPicPr/>
            <p:nvPr/>
          </p:nvPicPr>
          <p:blipFill>
            <a:blip r:embed="rId3" cstate="print"/>
            <a:stretch>
              <a:fillRect/>
            </a:stretch>
          </p:blipFill>
          <p:spPr>
            <a:xfrm>
              <a:off x="368808" y="88392"/>
              <a:ext cx="10575036" cy="704087"/>
            </a:xfrm>
            <a:prstGeom prst="rect">
              <a:avLst/>
            </a:prstGeom>
          </p:spPr>
        </p:pic>
        <p:sp>
          <p:nvSpPr>
            <p:cNvPr id="5" name="object 5"/>
            <p:cNvSpPr/>
            <p:nvPr/>
          </p:nvSpPr>
          <p:spPr>
            <a:xfrm>
              <a:off x="369570" y="241554"/>
              <a:ext cx="10575290" cy="4712335"/>
            </a:xfrm>
            <a:custGeom>
              <a:avLst/>
              <a:gdLst/>
              <a:ahLst/>
              <a:cxnLst/>
              <a:rect l="l" t="t" r="r" b="b"/>
              <a:pathLst>
                <a:path w="10575290" h="4712335">
                  <a:moveTo>
                    <a:pt x="0" y="435863"/>
                  </a:moveTo>
                  <a:lnTo>
                    <a:pt x="10575036" y="435863"/>
                  </a:lnTo>
                  <a:lnTo>
                    <a:pt x="10575036" y="0"/>
                  </a:lnTo>
                  <a:lnTo>
                    <a:pt x="0" y="0"/>
                  </a:lnTo>
                  <a:lnTo>
                    <a:pt x="0" y="435863"/>
                  </a:lnTo>
                  <a:close/>
                </a:path>
                <a:path w="10575290" h="4712335">
                  <a:moveTo>
                    <a:pt x="1510284" y="4712208"/>
                  </a:moveTo>
                  <a:lnTo>
                    <a:pt x="9765791" y="4712208"/>
                  </a:lnTo>
                  <a:lnTo>
                    <a:pt x="9765791" y="4407408"/>
                  </a:lnTo>
                  <a:lnTo>
                    <a:pt x="1510284" y="4407408"/>
                  </a:lnTo>
                  <a:lnTo>
                    <a:pt x="1510284" y="4712208"/>
                  </a:lnTo>
                  <a:close/>
                </a:path>
              </a:pathLst>
            </a:custGeom>
            <a:ln w="38100">
              <a:solidFill>
                <a:srgbClr val="FF0000"/>
              </a:solidFill>
            </a:ln>
          </p:spPr>
          <p:txBody>
            <a:bodyPr wrap="square" lIns="0" tIns="0" rIns="0" bIns="0" rtlCol="0"/>
            <a:lstStyle/>
            <a:p>
              <a:endParaRPr sz="2968"/>
            </a:p>
          </p:txBody>
        </p:sp>
      </p:grpSp>
    </p:spTree>
    <p:extLst>
      <p:ext uri="{BB962C8B-B14F-4D97-AF65-F5344CB8AC3E}">
        <p14:creationId xmlns:p14="http://schemas.microsoft.com/office/powerpoint/2010/main" val="12617106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8A4F20E-0523-4037-ACE9-743DFE624BD9}"/>
              </a:ext>
            </a:extLst>
          </p:cNvPr>
          <p:cNvSpPr>
            <a:spLocks noGrp="1"/>
          </p:cNvSpPr>
          <p:nvPr>
            <p:ph type="ctrTitle"/>
          </p:nvPr>
        </p:nvSpPr>
        <p:spPr>
          <a:xfrm>
            <a:off x="1060450" y="5287748"/>
            <a:ext cx="15925800" cy="3620340"/>
          </a:xfrm>
        </p:spPr>
        <p:txBody>
          <a:bodyPr/>
          <a:lstStyle/>
          <a:p>
            <a:pPr algn="ctr"/>
            <a:r>
              <a:rPr lang="cs-CZ" dirty="0"/>
              <a:t>Platby ze II. pilíře SZP</a:t>
            </a:r>
            <a:br>
              <a:rPr lang="cs-CZ" dirty="0"/>
            </a:br>
            <a:r>
              <a:rPr lang="cs-CZ" sz="9600" dirty="0"/>
              <a:t>Environmentální opatření   </a:t>
            </a:r>
            <a:r>
              <a:rPr lang="cs-CZ" dirty="0"/>
              <a:t/>
            </a:r>
            <a:br>
              <a:rPr lang="cs-CZ" dirty="0"/>
            </a:br>
            <a:endParaRPr lang="cs-CZ" dirty="0"/>
          </a:p>
        </p:txBody>
      </p:sp>
      <p:sp>
        <p:nvSpPr>
          <p:cNvPr id="3" name="Podnadpis 2">
            <a:extLst>
              <a:ext uri="{FF2B5EF4-FFF2-40B4-BE49-F238E27FC236}">
                <a16:creationId xmlns:a16="http://schemas.microsoft.com/office/drawing/2014/main" xmlns="" id="{2516D7D9-7975-4D12-A4A7-9A77CA764778}"/>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40695292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1884759" y="301626"/>
            <a:ext cx="16281947" cy="1904999"/>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chor="ctr">
            <a:normAutofit/>
          </a:bodyPr>
          <a:lstStyle/>
          <a:p>
            <a:pPr>
              <a:lnSpc>
                <a:spcPct val="90000"/>
              </a:lnSpc>
            </a:pPr>
            <a:r>
              <a:rPr lang="cs-CZ" sz="7256" b="1" spc="-2" dirty="0">
                <a:solidFill>
                  <a:srgbClr val="A6B727"/>
                </a:solidFill>
                <a:latin typeface="Corbel"/>
                <a:ea typeface="DejaVu Sans"/>
              </a:rPr>
              <a:t>Environmentální opatření od roku 2024</a:t>
            </a:r>
            <a:endParaRPr lang="cs-CZ" sz="7256" spc="-2" dirty="0">
              <a:latin typeface="Arial"/>
            </a:endParaRPr>
          </a:p>
        </p:txBody>
      </p:sp>
      <p:sp>
        <p:nvSpPr>
          <p:cNvPr id="317" name="CustomShape 2"/>
          <p:cNvSpPr/>
          <p:nvPr/>
        </p:nvSpPr>
        <p:spPr>
          <a:xfrm>
            <a:off x="222251" y="1978025"/>
            <a:ext cx="17940300" cy="11810999"/>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oAutofit/>
          </a:bodyPr>
          <a:lstStyle/>
          <a:p>
            <a:pPr marL="829315" indent="-751548">
              <a:lnSpc>
                <a:spcPct val="90000"/>
              </a:lnSpc>
              <a:spcBef>
                <a:spcPts val="2309"/>
              </a:spcBef>
              <a:buClr>
                <a:srgbClr val="A6B727"/>
              </a:buClr>
              <a:buSzPct val="80000"/>
              <a:buFont typeface="Corbel"/>
              <a:buAutoNum type="arabicPeriod"/>
            </a:pPr>
            <a:endParaRPr lang="cs-CZ" sz="4400" spc="-2" dirty="0">
              <a:solidFill>
                <a:srgbClr val="A6B727"/>
              </a:solidFill>
              <a:latin typeface="Corbel"/>
              <a:ea typeface="DejaVu Sans"/>
            </a:endParaRPr>
          </a:p>
          <a:p>
            <a:pPr marL="829315" indent="-751548">
              <a:lnSpc>
                <a:spcPct val="90000"/>
              </a:lnSpc>
              <a:spcBef>
                <a:spcPts val="2309"/>
              </a:spcBef>
              <a:buClr>
                <a:srgbClr val="A6B727"/>
              </a:buClr>
              <a:buSzPct val="80000"/>
              <a:buFont typeface="Corbel"/>
              <a:buAutoNum type="arabicPeriod"/>
            </a:pPr>
            <a:r>
              <a:rPr lang="cs-CZ" sz="4400" spc="-2" dirty="0">
                <a:solidFill>
                  <a:srgbClr val="A6B727"/>
                </a:solidFill>
                <a:latin typeface="Corbel"/>
                <a:ea typeface="DejaVu Sans"/>
              </a:rPr>
              <a:t>  </a:t>
            </a:r>
            <a:r>
              <a:rPr lang="cs-CZ" sz="5400" b="1" spc="-2" dirty="0">
                <a:solidFill>
                  <a:schemeClr val="accent3">
                    <a:lumMod val="50000"/>
                  </a:schemeClr>
                </a:solidFill>
                <a:latin typeface="Corbel"/>
                <a:ea typeface="DejaVu Sans"/>
              </a:rPr>
              <a:t>AGROENVIRONMENTÁLNĚ-KLIMATICKÁ OPATŘENÍ</a:t>
            </a:r>
            <a:endParaRPr lang="cs-CZ" sz="5400" b="1" spc="-2" dirty="0">
              <a:solidFill>
                <a:schemeClr val="accent3">
                  <a:lumMod val="50000"/>
                </a:schemeClr>
              </a:solidFill>
              <a:latin typeface="Arial"/>
            </a:endParaRPr>
          </a:p>
          <a:p>
            <a:pPr marL="829315" indent="-751548">
              <a:lnSpc>
                <a:spcPct val="90000"/>
              </a:lnSpc>
              <a:spcBef>
                <a:spcPts val="2309"/>
              </a:spcBef>
              <a:buClr>
                <a:srgbClr val="A6B727"/>
              </a:buClr>
              <a:buSzPct val="80000"/>
              <a:buFont typeface="Corbel"/>
              <a:buAutoNum type="arabicPeriod"/>
            </a:pPr>
            <a:r>
              <a:rPr lang="cs-CZ" sz="5400" b="1" spc="-2" dirty="0">
                <a:solidFill>
                  <a:schemeClr val="accent3">
                    <a:lumMod val="50000"/>
                  </a:schemeClr>
                </a:solidFill>
                <a:latin typeface="Corbel"/>
                <a:ea typeface="DejaVu Sans"/>
              </a:rPr>
              <a:t>  EKOLOGICKÉ ZEMĚDĚLSTVÍ</a:t>
            </a:r>
            <a:endParaRPr lang="cs-CZ" sz="5400" b="1" spc="-2" dirty="0">
              <a:solidFill>
                <a:schemeClr val="accent3">
                  <a:lumMod val="50000"/>
                </a:schemeClr>
              </a:solidFill>
              <a:latin typeface="Arial"/>
            </a:endParaRPr>
          </a:p>
          <a:p>
            <a:pPr marL="829315" indent="-751548">
              <a:lnSpc>
                <a:spcPct val="90000"/>
              </a:lnSpc>
              <a:spcBef>
                <a:spcPts val="2309"/>
              </a:spcBef>
              <a:buClr>
                <a:srgbClr val="A6B727"/>
              </a:buClr>
              <a:buSzPct val="80000"/>
              <a:buFont typeface="Corbel"/>
              <a:buAutoNum type="arabicPeriod"/>
            </a:pPr>
            <a:r>
              <a:rPr lang="cs-CZ" sz="5400" b="1" spc="-2" dirty="0">
                <a:solidFill>
                  <a:schemeClr val="accent3">
                    <a:lumMod val="50000"/>
                  </a:schemeClr>
                </a:solidFill>
                <a:latin typeface="Corbel"/>
                <a:ea typeface="DejaVu Sans"/>
              </a:rPr>
              <a:t>  DOBRÉ ŽIVOTNÍ PODMÍNKY ZVÍŘAT</a:t>
            </a:r>
            <a:endParaRPr lang="cs-CZ" sz="5400" b="1" spc="-2" dirty="0">
              <a:solidFill>
                <a:schemeClr val="accent3">
                  <a:lumMod val="50000"/>
                </a:schemeClr>
              </a:solidFill>
              <a:latin typeface="Arial"/>
            </a:endParaRPr>
          </a:p>
          <a:p>
            <a:pPr marL="829315" indent="-751548">
              <a:lnSpc>
                <a:spcPct val="90000"/>
              </a:lnSpc>
              <a:spcBef>
                <a:spcPts val="2309"/>
              </a:spcBef>
              <a:buClr>
                <a:srgbClr val="A6B727"/>
              </a:buClr>
              <a:buSzPct val="80000"/>
              <a:buFont typeface="Corbel"/>
              <a:buAutoNum type="arabicPeriod"/>
            </a:pPr>
            <a:r>
              <a:rPr lang="cs-CZ" sz="5400" b="1" spc="-2" dirty="0">
                <a:solidFill>
                  <a:schemeClr val="accent3">
                    <a:lumMod val="50000"/>
                  </a:schemeClr>
                </a:solidFill>
                <a:latin typeface="Corbel"/>
                <a:ea typeface="DejaVu Sans"/>
              </a:rPr>
              <a:t>  ZVÝŠENÍ OBRANYSCHOPNOSTI V CHOVU PRASAT VAKCINACÍ 		(nové opatření od 2023)</a:t>
            </a:r>
            <a:endParaRPr lang="cs-CZ" sz="5400" b="1" spc="-2" dirty="0">
              <a:solidFill>
                <a:schemeClr val="accent3">
                  <a:lumMod val="50000"/>
                </a:schemeClr>
              </a:solidFill>
              <a:latin typeface="Arial"/>
            </a:endParaRPr>
          </a:p>
          <a:p>
            <a:pPr marL="829315" indent="-751548">
              <a:lnSpc>
                <a:spcPct val="90000"/>
              </a:lnSpc>
              <a:spcBef>
                <a:spcPts val="2309"/>
              </a:spcBef>
              <a:buClr>
                <a:srgbClr val="A6B727"/>
              </a:buClr>
              <a:buSzPct val="80000"/>
              <a:buFont typeface="Corbel"/>
              <a:buAutoNum type="arabicPeriod"/>
            </a:pPr>
            <a:r>
              <a:rPr lang="cs-CZ" sz="5400" b="1" spc="-2" dirty="0">
                <a:solidFill>
                  <a:schemeClr val="accent3">
                    <a:lumMod val="50000"/>
                  </a:schemeClr>
                </a:solidFill>
                <a:latin typeface="Corbel"/>
                <a:ea typeface="DejaVu Sans"/>
              </a:rPr>
              <a:t>  ANC – OBLASTI S PŘÍRODNÍMI A JINÝMI OMEZENÍMI</a:t>
            </a:r>
            <a:endParaRPr lang="cs-CZ" sz="5400" b="1" spc="-2" dirty="0">
              <a:solidFill>
                <a:schemeClr val="accent3">
                  <a:lumMod val="50000"/>
                </a:schemeClr>
              </a:solidFill>
              <a:latin typeface="Arial"/>
            </a:endParaRPr>
          </a:p>
          <a:p>
            <a:pPr marL="829315" indent="-751548">
              <a:lnSpc>
                <a:spcPct val="90000"/>
              </a:lnSpc>
              <a:spcBef>
                <a:spcPts val="2309"/>
              </a:spcBef>
              <a:buClr>
                <a:srgbClr val="A6B727"/>
              </a:buClr>
              <a:buSzPct val="80000"/>
              <a:buFont typeface="Corbel"/>
              <a:buAutoNum type="arabicPeriod"/>
            </a:pPr>
            <a:r>
              <a:rPr lang="cs-CZ" sz="5400" b="1" spc="-2" dirty="0">
                <a:solidFill>
                  <a:schemeClr val="accent3">
                    <a:lumMod val="50000"/>
                  </a:schemeClr>
                </a:solidFill>
                <a:latin typeface="Corbel"/>
                <a:ea typeface="DejaVu Sans"/>
              </a:rPr>
              <a:t>  OBLASTI NATURA 2000 NA ZEMĚDĚLSKÉ PŮDĚ</a:t>
            </a:r>
            <a:endParaRPr lang="cs-CZ" sz="5400" b="1" spc="-2" dirty="0">
              <a:solidFill>
                <a:schemeClr val="accent3">
                  <a:lumMod val="50000"/>
                </a:schemeClr>
              </a:solidFill>
              <a:latin typeface="Arial"/>
            </a:endParaRPr>
          </a:p>
          <a:p>
            <a:pPr marL="829315" indent="-751548">
              <a:lnSpc>
                <a:spcPct val="90000"/>
              </a:lnSpc>
              <a:spcBef>
                <a:spcPts val="2309"/>
              </a:spcBef>
              <a:buClr>
                <a:srgbClr val="A6B727"/>
              </a:buClr>
              <a:buSzPct val="80000"/>
              <a:buFont typeface="Corbel"/>
              <a:buAutoNum type="arabicPeriod"/>
            </a:pPr>
            <a:r>
              <a:rPr lang="cs-CZ" sz="5400" b="1" spc="-2" dirty="0">
                <a:solidFill>
                  <a:schemeClr val="accent3">
                    <a:lumMod val="50000"/>
                  </a:schemeClr>
                </a:solidFill>
                <a:latin typeface="Corbel"/>
                <a:ea typeface="DejaVu Sans"/>
              </a:rPr>
              <a:t>  AGROLESNICTVÍ (nové opatření)</a:t>
            </a:r>
            <a:endParaRPr lang="cs-CZ" sz="5400" b="1" spc="-2" dirty="0">
              <a:solidFill>
                <a:schemeClr val="accent3">
                  <a:lumMod val="50000"/>
                </a:schemeClr>
              </a:solidFill>
              <a:latin typeface="Arial"/>
            </a:endParaRPr>
          </a:p>
          <a:p>
            <a:pPr marL="829315" indent="-751548">
              <a:lnSpc>
                <a:spcPct val="90000"/>
              </a:lnSpc>
              <a:spcBef>
                <a:spcPts val="2309"/>
              </a:spcBef>
              <a:buClr>
                <a:srgbClr val="A6B727"/>
              </a:buClr>
              <a:buFont typeface="Corbel"/>
              <a:buAutoNum type="arabicPeriod"/>
            </a:pPr>
            <a:r>
              <a:rPr lang="cs-CZ" sz="5400" b="1" spc="-2" dirty="0">
                <a:solidFill>
                  <a:schemeClr val="accent3">
                    <a:lumMod val="50000"/>
                  </a:schemeClr>
                </a:solidFill>
                <a:latin typeface="Corbel"/>
                <a:ea typeface="DejaVu Sans"/>
              </a:rPr>
              <a:t>  ZALESŇOVÁNÍ ZEMĚDĚLSKÉ PŮDY</a:t>
            </a:r>
            <a:endParaRPr lang="cs-CZ" sz="5400" b="1" spc="-2" dirty="0">
              <a:solidFill>
                <a:schemeClr val="accent3">
                  <a:lumMod val="50000"/>
                </a:schemeClr>
              </a:solidFill>
              <a:latin typeface="Arial"/>
            </a:endParaRPr>
          </a:p>
          <a:p>
            <a:pPr marL="77767">
              <a:lnSpc>
                <a:spcPct val="90000"/>
              </a:lnSpc>
              <a:spcBef>
                <a:spcPts val="2309"/>
              </a:spcBef>
              <a:buClr>
                <a:srgbClr val="A6B727"/>
              </a:buClr>
              <a:buSzPct val="80000"/>
            </a:pPr>
            <a:endParaRPr lang="cs-CZ" sz="4400" b="1" spc="-2" dirty="0">
              <a:solidFill>
                <a:schemeClr val="accent3">
                  <a:lumMod val="50000"/>
                </a:schemeClr>
              </a:solidFill>
              <a:latin typeface="Arial"/>
            </a:endParaRPr>
          </a:p>
          <a:p>
            <a:pPr marL="829315" indent="-751548">
              <a:lnSpc>
                <a:spcPct val="90000"/>
              </a:lnSpc>
              <a:spcBef>
                <a:spcPts val="2309"/>
              </a:spcBef>
              <a:buClr>
                <a:srgbClr val="A6B727"/>
              </a:buClr>
              <a:buSzPct val="80000"/>
              <a:buFont typeface="Corbel"/>
              <a:buAutoNum type="arabicPeriod"/>
            </a:pPr>
            <a:endParaRPr lang="cs-CZ" sz="4400" b="1" spc="-2" dirty="0">
              <a:solidFill>
                <a:schemeClr val="accent3">
                  <a:lumMod val="50000"/>
                </a:schemeClr>
              </a:solidFill>
              <a:latin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AAD4E67-138B-43B6-BE1E-9B3EB90D47A5}"/>
              </a:ext>
            </a:extLst>
          </p:cNvPr>
          <p:cNvSpPr>
            <a:spLocks noGrp="1"/>
          </p:cNvSpPr>
          <p:nvPr>
            <p:ph type="title"/>
          </p:nvPr>
        </p:nvSpPr>
        <p:spPr>
          <a:xfrm>
            <a:off x="1340272" y="1340556"/>
            <a:ext cx="14883978" cy="1628069"/>
          </a:xfrm>
        </p:spPr>
        <p:txBody>
          <a:bodyPr>
            <a:normAutofit fontScale="90000"/>
          </a:bodyPr>
          <a:lstStyle/>
          <a:p>
            <a:pPr algn="ctr"/>
            <a:r>
              <a:rPr lang="cs-CZ" sz="6700" b="1" dirty="0"/>
              <a:t>NAŘÍZENÍ VLÁDY IMPLEMENTUJÍCÍ</a:t>
            </a:r>
            <a:br>
              <a:rPr lang="cs-CZ" sz="6700" b="1" dirty="0"/>
            </a:br>
            <a:r>
              <a:rPr lang="cs-CZ" sz="6700" b="1" dirty="0"/>
              <a:t> ENVI OPATŘENÍ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D9639B41-9EFA-4D3F-BB46-349D91F4B03A}"/>
              </a:ext>
            </a:extLst>
          </p:cNvPr>
          <p:cNvSpPr>
            <a:spLocks noGrp="1"/>
          </p:cNvSpPr>
          <p:nvPr>
            <p:ph idx="1"/>
          </p:nvPr>
        </p:nvSpPr>
        <p:spPr>
          <a:xfrm>
            <a:off x="755651" y="3121025"/>
            <a:ext cx="16840200" cy="11277600"/>
          </a:xfrm>
        </p:spPr>
        <p:txBody>
          <a:bodyPr>
            <a:normAutofit fontScale="85000" lnSpcReduction="10000"/>
          </a:bodyPr>
          <a:lstStyle/>
          <a:p>
            <a:endParaRPr lang="cs-CZ" dirty="0"/>
          </a:p>
          <a:p>
            <a:r>
              <a:rPr lang="cs-CZ" dirty="0"/>
              <a:t>NAŘÍZENÍ VLÁDY Č. 61/2023 SB., O STANOVENÍ PODMÍNEK PROVÁDĚNÍ </a:t>
            </a:r>
            <a:r>
              <a:rPr lang="cs-CZ" b="1" dirty="0"/>
              <a:t>OPATŘENÍ PRO OBLASTI S PŘÍRODNÍMI OMEZENÍMI, </a:t>
            </a:r>
            <a:endParaRPr lang="cs-CZ" dirty="0"/>
          </a:p>
          <a:p>
            <a:r>
              <a:rPr lang="cs-CZ" dirty="0"/>
              <a:t>NAŘÍZENÍ VLÁDY Č. 62/2023 SB., O STANOVENÍ PODMÍNEK PROVÁDĚNÍ </a:t>
            </a:r>
            <a:r>
              <a:rPr lang="cs-CZ" b="1" dirty="0"/>
              <a:t>OPATŘENÍ NATURA 2000 NA ZEMĚDĚLSKÉ PŮDĚ, </a:t>
            </a:r>
            <a:endParaRPr lang="cs-CZ" dirty="0"/>
          </a:p>
          <a:p>
            <a:r>
              <a:rPr lang="cs-CZ" dirty="0"/>
              <a:t>NAŘÍZENÍ VLÁDY Č. 63/2023 SB., O STANOVENÍ PODMÍNEK PROVÁDĚNÍ </a:t>
            </a:r>
            <a:r>
              <a:rPr lang="cs-CZ" b="1" dirty="0"/>
              <a:t>OPATŘENÍ PRO ZALESŇOVÁNÍ ZEMĚDĚLSKÉ PŮDY, </a:t>
            </a:r>
            <a:r>
              <a:rPr lang="cs-CZ" i="1" dirty="0"/>
              <a:t>(NOVELA Č. 44/2024 SB.) </a:t>
            </a:r>
            <a:endParaRPr lang="cs-CZ" dirty="0"/>
          </a:p>
          <a:p>
            <a:r>
              <a:rPr lang="cs-CZ" dirty="0"/>
              <a:t>NAŘÍZENÍ VLÁDY Č. 64/2023 SB., O STANOVENÍ PODMÍNEK PROVÁDĚNÍ </a:t>
            </a:r>
            <a:r>
              <a:rPr lang="cs-CZ" b="1" dirty="0"/>
              <a:t>OPATŘENÍ ZVÝŠENÍ OBRANYSCHOPNOSTI V CHOVU PRASAT VAKCINACÍ, </a:t>
            </a:r>
            <a:r>
              <a:rPr lang="cs-CZ" i="1" dirty="0"/>
              <a:t>(NOVELA Č. 45/2024 SB.) </a:t>
            </a:r>
            <a:endParaRPr lang="cs-CZ" dirty="0"/>
          </a:p>
          <a:p>
            <a:r>
              <a:rPr lang="cs-CZ" dirty="0"/>
              <a:t>NAŘÍZENÍ VLÁDY Č. 70/2023 SB., O STANOVENÍ PODMÍNEK PROVÁDĚNÍ </a:t>
            </a:r>
            <a:r>
              <a:rPr lang="cs-CZ" b="1" dirty="0"/>
              <a:t>OPATŘENÍ DOBRÉ ŽIVOTNÍ PODMÍNKY ZVÍŘAT, </a:t>
            </a:r>
            <a:r>
              <a:rPr lang="cs-CZ" i="1" dirty="0"/>
              <a:t>(NOVELA Č. 45/2024 SB.) </a:t>
            </a:r>
            <a:endParaRPr lang="cs-CZ" dirty="0"/>
          </a:p>
          <a:p>
            <a:r>
              <a:rPr lang="cs-CZ" dirty="0"/>
              <a:t>NAŘÍZENÍ VLÁDY Č. 80/2023 SB., O STANOVENÍ PODMÍNEK PROVÁDĚNÍ </a:t>
            </a:r>
            <a:r>
              <a:rPr lang="cs-CZ" b="1" dirty="0"/>
              <a:t>AGROENVIRONMENTÁLNĚ-KLIMATICKÝCH OPATŘENÍ, </a:t>
            </a:r>
            <a:r>
              <a:rPr lang="cs-CZ" i="1" dirty="0"/>
              <a:t>(NOVELA Č. 61/2024 SB.) </a:t>
            </a:r>
            <a:endParaRPr lang="cs-CZ" dirty="0"/>
          </a:p>
          <a:p>
            <a:r>
              <a:rPr lang="cs-CZ" dirty="0"/>
              <a:t>NAŘÍZENÍ VLÁDY Č. 81/2023 SB., O STANOVENÍ PODMÍNEK PROVÁDĚNÍ </a:t>
            </a:r>
            <a:r>
              <a:rPr lang="cs-CZ" b="1" dirty="0"/>
              <a:t>OPATŘENÍ EKOLOGICKÉ ZEMĚDĚLSTVÍ, </a:t>
            </a:r>
            <a:r>
              <a:rPr lang="cs-CZ" i="1" dirty="0"/>
              <a:t>(NOVELA Č. 44/2024 SB.) </a:t>
            </a:r>
            <a:endParaRPr lang="cs-CZ" dirty="0"/>
          </a:p>
          <a:p>
            <a:r>
              <a:rPr lang="cs-CZ" dirty="0"/>
              <a:t>NAŘÍZENÍ VLÁDY Č. 140/2023 SB., O STANOVENÍ PODMÍNEK PROVÁDĚNÍ </a:t>
            </a:r>
            <a:r>
              <a:rPr lang="cs-CZ" b="1" dirty="0"/>
              <a:t>OPATŘENÍ AGROLESNICTVÍ </a:t>
            </a:r>
            <a:r>
              <a:rPr lang="cs-CZ" i="1" dirty="0"/>
              <a:t>(NOVELA Č. 44/2024 SB.)</a:t>
            </a:r>
            <a:r>
              <a:rPr lang="cs-CZ" b="1" dirty="0"/>
              <a:t>.</a:t>
            </a:r>
            <a:endParaRPr lang="cs-CZ" dirty="0"/>
          </a:p>
          <a:p>
            <a:endParaRPr lang="cs-CZ" dirty="0"/>
          </a:p>
        </p:txBody>
      </p:sp>
    </p:spTree>
    <p:extLst>
      <p:ext uri="{BB962C8B-B14F-4D97-AF65-F5344CB8AC3E}">
        <p14:creationId xmlns:p14="http://schemas.microsoft.com/office/powerpoint/2010/main" val="10495049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3A03F43-6B76-4E30-B3A8-3D83BB149C6A}"/>
              </a:ext>
            </a:extLst>
          </p:cNvPr>
          <p:cNvSpPr>
            <a:spLocks noGrp="1"/>
          </p:cNvSpPr>
          <p:nvPr>
            <p:ph type="title"/>
          </p:nvPr>
        </p:nvSpPr>
        <p:spPr>
          <a:xfrm>
            <a:off x="1340272" y="1340556"/>
            <a:ext cx="13956152" cy="1628069"/>
          </a:xfrm>
        </p:spPr>
        <p:txBody>
          <a:bodyPr>
            <a:noAutofit/>
          </a:bodyPr>
          <a:lstStyle/>
          <a:p>
            <a:pPr algn="ctr"/>
            <a:r>
              <a:rPr lang="cs-CZ" sz="5400" b="1" spc="395" dirty="0">
                <a:solidFill>
                  <a:srgbClr val="90C226"/>
                </a:solidFill>
              </a:rPr>
              <a:t>AGROENVIRONMENTÁLNĚ-</a:t>
            </a:r>
            <a:r>
              <a:rPr lang="cs-CZ" sz="5400" b="1" spc="350" dirty="0">
                <a:solidFill>
                  <a:srgbClr val="90C226"/>
                </a:solidFill>
              </a:rPr>
              <a:t>KLIMATICKÁ</a:t>
            </a:r>
            <a:r>
              <a:rPr lang="cs-CZ" sz="5400" b="1" spc="-5" dirty="0">
                <a:solidFill>
                  <a:srgbClr val="90C226"/>
                </a:solidFill>
              </a:rPr>
              <a:t> </a:t>
            </a:r>
            <a:r>
              <a:rPr lang="cs-CZ" sz="5400" b="1" spc="280" dirty="0">
                <a:solidFill>
                  <a:srgbClr val="90C226"/>
                </a:solidFill>
              </a:rPr>
              <a:t>OPATŘENÍ</a:t>
            </a:r>
            <a:endParaRPr lang="cs-CZ" sz="5400" b="1" dirty="0"/>
          </a:p>
        </p:txBody>
      </p:sp>
      <p:sp>
        <p:nvSpPr>
          <p:cNvPr id="3" name="Zástupný symbol pro obsah 2">
            <a:extLst>
              <a:ext uri="{FF2B5EF4-FFF2-40B4-BE49-F238E27FC236}">
                <a16:creationId xmlns:a16="http://schemas.microsoft.com/office/drawing/2014/main" xmlns="" id="{A8AA2F76-B400-493D-B2F6-52874ADEF6F7}"/>
              </a:ext>
            </a:extLst>
          </p:cNvPr>
          <p:cNvSpPr>
            <a:spLocks noGrp="1"/>
          </p:cNvSpPr>
          <p:nvPr>
            <p:ph idx="1"/>
          </p:nvPr>
        </p:nvSpPr>
        <p:spPr>
          <a:xfrm>
            <a:off x="755650" y="2511425"/>
            <a:ext cx="16840200" cy="12192000"/>
          </a:xfrm>
        </p:spPr>
        <p:txBody>
          <a:bodyPr>
            <a:normAutofit fontScale="92500" lnSpcReduction="20000"/>
          </a:bodyPr>
          <a:lstStyle/>
          <a:p>
            <a:endParaRPr lang="cs-CZ" dirty="0"/>
          </a:p>
          <a:p>
            <a:r>
              <a:rPr lang="cs-CZ" sz="5400" dirty="0">
                <a:latin typeface="Calibri" panose="020F0502020204030204" pitchFamily="34" charset="0"/>
              </a:rPr>
              <a:t>NAŘÍZENÍ VLÁDY Č. 80/2023 SB., O STANOVENÍ PODMÍNEK PROVÁDĚNÍ AGROENVIRONMENTÁLNĚ-KLIMATICKÝCH OPATŘENÍ, (NOVELA Č. 61/2024 SB.)</a:t>
            </a:r>
          </a:p>
          <a:p>
            <a:r>
              <a:rPr lang="cs-CZ" sz="5100" dirty="0">
                <a:latin typeface="Calibri" panose="020F0502020204030204" pitchFamily="34" charset="0"/>
              </a:rPr>
              <a:t> UMOŽNĚN SOUBĚH OPATŘENÍ AEKO DLE NV 75/2015 SB. A NOVÉHO AEKO 2023+ </a:t>
            </a:r>
          </a:p>
          <a:p>
            <a:r>
              <a:rPr lang="cs-CZ" sz="5100" dirty="0"/>
              <a:t>Dobíhající „staré“ závazky AEKO mohou být již pouze u zatravnění, u dobíhajících závazků dle „starých“ pravidel</a:t>
            </a:r>
          </a:p>
          <a:p>
            <a:r>
              <a:rPr lang="pl-PL" sz="5100" dirty="0"/>
              <a:t>Žádost o zařazení do 15.5. společně s JŽ</a:t>
            </a:r>
          </a:p>
          <a:p>
            <a:pPr marL="0" indent="0">
              <a:buNone/>
            </a:pPr>
            <a:r>
              <a:rPr lang="cs-CZ" sz="5100" b="1" dirty="0">
                <a:solidFill>
                  <a:schemeClr val="accent2">
                    <a:lumMod val="75000"/>
                  </a:schemeClr>
                </a:solidFill>
              </a:rPr>
              <a:t>ŽADATEL</a:t>
            </a:r>
          </a:p>
          <a:p>
            <a:r>
              <a:rPr lang="cs-CZ" sz="5100" dirty="0"/>
              <a:t>dodržuje pravidla podmíněnosti stanovená od roku 2024</a:t>
            </a:r>
          </a:p>
          <a:p>
            <a:r>
              <a:rPr lang="cs-CZ" sz="5100" dirty="0"/>
              <a:t>dodržuje podmínky minimálních požadavků pro použití hnojiv a POR, na DPB vedených v LPIS na žadatele</a:t>
            </a:r>
          </a:p>
          <a:p>
            <a:endParaRPr lang="cs-CZ" sz="5100" dirty="0"/>
          </a:p>
          <a:p>
            <a:r>
              <a:rPr lang="cs-CZ" sz="5100" b="1" dirty="0">
                <a:solidFill>
                  <a:schemeClr val="accent5"/>
                </a:solidFill>
              </a:rPr>
              <a:t>SMĚNNÝ KURZ PLATNÝ PRO ŽÁDOSTI PODANÉ V ROCE 2024 – 24,724 KČ/EUR</a:t>
            </a:r>
          </a:p>
        </p:txBody>
      </p:sp>
    </p:spTree>
    <p:extLst>
      <p:ext uri="{BB962C8B-B14F-4D97-AF65-F5344CB8AC3E}">
        <p14:creationId xmlns:p14="http://schemas.microsoft.com/office/powerpoint/2010/main" val="10106975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2152" y="1682817"/>
            <a:ext cx="17182216" cy="693780"/>
          </a:xfrm>
          <a:prstGeom prst="rect">
            <a:avLst/>
          </a:prstGeom>
        </p:spPr>
        <p:txBody>
          <a:bodyPr vert="horz" wrap="square" lIns="0" tIns="16510" rIns="0" bIns="0" rtlCol="0">
            <a:spAutoFit/>
          </a:bodyPr>
          <a:lstStyle/>
          <a:p>
            <a:pPr marL="12700">
              <a:spcBef>
                <a:spcPts val="130"/>
              </a:spcBef>
            </a:pPr>
            <a:r>
              <a:rPr sz="4400" b="1" spc="395" dirty="0"/>
              <a:t>AGROENVIRONMENTÁLNĚ-</a:t>
            </a:r>
            <a:r>
              <a:rPr sz="4400" b="1" spc="350" dirty="0"/>
              <a:t>KLIMATICKÁ</a:t>
            </a:r>
            <a:r>
              <a:rPr sz="4400" b="1" spc="-5" dirty="0"/>
              <a:t> </a:t>
            </a:r>
            <a:r>
              <a:rPr sz="4400" b="1" spc="280" dirty="0"/>
              <a:t>OPATŘENÍ</a:t>
            </a:r>
            <a:endParaRPr sz="4400" b="1" dirty="0"/>
          </a:p>
        </p:txBody>
      </p:sp>
      <p:pic>
        <p:nvPicPr>
          <p:cNvPr id="3" name="object 3"/>
          <p:cNvPicPr/>
          <p:nvPr/>
        </p:nvPicPr>
        <p:blipFill>
          <a:blip r:embed="rId2" cstate="print"/>
          <a:stretch>
            <a:fillRect/>
          </a:stretch>
        </p:blipFill>
        <p:spPr>
          <a:xfrm>
            <a:off x="6529037" y="4437282"/>
            <a:ext cx="282678" cy="292729"/>
          </a:xfrm>
          <a:prstGeom prst="rect">
            <a:avLst/>
          </a:prstGeom>
        </p:spPr>
      </p:pic>
      <p:sp>
        <p:nvSpPr>
          <p:cNvPr id="4" name="object 4"/>
          <p:cNvSpPr txBox="1"/>
          <p:nvPr/>
        </p:nvSpPr>
        <p:spPr>
          <a:xfrm>
            <a:off x="2279650" y="4298004"/>
            <a:ext cx="14935200" cy="11170366"/>
          </a:xfrm>
          <a:prstGeom prst="rect">
            <a:avLst/>
          </a:prstGeom>
        </p:spPr>
        <p:txBody>
          <a:bodyPr vert="horz" wrap="square" lIns="0" tIns="12065" rIns="0" bIns="0" rtlCol="0">
            <a:spAutoFit/>
          </a:bodyPr>
          <a:lstStyle/>
          <a:p>
            <a:pPr marL="584200" indent="-571500">
              <a:spcBef>
                <a:spcPts val="95"/>
              </a:spcBef>
              <a:buFont typeface="Wingdings" panose="05000000000000000000" pitchFamily="2" charset="2"/>
              <a:buChar char="Ø"/>
            </a:pPr>
            <a:r>
              <a:rPr sz="4400" spc="140" dirty="0">
                <a:solidFill>
                  <a:schemeClr val="accent3">
                    <a:lumMod val="50000"/>
                  </a:schemeClr>
                </a:solidFill>
                <a:latin typeface="Calibri" panose="020F0502020204030204" pitchFamily="34" charset="0"/>
                <a:cs typeface="Calibri" panose="020F0502020204030204" pitchFamily="34" charset="0"/>
              </a:rPr>
              <a:t>ZATRAVŇOVÁNÍ</a:t>
            </a:r>
            <a:r>
              <a:rPr sz="4400" spc="-55" dirty="0">
                <a:solidFill>
                  <a:schemeClr val="accent3">
                    <a:lumMod val="50000"/>
                  </a:schemeClr>
                </a:solidFill>
                <a:latin typeface="Calibri" panose="020F0502020204030204" pitchFamily="34" charset="0"/>
                <a:cs typeface="Calibri" panose="020F0502020204030204" pitchFamily="34" charset="0"/>
              </a:rPr>
              <a:t> </a:t>
            </a:r>
            <a:r>
              <a:rPr sz="4400" spc="215" dirty="0">
                <a:solidFill>
                  <a:schemeClr val="accent3">
                    <a:lumMod val="50000"/>
                  </a:schemeClr>
                </a:solidFill>
                <a:latin typeface="Calibri" panose="020F0502020204030204" pitchFamily="34" charset="0"/>
                <a:cs typeface="Calibri" panose="020F0502020204030204" pitchFamily="34" charset="0"/>
              </a:rPr>
              <a:t>ORNÉ</a:t>
            </a:r>
            <a:r>
              <a:rPr sz="4400" spc="-50" dirty="0">
                <a:solidFill>
                  <a:schemeClr val="accent3">
                    <a:lumMod val="50000"/>
                  </a:schemeClr>
                </a:solidFill>
                <a:latin typeface="Calibri" panose="020F0502020204030204" pitchFamily="34" charset="0"/>
                <a:cs typeface="Calibri" panose="020F0502020204030204" pitchFamily="34" charset="0"/>
              </a:rPr>
              <a:t> </a:t>
            </a:r>
            <a:r>
              <a:rPr sz="4400" spc="30" dirty="0">
                <a:solidFill>
                  <a:schemeClr val="accent3">
                    <a:lumMod val="50000"/>
                  </a:schemeClr>
                </a:solidFill>
                <a:latin typeface="Calibri" panose="020F0502020204030204" pitchFamily="34" charset="0"/>
                <a:cs typeface="Calibri" panose="020F0502020204030204" pitchFamily="34" charset="0"/>
              </a:rPr>
              <a:t>PŮDY</a:t>
            </a:r>
            <a:endParaRPr sz="4400" dirty="0">
              <a:solidFill>
                <a:schemeClr val="accent3">
                  <a:lumMod val="50000"/>
                </a:schemeClr>
              </a:solidFill>
              <a:latin typeface="Calibri" panose="020F0502020204030204" pitchFamily="34" charset="0"/>
              <a:cs typeface="Calibri" panose="020F0502020204030204" pitchFamily="34" charset="0"/>
            </a:endParaRPr>
          </a:p>
          <a:p>
            <a:pPr marL="584200" marR="5080" indent="-571500">
              <a:lnSpc>
                <a:spcPct val="191400"/>
              </a:lnSpc>
              <a:spcBef>
                <a:spcPts val="5"/>
              </a:spcBef>
              <a:buFont typeface="Wingdings" panose="05000000000000000000" pitchFamily="2" charset="2"/>
              <a:buChar char="Ø"/>
            </a:pPr>
            <a:r>
              <a:rPr sz="4400" spc="130" dirty="0">
                <a:solidFill>
                  <a:schemeClr val="accent3">
                    <a:lumMod val="50000"/>
                  </a:schemeClr>
                </a:solidFill>
                <a:latin typeface="Calibri" panose="020F0502020204030204" pitchFamily="34" charset="0"/>
                <a:cs typeface="Calibri" panose="020F0502020204030204" pitchFamily="34" charset="0"/>
              </a:rPr>
              <a:t>OŠETŘOVÁNÍ</a:t>
            </a:r>
            <a:r>
              <a:rPr sz="4400" spc="-45" dirty="0">
                <a:solidFill>
                  <a:schemeClr val="accent3">
                    <a:lumMod val="50000"/>
                  </a:schemeClr>
                </a:solidFill>
                <a:latin typeface="Calibri" panose="020F0502020204030204" pitchFamily="34" charset="0"/>
                <a:cs typeface="Calibri" panose="020F0502020204030204" pitchFamily="34" charset="0"/>
              </a:rPr>
              <a:t> </a:t>
            </a:r>
            <a:r>
              <a:rPr sz="4400" spc="155" dirty="0">
                <a:solidFill>
                  <a:schemeClr val="accent3">
                    <a:lumMod val="50000"/>
                  </a:schemeClr>
                </a:solidFill>
                <a:latin typeface="Calibri" panose="020F0502020204030204" pitchFamily="34" charset="0"/>
                <a:cs typeface="Calibri" panose="020F0502020204030204" pitchFamily="34" charset="0"/>
              </a:rPr>
              <a:t>EXTENZIVNÍCH</a:t>
            </a:r>
            <a:r>
              <a:rPr sz="4400" spc="-440" dirty="0">
                <a:solidFill>
                  <a:schemeClr val="accent3">
                    <a:lumMod val="50000"/>
                  </a:schemeClr>
                </a:solidFill>
                <a:latin typeface="Calibri" panose="020F0502020204030204" pitchFamily="34" charset="0"/>
                <a:cs typeface="Calibri" panose="020F0502020204030204" pitchFamily="34" charset="0"/>
              </a:rPr>
              <a:t> </a:t>
            </a:r>
            <a:r>
              <a:rPr sz="4400" spc="130" dirty="0">
                <a:solidFill>
                  <a:schemeClr val="accent3">
                    <a:lumMod val="50000"/>
                  </a:schemeClr>
                </a:solidFill>
                <a:latin typeface="Calibri" panose="020F0502020204030204" pitchFamily="34" charset="0"/>
                <a:cs typeface="Calibri" panose="020F0502020204030204" pitchFamily="34" charset="0"/>
              </a:rPr>
              <a:t>TRAVNÍCH</a:t>
            </a:r>
            <a:r>
              <a:rPr sz="4400" spc="-35" dirty="0">
                <a:solidFill>
                  <a:schemeClr val="accent3">
                    <a:lumMod val="50000"/>
                  </a:schemeClr>
                </a:solidFill>
                <a:latin typeface="Calibri" panose="020F0502020204030204" pitchFamily="34" charset="0"/>
                <a:cs typeface="Calibri" panose="020F0502020204030204" pitchFamily="34" charset="0"/>
              </a:rPr>
              <a:t> </a:t>
            </a:r>
            <a:r>
              <a:rPr sz="4400" spc="100" dirty="0">
                <a:solidFill>
                  <a:schemeClr val="accent3">
                    <a:lumMod val="50000"/>
                  </a:schemeClr>
                </a:solidFill>
                <a:latin typeface="Calibri" panose="020F0502020204030204" pitchFamily="34" charset="0"/>
                <a:cs typeface="Calibri" panose="020F0502020204030204" pitchFamily="34" charset="0"/>
              </a:rPr>
              <a:t>POROSTŮ </a:t>
            </a:r>
            <a:endParaRPr lang="cs-CZ" sz="4400" spc="100" dirty="0">
              <a:solidFill>
                <a:schemeClr val="accent3">
                  <a:lumMod val="50000"/>
                </a:schemeClr>
              </a:solidFill>
              <a:latin typeface="Calibri" panose="020F0502020204030204" pitchFamily="34" charset="0"/>
              <a:cs typeface="Calibri" panose="020F0502020204030204" pitchFamily="34" charset="0"/>
            </a:endParaRPr>
          </a:p>
          <a:p>
            <a:pPr marL="584200" marR="5080" indent="-571500">
              <a:lnSpc>
                <a:spcPct val="191400"/>
              </a:lnSpc>
              <a:spcBef>
                <a:spcPts val="5"/>
              </a:spcBef>
              <a:buFont typeface="Wingdings" panose="05000000000000000000" pitchFamily="2" charset="2"/>
              <a:buChar char="Ø"/>
            </a:pPr>
            <a:r>
              <a:rPr sz="4400" dirty="0">
                <a:solidFill>
                  <a:schemeClr val="accent3">
                    <a:lumMod val="50000"/>
                  </a:schemeClr>
                </a:solidFill>
                <a:latin typeface="Calibri" panose="020F0502020204030204" pitchFamily="34" charset="0"/>
                <a:cs typeface="Calibri" panose="020F0502020204030204" pitchFamily="34" charset="0"/>
              </a:rPr>
              <a:t>PĚSTOVÁNÍ</a:t>
            </a:r>
            <a:r>
              <a:rPr sz="4400" spc="355" dirty="0">
                <a:solidFill>
                  <a:schemeClr val="accent3">
                    <a:lumMod val="50000"/>
                  </a:schemeClr>
                </a:solidFill>
                <a:latin typeface="Calibri" panose="020F0502020204030204" pitchFamily="34" charset="0"/>
                <a:cs typeface="Calibri" panose="020F0502020204030204" pitchFamily="34" charset="0"/>
              </a:rPr>
              <a:t> </a:t>
            </a:r>
            <a:r>
              <a:rPr sz="4400" spc="130" dirty="0">
                <a:solidFill>
                  <a:schemeClr val="accent3">
                    <a:lumMod val="50000"/>
                  </a:schemeClr>
                </a:solidFill>
                <a:latin typeface="Calibri" panose="020F0502020204030204" pitchFamily="34" charset="0"/>
                <a:cs typeface="Calibri" panose="020F0502020204030204" pitchFamily="34" charset="0"/>
              </a:rPr>
              <a:t>MEZIPLODIN</a:t>
            </a:r>
            <a:endParaRPr sz="4400" dirty="0">
              <a:solidFill>
                <a:schemeClr val="accent3">
                  <a:lumMod val="50000"/>
                </a:schemeClr>
              </a:solidFill>
              <a:latin typeface="Calibri" panose="020F0502020204030204" pitchFamily="34" charset="0"/>
              <a:cs typeface="Calibri" panose="020F0502020204030204" pitchFamily="34" charset="0"/>
            </a:endParaRPr>
          </a:p>
          <a:p>
            <a:pPr marL="584200" marR="5313045" indent="-571500">
              <a:lnSpc>
                <a:spcPts val="7590"/>
              </a:lnSpc>
              <a:spcBef>
                <a:spcPts val="860"/>
              </a:spcBef>
              <a:buFont typeface="Wingdings" panose="05000000000000000000" pitchFamily="2" charset="2"/>
              <a:buChar char="Ø"/>
            </a:pPr>
            <a:r>
              <a:rPr sz="4400" spc="95" dirty="0">
                <a:solidFill>
                  <a:schemeClr val="accent3">
                    <a:lumMod val="50000"/>
                  </a:schemeClr>
                </a:solidFill>
                <a:latin typeface="Calibri" panose="020F0502020204030204" pitchFamily="34" charset="0"/>
                <a:cs typeface="Calibri" panose="020F0502020204030204" pitchFamily="34" charset="0"/>
              </a:rPr>
              <a:t>KRAJINOTVORNÉ</a:t>
            </a:r>
            <a:r>
              <a:rPr sz="4400" spc="-65" dirty="0">
                <a:solidFill>
                  <a:schemeClr val="accent3">
                    <a:lumMod val="50000"/>
                  </a:schemeClr>
                </a:solidFill>
                <a:latin typeface="Calibri" panose="020F0502020204030204" pitchFamily="34" charset="0"/>
                <a:cs typeface="Calibri" panose="020F0502020204030204" pitchFamily="34" charset="0"/>
              </a:rPr>
              <a:t> </a:t>
            </a:r>
            <a:r>
              <a:rPr sz="4400" spc="65" dirty="0">
                <a:solidFill>
                  <a:schemeClr val="accent3">
                    <a:lumMod val="50000"/>
                  </a:schemeClr>
                </a:solidFill>
                <a:latin typeface="Calibri" panose="020F0502020204030204" pitchFamily="34" charset="0"/>
                <a:cs typeface="Calibri" panose="020F0502020204030204" pitchFamily="34" charset="0"/>
              </a:rPr>
              <a:t>SADY </a:t>
            </a:r>
            <a:endParaRPr lang="cs-CZ" sz="4400" spc="65" dirty="0">
              <a:solidFill>
                <a:schemeClr val="accent3">
                  <a:lumMod val="50000"/>
                </a:schemeClr>
              </a:solidFill>
              <a:latin typeface="Calibri" panose="020F0502020204030204" pitchFamily="34" charset="0"/>
              <a:cs typeface="Calibri" panose="020F0502020204030204" pitchFamily="34" charset="0"/>
            </a:endParaRPr>
          </a:p>
          <a:p>
            <a:pPr marL="584200" marR="5313045" indent="-571500">
              <a:lnSpc>
                <a:spcPts val="7590"/>
              </a:lnSpc>
              <a:spcBef>
                <a:spcPts val="860"/>
              </a:spcBef>
              <a:buFont typeface="Wingdings" panose="05000000000000000000" pitchFamily="2" charset="2"/>
              <a:buChar char="Ø"/>
            </a:pPr>
            <a:r>
              <a:rPr sz="4400" spc="60" dirty="0">
                <a:solidFill>
                  <a:schemeClr val="accent3">
                    <a:lumMod val="50000"/>
                  </a:schemeClr>
                </a:solidFill>
                <a:latin typeface="Calibri" panose="020F0502020204030204" pitchFamily="34" charset="0"/>
                <a:cs typeface="Calibri" panose="020F0502020204030204" pitchFamily="34" charset="0"/>
              </a:rPr>
              <a:t>BIOPÁSY</a:t>
            </a:r>
            <a:endParaRPr sz="4400" dirty="0">
              <a:solidFill>
                <a:schemeClr val="accent3">
                  <a:lumMod val="50000"/>
                </a:schemeClr>
              </a:solidFill>
              <a:latin typeface="Calibri" panose="020F0502020204030204" pitchFamily="34" charset="0"/>
              <a:cs typeface="Calibri" panose="020F0502020204030204" pitchFamily="34" charset="0"/>
            </a:endParaRPr>
          </a:p>
          <a:p>
            <a:pPr marL="584200" indent="-571500">
              <a:spcBef>
                <a:spcPts val="2760"/>
              </a:spcBef>
              <a:buFont typeface="Wingdings" panose="05000000000000000000" pitchFamily="2" charset="2"/>
              <a:buChar char="Ø"/>
            </a:pPr>
            <a:r>
              <a:rPr sz="4400" spc="280" dirty="0">
                <a:solidFill>
                  <a:schemeClr val="accent3">
                    <a:lumMod val="50000"/>
                  </a:schemeClr>
                </a:solidFill>
                <a:latin typeface="Calibri" panose="020F0502020204030204" pitchFamily="34" charset="0"/>
                <a:cs typeface="Calibri" panose="020F0502020204030204" pitchFamily="34" charset="0"/>
              </a:rPr>
              <a:t>OCHRANA</a:t>
            </a:r>
            <a:r>
              <a:rPr sz="4400" spc="-165" dirty="0">
                <a:solidFill>
                  <a:schemeClr val="accent3">
                    <a:lumMod val="50000"/>
                  </a:schemeClr>
                </a:solidFill>
                <a:latin typeface="Calibri" panose="020F0502020204030204" pitchFamily="34" charset="0"/>
                <a:cs typeface="Calibri" panose="020F0502020204030204" pitchFamily="34" charset="0"/>
              </a:rPr>
              <a:t> </a:t>
            </a:r>
            <a:r>
              <a:rPr sz="4400" spc="-10" dirty="0">
                <a:solidFill>
                  <a:schemeClr val="accent3">
                    <a:lumMod val="50000"/>
                  </a:schemeClr>
                </a:solidFill>
                <a:latin typeface="Calibri" panose="020F0502020204030204" pitchFamily="34" charset="0"/>
                <a:cs typeface="Calibri" panose="020F0502020204030204" pitchFamily="34" charset="0"/>
              </a:rPr>
              <a:t>ČEJKY</a:t>
            </a:r>
            <a:r>
              <a:rPr sz="4400" spc="-145" dirty="0">
                <a:solidFill>
                  <a:schemeClr val="accent3">
                    <a:lumMod val="50000"/>
                  </a:schemeClr>
                </a:solidFill>
                <a:latin typeface="Calibri" panose="020F0502020204030204" pitchFamily="34" charset="0"/>
                <a:cs typeface="Calibri" panose="020F0502020204030204" pitchFamily="34" charset="0"/>
              </a:rPr>
              <a:t> </a:t>
            </a:r>
            <a:r>
              <a:rPr sz="4400" spc="170" dirty="0">
                <a:solidFill>
                  <a:schemeClr val="accent3">
                    <a:lumMod val="50000"/>
                  </a:schemeClr>
                </a:solidFill>
                <a:latin typeface="Calibri" panose="020F0502020204030204" pitchFamily="34" charset="0"/>
                <a:cs typeface="Calibri" panose="020F0502020204030204" pitchFamily="34" charset="0"/>
              </a:rPr>
              <a:t>CHOCHOLATÉ</a:t>
            </a:r>
            <a:endParaRPr sz="4400" dirty="0">
              <a:solidFill>
                <a:schemeClr val="accent3">
                  <a:lumMod val="50000"/>
                </a:schemeClr>
              </a:solidFill>
              <a:latin typeface="Calibri" panose="020F0502020204030204" pitchFamily="34" charset="0"/>
              <a:cs typeface="Calibri" panose="020F0502020204030204" pitchFamily="34" charset="0"/>
            </a:endParaRPr>
          </a:p>
          <a:p>
            <a:pPr marL="584200" marR="1890395" indent="-571500">
              <a:lnSpc>
                <a:spcPct val="191600"/>
              </a:lnSpc>
              <a:buFont typeface="Wingdings" panose="05000000000000000000" pitchFamily="2" charset="2"/>
              <a:buChar char="Ø"/>
            </a:pPr>
            <a:r>
              <a:rPr sz="4400" spc="155" dirty="0">
                <a:solidFill>
                  <a:schemeClr val="accent3">
                    <a:lumMod val="50000"/>
                  </a:schemeClr>
                </a:solidFill>
                <a:latin typeface="Calibri" panose="020F0502020204030204" pitchFamily="34" charset="0"/>
                <a:cs typeface="Calibri" panose="020F0502020204030204" pitchFamily="34" charset="0"/>
              </a:rPr>
              <a:t>DRUHOVĚ</a:t>
            </a:r>
            <a:r>
              <a:rPr sz="4400" dirty="0">
                <a:solidFill>
                  <a:schemeClr val="accent3">
                    <a:lumMod val="50000"/>
                  </a:schemeClr>
                </a:solidFill>
                <a:latin typeface="Calibri" panose="020F0502020204030204" pitchFamily="34" charset="0"/>
                <a:cs typeface="Calibri" panose="020F0502020204030204" pitchFamily="34" charset="0"/>
              </a:rPr>
              <a:t> </a:t>
            </a:r>
            <a:r>
              <a:rPr sz="4400" spc="85" dirty="0">
                <a:solidFill>
                  <a:schemeClr val="accent3">
                    <a:lumMod val="50000"/>
                  </a:schemeClr>
                </a:solidFill>
                <a:latin typeface="Calibri" panose="020F0502020204030204" pitchFamily="34" charset="0"/>
                <a:cs typeface="Calibri" panose="020F0502020204030204" pitchFamily="34" charset="0"/>
              </a:rPr>
              <a:t>BOHATÉ</a:t>
            </a:r>
            <a:r>
              <a:rPr sz="4400" spc="5" dirty="0">
                <a:solidFill>
                  <a:schemeClr val="accent3">
                    <a:lumMod val="50000"/>
                  </a:schemeClr>
                </a:solidFill>
                <a:latin typeface="Calibri" panose="020F0502020204030204" pitchFamily="34" charset="0"/>
                <a:cs typeface="Calibri" panose="020F0502020204030204" pitchFamily="34" charset="0"/>
              </a:rPr>
              <a:t> </a:t>
            </a:r>
            <a:r>
              <a:rPr sz="4400" dirty="0">
                <a:solidFill>
                  <a:schemeClr val="accent3">
                    <a:lumMod val="50000"/>
                  </a:schemeClr>
                </a:solidFill>
                <a:latin typeface="Calibri" panose="020F0502020204030204" pitchFamily="34" charset="0"/>
                <a:cs typeface="Calibri" panose="020F0502020204030204" pitchFamily="34" charset="0"/>
              </a:rPr>
              <a:t>POKRYTÍ</a:t>
            </a:r>
            <a:r>
              <a:rPr sz="4400" spc="5" dirty="0">
                <a:solidFill>
                  <a:schemeClr val="accent3">
                    <a:lumMod val="50000"/>
                  </a:schemeClr>
                </a:solidFill>
                <a:latin typeface="Calibri" panose="020F0502020204030204" pitchFamily="34" charset="0"/>
                <a:cs typeface="Calibri" panose="020F0502020204030204" pitchFamily="34" charset="0"/>
              </a:rPr>
              <a:t> </a:t>
            </a:r>
            <a:r>
              <a:rPr sz="4400" spc="215" dirty="0">
                <a:solidFill>
                  <a:schemeClr val="accent3">
                    <a:lumMod val="50000"/>
                  </a:schemeClr>
                </a:solidFill>
                <a:latin typeface="Calibri" panose="020F0502020204030204" pitchFamily="34" charset="0"/>
                <a:cs typeface="Calibri" panose="020F0502020204030204" pitchFamily="34" charset="0"/>
              </a:rPr>
              <a:t>ORNÉ</a:t>
            </a:r>
            <a:r>
              <a:rPr sz="4400" spc="10" dirty="0">
                <a:solidFill>
                  <a:schemeClr val="accent3">
                    <a:lumMod val="50000"/>
                  </a:schemeClr>
                </a:solidFill>
                <a:latin typeface="Calibri" panose="020F0502020204030204" pitchFamily="34" charset="0"/>
                <a:cs typeface="Calibri" panose="020F0502020204030204" pitchFamily="34" charset="0"/>
              </a:rPr>
              <a:t> </a:t>
            </a:r>
            <a:r>
              <a:rPr sz="4400" spc="30" dirty="0">
                <a:solidFill>
                  <a:schemeClr val="accent3">
                    <a:lumMod val="50000"/>
                  </a:schemeClr>
                </a:solidFill>
                <a:latin typeface="Calibri" panose="020F0502020204030204" pitchFamily="34" charset="0"/>
                <a:cs typeface="Calibri" panose="020F0502020204030204" pitchFamily="34" charset="0"/>
              </a:rPr>
              <a:t>PŮDY</a:t>
            </a:r>
            <a:endParaRPr lang="cs-CZ" sz="4400" spc="30" dirty="0">
              <a:solidFill>
                <a:schemeClr val="accent3">
                  <a:lumMod val="50000"/>
                </a:schemeClr>
              </a:solidFill>
              <a:latin typeface="Calibri" panose="020F0502020204030204" pitchFamily="34" charset="0"/>
              <a:cs typeface="Calibri" panose="020F0502020204030204" pitchFamily="34" charset="0"/>
            </a:endParaRPr>
          </a:p>
          <a:p>
            <a:pPr marL="584200" marR="1890395" indent="-571500">
              <a:lnSpc>
                <a:spcPct val="191600"/>
              </a:lnSpc>
              <a:buFont typeface="Wingdings" panose="05000000000000000000" pitchFamily="2" charset="2"/>
              <a:buChar char="Ø"/>
            </a:pPr>
            <a:r>
              <a:rPr sz="4400" spc="30" dirty="0">
                <a:solidFill>
                  <a:schemeClr val="accent3">
                    <a:lumMod val="50000"/>
                  </a:schemeClr>
                </a:solidFill>
                <a:latin typeface="Calibri" panose="020F0502020204030204" pitchFamily="34" charset="0"/>
                <a:cs typeface="Calibri" panose="020F0502020204030204" pitchFamily="34" charset="0"/>
              </a:rPr>
              <a:t> </a:t>
            </a:r>
            <a:r>
              <a:rPr sz="4400" spc="120" dirty="0">
                <a:solidFill>
                  <a:schemeClr val="accent3">
                    <a:lumMod val="50000"/>
                  </a:schemeClr>
                </a:solidFill>
                <a:latin typeface="Calibri" panose="020F0502020204030204" pitchFamily="34" charset="0"/>
                <a:cs typeface="Calibri" panose="020F0502020204030204" pitchFamily="34" charset="0"/>
              </a:rPr>
              <a:t>INTEGROVANÁ</a:t>
            </a:r>
            <a:r>
              <a:rPr sz="4400" spc="-30" dirty="0">
                <a:solidFill>
                  <a:schemeClr val="accent3">
                    <a:lumMod val="50000"/>
                  </a:schemeClr>
                </a:solidFill>
                <a:latin typeface="Calibri" panose="020F0502020204030204" pitchFamily="34" charset="0"/>
                <a:cs typeface="Calibri" panose="020F0502020204030204" pitchFamily="34" charset="0"/>
              </a:rPr>
              <a:t> </a:t>
            </a:r>
            <a:r>
              <a:rPr sz="4400" spc="140" dirty="0">
                <a:solidFill>
                  <a:schemeClr val="accent3">
                    <a:lumMod val="50000"/>
                  </a:schemeClr>
                </a:solidFill>
                <a:latin typeface="Calibri" panose="020F0502020204030204" pitchFamily="34" charset="0"/>
                <a:cs typeface="Calibri" panose="020F0502020204030204" pitchFamily="34" charset="0"/>
              </a:rPr>
              <a:t>PRODUKCE</a:t>
            </a:r>
            <a:endParaRPr lang="cs-CZ" sz="4400" spc="140" dirty="0">
              <a:solidFill>
                <a:schemeClr val="accent3">
                  <a:lumMod val="50000"/>
                </a:schemeClr>
              </a:solidFill>
              <a:latin typeface="Calibri" panose="020F0502020204030204" pitchFamily="34" charset="0"/>
              <a:cs typeface="Calibri" panose="020F0502020204030204" pitchFamily="34" charset="0"/>
            </a:endParaRPr>
          </a:p>
          <a:p>
            <a:endParaRPr lang="cs-CZ" dirty="0"/>
          </a:p>
          <a:p>
            <a:pPr marL="571500" indent="-571500">
              <a:buFont typeface="Wingdings" panose="05000000000000000000" pitchFamily="2" charset="2"/>
              <a:buChar char="Ø"/>
            </a:pPr>
            <a:r>
              <a:rPr lang="cs-CZ" sz="4400" spc="155" dirty="0">
                <a:solidFill>
                  <a:schemeClr val="accent5"/>
                </a:solidFill>
                <a:latin typeface="Calibri" panose="020F0502020204030204" pitchFamily="34" charset="0"/>
                <a:cs typeface="Calibri" panose="020F0502020204030204" pitchFamily="34" charset="0"/>
              </a:rPr>
              <a:t>OMEZENÍ POUŽÍVÁNÍ PESTICIDŮ V OPVZ NA ORNÉ PŮDĚ </a:t>
            </a:r>
          </a:p>
          <a:p>
            <a:pPr marL="584200" marR="1890395" indent="-571500">
              <a:lnSpc>
                <a:spcPct val="191600"/>
              </a:lnSpc>
              <a:buFont typeface="Wingdings" panose="05000000000000000000" pitchFamily="2" charset="2"/>
              <a:buChar char="Ø"/>
            </a:pPr>
            <a:endParaRPr sz="4400" dirty="0">
              <a:solidFill>
                <a:schemeClr val="accent3">
                  <a:lumMod val="50000"/>
                </a:schemeClr>
              </a:solidFill>
              <a:latin typeface="Calibri" panose="020F0502020204030204" pitchFamily="34" charset="0"/>
              <a:cs typeface="Calibri" panose="020F0502020204030204" pitchFamily="34" charset="0"/>
            </a:endParaRPr>
          </a:p>
        </p:txBody>
      </p:sp>
      <p:pic>
        <p:nvPicPr>
          <p:cNvPr id="5" name="object 5"/>
          <p:cNvPicPr/>
          <p:nvPr/>
        </p:nvPicPr>
        <p:blipFill>
          <a:blip r:embed="rId2" cstate="print"/>
          <a:stretch>
            <a:fillRect/>
          </a:stretch>
        </p:blipFill>
        <p:spPr>
          <a:xfrm>
            <a:off x="6529037" y="5400901"/>
            <a:ext cx="282678" cy="292729"/>
          </a:xfrm>
          <a:prstGeom prst="rect">
            <a:avLst/>
          </a:prstGeom>
        </p:spPr>
      </p:pic>
      <p:pic>
        <p:nvPicPr>
          <p:cNvPr id="6" name="object 6"/>
          <p:cNvPicPr/>
          <p:nvPr/>
        </p:nvPicPr>
        <p:blipFill>
          <a:blip r:embed="rId2" cstate="print"/>
          <a:stretch>
            <a:fillRect/>
          </a:stretch>
        </p:blipFill>
        <p:spPr>
          <a:xfrm>
            <a:off x="6529037" y="6363265"/>
            <a:ext cx="282678" cy="292729"/>
          </a:xfrm>
          <a:prstGeom prst="rect">
            <a:avLst/>
          </a:prstGeom>
        </p:spPr>
      </p:pic>
      <p:pic>
        <p:nvPicPr>
          <p:cNvPr id="7" name="object 7"/>
          <p:cNvPicPr/>
          <p:nvPr/>
        </p:nvPicPr>
        <p:blipFill>
          <a:blip r:embed="rId2" cstate="print"/>
          <a:stretch>
            <a:fillRect/>
          </a:stretch>
        </p:blipFill>
        <p:spPr>
          <a:xfrm>
            <a:off x="6529037" y="7326885"/>
            <a:ext cx="282678" cy="292729"/>
          </a:xfrm>
          <a:prstGeom prst="rect">
            <a:avLst/>
          </a:prstGeom>
        </p:spPr>
      </p:pic>
      <p:pic>
        <p:nvPicPr>
          <p:cNvPr id="8" name="object 8"/>
          <p:cNvPicPr/>
          <p:nvPr/>
        </p:nvPicPr>
        <p:blipFill>
          <a:blip r:embed="rId2" cstate="print"/>
          <a:stretch>
            <a:fillRect/>
          </a:stretch>
        </p:blipFill>
        <p:spPr>
          <a:xfrm>
            <a:off x="6529037" y="8290505"/>
            <a:ext cx="282678" cy="292729"/>
          </a:xfrm>
          <a:prstGeom prst="rect">
            <a:avLst/>
          </a:prstGeom>
        </p:spPr>
      </p:pic>
      <p:pic>
        <p:nvPicPr>
          <p:cNvPr id="9" name="object 9"/>
          <p:cNvPicPr/>
          <p:nvPr/>
        </p:nvPicPr>
        <p:blipFill>
          <a:blip r:embed="rId2" cstate="print"/>
          <a:stretch>
            <a:fillRect/>
          </a:stretch>
        </p:blipFill>
        <p:spPr>
          <a:xfrm>
            <a:off x="6529037" y="9252868"/>
            <a:ext cx="282678" cy="292729"/>
          </a:xfrm>
          <a:prstGeom prst="rect">
            <a:avLst/>
          </a:prstGeom>
        </p:spPr>
      </p:pic>
      <p:pic>
        <p:nvPicPr>
          <p:cNvPr id="10" name="object 10"/>
          <p:cNvPicPr/>
          <p:nvPr/>
        </p:nvPicPr>
        <p:blipFill>
          <a:blip r:embed="rId2" cstate="print"/>
          <a:stretch>
            <a:fillRect/>
          </a:stretch>
        </p:blipFill>
        <p:spPr>
          <a:xfrm>
            <a:off x="6529037" y="10216488"/>
            <a:ext cx="282678" cy="292729"/>
          </a:xfrm>
          <a:prstGeom prst="rect">
            <a:avLst/>
          </a:prstGeom>
        </p:spPr>
      </p:pic>
      <p:pic>
        <p:nvPicPr>
          <p:cNvPr id="11" name="object 11"/>
          <p:cNvPicPr/>
          <p:nvPr/>
        </p:nvPicPr>
        <p:blipFill>
          <a:blip r:embed="rId2" cstate="print"/>
          <a:stretch>
            <a:fillRect/>
          </a:stretch>
        </p:blipFill>
        <p:spPr>
          <a:xfrm>
            <a:off x="6529037" y="11180108"/>
            <a:ext cx="282678" cy="292729"/>
          </a:xfrm>
          <a:prstGeom prst="rect">
            <a:avLst/>
          </a:prstGeom>
        </p:spPr>
      </p:pic>
      <p:sp>
        <p:nvSpPr>
          <p:cNvPr id="12" name="object 12"/>
          <p:cNvSpPr txBox="1"/>
          <p:nvPr/>
        </p:nvSpPr>
        <p:spPr>
          <a:xfrm>
            <a:off x="18937547" y="12466033"/>
            <a:ext cx="151130" cy="327025"/>
          </a:xfrm>
          <a:prstGeom prst="rect">
            <a:avLst/>
          </a:prstGeom>
        </p:spPr>
        <p:txBody>
          <a:bodyPr vert="horz" wrap="square" lIns="0" tIns="15875" rIns="0" bIns="0" rtlCol="0">
            <a:spAutoFit/>
          </a:bodyPr>
          <a:lstStyle/>
          <a:p>
            <a:pPr marL="12700">
              <a:spcBef>
                <a:spcPts val="125"/>
              </a:spcBef>
            </a:pPr>
            <a:r>
              <a:rPr sz="1950" spc="-35" dirty="0">
                <a:solidFill>
                  <a:srgbClr val="C5C5C5"/>
                </a:solidFill>
                <a:latin typeface="Trebuchet MS"/>
                <a:cs typeface="Trebuchet MS"/>
              </a:rPr>
              <a:t>4</a:t>
            </a:r>
            <a:endParaRPr sz="1950">
              <a:latin typeface="Trebuchet MS"/>
              <a:cs typeface="Trebuchet M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2A613D0-1136-4388-A9EE-7A89E3D9C139}"/>
              </a:ext>
            </a:extLst>
          </p:cNvPr>
          <p:cNvSpPr>
            <a:spLocks noGrp="1"/>
          </p:cNvSpPr>
          <p:nvPr>
            <p:ph type="title"/>
          </p:nvPr>
        </p:nvSpPr>
        <p:spPr>
          <a:xfrm>
            <a:off x="1340272" y="1340556"/>
            <a:ext cx="13956152" cy="1323269"/>
          </a:xfrm>
        </p:spPr>
        <p:txBody>
          <a:bodyPr>
            <a:normAutofit/>
          </a:bodyPr>
          <a:lstStyle/>
          <a:p>
            <a:r>
              <a:rPr lang="cs-CZ" sz="5400" b="1" dirty="0" err="1">
                <a:solidFill>
                  <a:srgbClr val="009F4D"/>
                </a:solidFill>
                <a:latin typeface="Arial" panose="020B0604020202020204" pitchFamily="34" charset="0"/>
              </a:rPr>
              <a:t>Agroenvironmentálně</a:t>
            </a:r>
            <a:r>
              <a:rPr lang="cs-CZ" sz="5400" b="1" dirty="0">
                <a:solidFill>
                  <a:srgbClr val="009F4D"/>
                </a:solidFill>
                <a:latin typeface="Arial" panose="020B0604020202020204" pitchFamily="34" charset="0"/>
              </a:rPr>
              <a:t>-klimatická opatření</a:t>
            </a:r>
            <a:endParaRPr lang="cs-CZ" sz="5400" dirty="0"/>
          </a:p>
        </p:txBody>
      </p:sp>
      <p:sp>
        <p:nvSpPr>
          <p:cNvPr id="3" name="Zástupný symbol pro obsah 2">
            <a:extLst>
              <a:ext uri="{FF2B5EF4-FFF2-40B4-BE49-F238E27FC236}">
                <a16:creationId xmlns:a16="http://schemas.microsoft.com/office/drawing/2014/main" xmlns="" id="{149CF7D8-88AD-47A6-8DF4-3962366FD68D}"/>
              </a:ext>
            </a:extLst>
          </p:cNvPr>
          <p:cNvSpPr>
            <a:spLocks noGrp="1"/>
          </p:cNvSpPr>
          <p:nvPr>
            <p:ph idx="1"/>
          </p:nvPr>
        </p:nvSpPr>
        <p:spPr>
          <a:xfrm>
            <a:off x="679450" y="2968625"/>
            <a:ext cx="15773399" cy="11430000"/>
          </a:xfrm>
        </p:spPr>
        <p:txBody>
          <a:bodyPr/>
          <a:lstStyle/>
          <a:p>
            <a:r>
              <a:rPr lang="cs-CZ" sz="4000" dirty="0">
                <a:solidFill>
                  <a:srgbClr val="000000"/>
                </a:solidFill>
                <a:latin typeface="Verdana" panose="020B0604030504040204" pitchFamily="34" charset="0"/>
              </a:rPr>
              <a:t>Zařazení na konkrétní DPB –většina opatření</a:t>
            </a:r>
          </a:p>
          <a:p>
            <a:r>
              <a:rPr lang="cs-CZ" sz="4000" dirty="0">
                <a:solidFill>
                  <a:srgbClr val="000000"/>
                </a:solidFill>
                <a:latin typeface="Verdana" panose="020B0604030504040204" pitchFamily="34" charset="0"/>
              </a:rPr>
              <a:t>Zařazení na % orné půdy –meziplodiny, </a:t>
            </a:r>
            <a:r>
              <a:rPr lang="cs-CZ" sz="4000" dirty="0" err="1">
                <a:solidFill>
                  <a:srgbClr val="000000"/>
                </a:solidFill>
                <a:latin typeface="Verdana" panose="020B0604030504040204" pitchFamily="34" charset="0"/>
              </a:rPr>
              <a:t>biopásy</a:t>
            </a:r>
            <a:r>
              <a:rPr lang="cs-CZ" sz="4000" dirty="0">
                <a:solidFill>
                  <a:srgbClr val="000000"/>
                </a:solidFill>
                <a:latin typeface="Verdana" panose="020B0604030504040204" pitchFamily="34" charset="0"/>
              </a:rPr>
              <a:t>, druhově bohaté pokrytí orné půdy</a:t>
            </a:r>
          </a:p>
          <a:p>
            <a:r>
              <a:rPr lang="cs-CZ" sz="4000" dirty="0">
                <a:solidFill>
                  <a:srgbClr val="000000"/>
                </a:solidFill>
                <a:latin typeface="Verdana" panose="020B0604030504040204" pitchFamily="34" charset="0"/>
              </a:rPr>
              <a:t>Navýšení –kvóta 35 %, při překročení nové zařazení (letos časté vzhledem k ukončení starých závazků)</a:t>
            </a:r>
          </a:p>
          <a:p>
            <a:r>
              <a:rPr lang="cs-CZ" sz="4000" dirty="0">
                <a:solidFill>
                  <a:srgbClr val="000000"/>
                </a:solidFill>
                <a:latin typeface="Verdana" panose="020B0604030504040204" pitchFamily="34" charset="0"/>
              </a:rPr>
              <a:t>Snížení –kvóta 25 % pozbytí PDÚ v LPIS (u zařazení konkrétních DPB)</a:t>
            </a:r>
          </a:p>
          <a:p>
            <a:r>
              <a:rPr lang="cs-CZ" sz="4000" dirty="0">
                <a:solidFill>
                  <a:srgbClr val="000000"/>
                </a:solidFill>
                <a:latin typeface="Verdana" panose="020B0604030504040204" pitchFamily="34" charset="0"/>
              </a:rPr>
              <a:t>Snížení –kvóta 25 % pro jakékoliv snížení výměry u </a:t>
            </a:r>
            <a:r>
              <a:rPr lang="cs-CZ" sz="4000" dirty="0" err="1">
                <a:solidFill>
                  <a:srgbClr val="000000"/>
                </a:solidFill>
                <a:latin typeface="Verdana" panose="020B0604030504040204" pitchFamily="34" charset="0"/>
              </a:rPr>
              <a:t>podopatřenímeziplodiny</a:t>
            </a:r>
            <a:r>
              <a:rPr lang="cs-CZ" sz="4000" dirty="0">
                <a:solidFill>
                  <a:srgbClr val="000000"/>
                </a:solidFill>
                <a:latin typeface="Verdana" panose="020B0604030504040204" pitchFamily="34" charset="0"/>
              </a:rPr>
              <a:t>, </a:t>
            </a:r>
            <a:r>
              <a:rPr lang="cs-CZ" sz="4000" dirty="0" err="1">
                <a:solidFill>
                  <a:srgbClr val="000000"/>
                </a:solidFill>
                <a:latin typeface="Verdana" panose="020B0604030504040204" pitchFamily="34" charset="0"/>
              </a:rPr>
              <a:t>biopásy</a:t>
            </a:r>
            <a:r>
              <a:rPr lang="cs-CZ" sz="4000" dirty="0">
                <a:solidFill>
                  <a:srgbClr val="000000"/>
                </a:solidFill>
                <a:latin typeface="Verdana" panose="020B0604030504040204" pitchFamily="34" charset="0"/>
              </a:rPr>
              <a:t>, druhově bohaté pokrytí orné půdy</a:t>
            </a:r>
          </a:p>
          <a:p>
            <a:r>
              <a:rPr lang="cs-CZ" sz="4000" dirty="0">
                <a:solidFill>
                  <a:srgbClr val="000000"/>
                </a:solidFill>
                <a:latin typeface="Verdana" panose="020B0604030504040204" pitchFamily="34" charset="0"/>
              </a:rPr>
              <a:t>Přechod zařazení –opět umožněn přechod z AEKO IP do EZ formou transformace do nové pětiletky</a:t>
            </a:r>
          </a:p>
          <a:p>
            <a:r>
              <a:rPr lang="cs-CZ" sz="4000" dirty="0">
                <a:solidFill>
                  <a:srgbClr val="000000"/>
                </a:solidFill>
                <a:latin typeface="Verdana" panose="020B0604030504040204" pitchFamily="34" charset="0"/>
              </a:rPr>
              <a:t>AEKO OTP –nově povinnost zařadit i ve volné krajině nadstavbový management, je-li vymezen</a:t>
            </a:r>
            <a:endParaRPr lang="cs-CZ" dirty="0"/>
          </a:p>
        </p:txBody>
      </p:sp>
    </p:spTree>
    <p:extLst>
      <p:ext uri="{BB962C8B-B14F-4D97-AF65-F5344CB8AC3E}">
        <p14:creationId xmlns:p14="http://schemas.microsoft.com/office/powerpoint/2010/main" val="997124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415" y="2273887"/>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sp>
        <p:nvSpPr>
          <p:cNvPr id="3" name="object 3"/>
          <p:cNvSpPr txBox="1">
            <a:spLocks noGrp="1"/>
          </p:cNvSpPr>
          <p:nvPr>
            <p:ph type="title"/>
          </p:nvPr>
        </p:nvSpPr>
        <p:spPr>
          <a:xfrm>
            <a:off x="2223393" y="2288055"/>
            <a:ext cx="13666469" cy="693780"/>
          </a:xfrm>
          <a:prstGeom prst="rect">
            <a:avLst/>
          </a:prstGeom>
        </p:spPr>
        <p:txBody>
          <a:bodyPr vert="horz" wrap="square" lIns="0" tIns="16510" rIns="0" bIns="0" rtlCol="0">
            <a:spAutoFit/>
          </a:bodyPr>
          <a:lstStyle/>
          <a:p>
            <a:pPr marL="254000">
              <a:spcBef>
                <a:spcPts val="130"/>
              </a:spcBef>
            </a:pPr>
            <a:r>
              <a:rPr sz="4400" b="1" spc="335" dirty="0"/>
              <a:t>PODOPATŘENÍ</a:t>
            </a:r>
            <a:r>
              <a:rPr sz="4400" b="1" spc="-60" dirty="0"/>
              <a:t> </a:t>
            </a:r>
            <a:r>
              <a:rPr sz="4400" b="1" spc="385" dirty="0"/>
              <a:t>ZATRAVŇOVÁNÍ</a:t>
            </a:r>
            <a:r>
              <a:rPr sz="4400" b="1" spc="-90" dirty="0"/>
              <a:t> </a:t>
            </a:r>
            <a:r>
              <a:rPr sz="4400" b="1" spc="434" dirty="0"/>
              <a:t>ORNÉ</a:t>
            </a:r>
            <a:r>
              <a:rPr sz="4400" b="1" spc="-65" dirty="0"/>
              <a:t> </a:t>
            </a:r>
            <a:r>
              <a:rPr sz="4400" b="1" spc="310" dirty="0"/>
              <a:t>PŮDY</a:t>
            </a:r>
            <a:endParaRPr sz="4400" b="1" dirty="0"/>
          </a:p>
        </p:txBody>
      </p:sp>
      <p:sp>
        <p:nvSpPr>
          <p:cNvPr id="14" name="object 14"/>
          <p:cNvSpPr txBox="1">
            <a:spLocks noGrp="1"/>
          </p:cNvSpPr>
          <p:nvPr>
            <p:ph type="sldNum" sz="quarter" idx="12"/>
          </p:nvPr>
        </p:nvSpPr>
        <p:spPr>
          <a:xfrm>
            <a:off x="14474954" y="17797463"/>
            <a:ext cx="4623943" cy="273793"/>
          </a:xfrm>
          <a:prstGeom prst="rect">
            <a:avLst/>
          </a:prstGeom>
        </p:spPr>
        <p:txBody>
          <a:bodyPr vert="horz" wrap="square" lIns="0" tIns="0" rIns="0" bIns="0" rtlCol="0">
            <a:spAutoFit/>
          </a:bodyPr>
          <a:lstStyle/>
          <a:p>
            <a:pPr marL="163195">
              <a:lnSpc>
                <a:spcPts val="2330"/>
              </a:lnSpc>
            </a:pPr>
            <a:fld id="{81D60167-4931-47E6-BA6A-407CBD079E47}" type="slidenum">
              <a:rPr spc="-35" dirty="0"/>
              <a:pPr marL="163195">
                <a:lnSpc>
                  <a:spcPts val="2330"/>
                </a:lnSpc>
              </a:pPr>
              <a:t>86</a:t>
            </a:fld>
            <a:endParaRPr spc="-35" dirty="0"/>
          </a:p>
        </p:txBody>
      </p:sp>
      <p:pic>
        <p:nvPicPr>
          <p:cNvPr id="4" name="object 4"/>
          <p:cNvPicPr/>
          <p:nvPr/>
        </p:nvPicPr>
        <p:blipFill>
          <a:blip r:embed="rId2" cstate="print"/>
          <a:stretch>
            <a:fillRect/>
          </a:stretch>
        </p:blipFill>
        <p:spPr>
          <a:xfrm>
            <a:off x="937350" y="4561627"/>
            <a:ext cx="200892" cy="214651"/>
          </a:xfrm>
          <a:prstGeom prst="rect">
            <a:avLst/>
          </a:prstGeom>
        </p:spPr>
      </p:pic>
      <p:pic>
        <p:nvPicPr>
          <p:cNvPr id="5" name="object 5"/>
          <p:cNvPicPr/>
          <p:nvPr/>
        </p:nvPicPr>
        <p:blipFill>
          <a:blip r:embed="rId3" cstate="print"/>
          <a:stretch>
            <a:fillRect/>
          </a:stretch>
        </p:blipFill>
        <p:spPr>
          <a:xfrm>
            <a:off x="937350" y="5173468"/>
            <a:ext cx="200892" cy="214651"/>
          </a:xfrm>
          <a:prstGeom prst="rect">
            <a:avLst/>
          </a:prstGeom>
        </p:spPr>
      </p:pic>
      <p:pic>
        <p:nvPicPr>
          <p:cNvPr id="6" name="object 6"/>
          <p:cNvPicPr/>
          <p:nvPr/>
        </p:nvPicPr>
        <p:blipFill>
          <a:blip r:embed="rId4" cstate="print"/>
          <a:stretch>
            <a:fillRect/>
          </a:stretch>
        </p:blipFill>
        <p:spPr>
          <a:xfrm>
            <a:off x="937350" y="5784054"/>
            <a:ext cx="200892" cy="214651"/>
          </a:xfrm>
          <a:prstGeom prst="rect">
            <a:avLst/>
          </a:prstGeom>
        </p:spPr>
      </p:pic>
      <p:pic>
        <p:nvPicPr>
          <p:cNvPr id="7" name="object 7"/>
          <p:cNvPicPr/>
          <p:nvPr/>
        </p:nvPicPr>
        <p:blipFill>
          <a:blip r:embed="rId3" cstate="print"/>
          <a:stretch>
            <a:fillRect/>
          </a:stretch>
        </p:blipFill>
        <p:spPr>
          <a:xfrm>
            <a:off x="937350" y="6395897"/>
            <a:ext cx="200892" cy="214651"/>
          </a:xfrm>
          <a:prstGeom prst="rect">
            <a:avLst/>
          </a:prstGeom>
        </p:spPr>
      </p:pic>
      <p:pic>
        <p:nvPicPr>
          <p:cNvPr id="8" name="object 8"/>
          <p:cNvPicPr/>
          <p:nvPr/>
        </p:nvPicPr>
        <p:blipFill>
          <a:blip r:embed="rId3" cstate="print"/>
          <a:stretch>
            <a:fillRect/>
          </a:stretch>
        </p:blipFill>
        <p:spPr>
          <a:xfrm>
            <a:off x="937350" y="7409769"/>
            <a:ext cx="200892" cy="214652"/>
          </a:xfrm>
          <a:prstGeom prst="rect">
            <a:avLst/>
          </a:prstGeom>
        </p:spPr>
      </p:pic>
      <p:pic>
        <p:nvPicPr>
          <p:cNvPr id="9" name="object 9"/>
          <p:cNvPicPr/>
          <p:nvPr/>
        </p:nvPicPr>
        <p:blipFill>
          <a:blip r:embed="rId3" cstate="print"/>
          <a:stretch>
            <a:fillRect/>
          </a:stretch>
        </p:blipFill>
        <p:spPr>
          <a:xfrm>
            <a:off x="937350" y="8422386"/>
            <a:ext cx="200892" cy="214652"/>
          </a:xfrm>
          <a:prstGeom prst="rect">
            <a:avLst/>
          </a:prstGeom>
        </p:spPr>
      </p:pic>
      <p:pic>
        <p:nvPicPr>
          <p:cNvPr id="10" name="object 10"/>
          <p:cNvPicPr/>
          <p:nvPr/>
        </p:nvPicPr>
        <p:blipFill>
          <a:blip r:embed="rId3" cstate="print"/>
          <a:stretch>
            <a:fillRect/>
          </a:stretch>
        </p:blipFill>
        <p:spPr>
          <a:xfrm>
            <a:off x="937350" y="9436261"/>
            <a:ext cx="200892" cy="214651"/>
          </a:xfrm>
          <a:prstGeom prst="rect">
            <a:avLst/>
          </a:prstGeom>
        </p:spPr>
      </p:pic>
      <p:pic>
        <p:nvPicPr>
          <p:cNvPr id="11" name="object 11"/>
          <p:cNvPicPr/>
          <p:nvPr/>
        </p:nvPicPr>
        <p:blipFill>
          <a:blip r:embed="rId3" cstate="print"/>
          <a:stretch>
            <a:fillRect/>
          </a:stretch>
        </p:blipFill>
        <p:spPr>
          <a:xfrm>
            <a:off x="937350" y="10550643"/>
            <a:ext cx="200892" cy="214651"/>
          </a:xfrm>
          <a:prstGeom prst="rect">
            <a:avLst/>
          </a:prstGeom>
        </p:spPr>
      </p:pic>
      <p:sp>
        <p:nvSpPr>
          <p:cNvPr id="12" name="object 12"/>
          <p:cNvSpPr txBox="1"/>
          <p:nvPr/>
        </p:nvSpPr>
        <p:spPr>
          <a:xfrm>
            <a:off x="916244" y="3635384"/>
            <a:ext cx="11498006" cy="8085611"/>
          </a:xfrm>
          <a:prstGeom prst="rect">
            <a:avLst/>
          </a:prstGeom>
        </p:spPr>
        <p:txBody>
          <a:bodyPr vert="horz" wrap="square" lIns="0" tIns="12065" rIns="0" bIns="0" rtlCol="0">
            <a:spAutoFit/>
          </a:bodyPr>
          <a:lstStyle/>
          <a:p>
            <a:pPr marL="12700">
              <a:spcBef>
                <a:spcPts val="95"/>
              </a:spcBef>
            </a:pPr>
            <a:r>
              <a:rPr sz="3300" b="1" spc="125" dirty="0">
                <a:solidFill>
                  <a:schemeClr val="accent3">
                    <a:lumMod val="50000"/>
                  </a:schemeClr>
                </a:solidFill>
                <a:latin typeface="Trebuchet MS"/>
                <a:cs typeface="Trebuchet MS"/>
              </a:rPr>
              <a:t>TITULY:</a:t>
            </a:r>
            <a:endParaRPr sz="3300" b="1" dirty="0">
              <a:solidFill>
                <a:schemeClr val="accent3">
                  <a:lumMod val="50000"/>
                </a:schemeClr>
              </a:solidFill>
              <a:latin typeface="Trebuchet MS"/>
              <a:cs typeface="Trebuchet MS"/>
            </a:endParaRPr>
          </a:p>
          <a:p>
            <a:pPr marL="307340" marR="1305560">
              <a:lnSpc>
                <a:spcPct val="151400"/>
              </a:lnSpc>
              <a:spcBef>
                <a:spcPts val="720"/>
              </a:spcBef>
            </a:pPr>
            <a:r>
              <a:rPr sz="3200" spc="110" dirty="0">
                <a:solidFill>
                  <a:schemeClr val="accent3">
                    <a:lumMod val="50000"/>
                  </a:schemeClr>
                </a:solidFill>
                <a:latin typeface="Trebuchet MS"/>
                <a:cs typeface="Trebuchet MS"/>
              </a:rPr>
              <a:t>ZATRAVŇOVÁNÍ</a:t>
            </a:r>
            <a:r>
              <a:rPr sz="3200" spc="-5" dirty="0">
                <a:solidFill>
                  <a:schemeClr val="accent3">
                    <a:lumMod val="50000"/>
                  </a:schemeClr>
                </a:solidFill>
                <a:latin typeface="Trebuchet MS"/>
                <a:cs typeface="Trebuchet MS"/>
              </a:rPr>
              <a:t> </a:t>
            </a:r>
            <a:r>
              <a:rPr sz="3200" spc="165" dirty="0">
                <a:solidFill>
                  <a:schemeClr val="accent3">
                    <a:lumMod val="50000"/>
                  </a:schemeClr>
                </a:solidFill>
                <a:latin typeface="Trebuchet MS"/>
                <a:cs typeface="Trebuchet MS"/>
              </a:rPr>
              <a:t>ORNÉ</a:t>
            </a:r>
            <a:r>
              <a:rPr sz="3200" spc="-20" dirty="0">
                <a:solidFill>
                  <a:schemeClr val="accent3">
                    <a:lumMod val="50000"/>
                  </a:schemeClr>
                </a:solidFill>
                <a:latin typeface="Trebuchet MS"/>
                <a:cs typeface="Trebuchet MS"/>
              </a:rPr>
              <a:t> </a:t>
            </a:r>
            <a:r>
              <a:rPr sz="3200" dirty="0">
                <a:solidFill>
                  <a:schemeClr val="accent3">
                    <a:lumMod val="50000"/>
                  </a:schemeClr>
                </a:solidFill>
                <a:latin typeface="Trebuchet MS"/>
                <a:cs typeface="Trebuchet MS"/>
              </a:rPr>
              <a:t>PŮDY</a:t>
            </a:r>
            <a:r>
              <a:rPr sz="3200" spc="-20" dirty="0">
                <a:solidFill>
                  <a:schemeClr val="accent3">
                    <a:lumMod val="50000"/>
                  </a:schemeClr>
                </a:solidFill>
                <a:latin typeface="Trebuchet MS"/>
                <a:cs typeface="Trebuchet MS"/>
              </a:rPr>
              <a:t> </a:t>
            </a:r>
            <a:r>
              <a:rPr sz="3200" spc="165" dirty="0">
                <a:solidFill>
                  <a:schemeClr val="accent3">
                    <a:lumMod val="50000"/>
                  </a:schemeClr>
                </a:solidFill>
                <a:latin typeface="Trebuchet MS"/>
                <a:cs typeface="Trebuchet MS"/>
              </a:rPr>
              <a:t>BĚŽNOU</a:t>
            </a:r>
            <a:r>
              <a:rPr sz="3200" spc="-35" dirty="0">
                <a:solidFill>
                  <a:schemeClr val="accent3">
                    <a:lumMod val="50000"/>
                  </a:schemeClr>
                </a:solidFill>
                <a:latin typeface="Trebuchet MS"/>
                <a:cs typeface="Trebuchet MS"/>
              </a:rPr>
              <a:t> </a:t>
            </a:r>
            <a:r>
              <a:rPr sz="3200" spc="-10" dirty="0">
                <a:solidFill>
                  <a:schemeClr val="accent3">
                    <a:lumMod val="50000"/>
                  </a:schemeClr>
                </a:solidFill>
                <a:latin typeface="Trebuchet MS"/>
                <a:cs typeface="Trebuchet MS"/>
              </a:rPr>
              <a:t>SMĚSÍ </a:t>
            </a:r>
            <a:r>
              <a:rPr sz="3200" spc="110" dirty="0">
                <a:solidFill>
                  <a:schemeClr val="accent3">
                    <a:lumMod val="50000"/>
                  </a:schemeClr>
                </a:solidFill>
                <a:latin typeface="Trebuchet MS"/>
                <a:cs typeface="Trebuchet MS"/>
              </a:rPr>
              <a:t>ZATRAVŇOVÁNÍ</a:t>
            </a:r>
            <a:r>
              <a:rPr sz="3200" dirty="0">
                <a:solidFill>
                  <a:schemeClr val="accent3">
                    <a:lumMod val="50000"/>
                  </a:schemeClr>
                </a:solidFill>
                <a:latin typeface="Trebuchet MS"/>
                <a:cs typeface="Trebuchet MS"/>
              </a:rPr>
              <a:t> </a:t>
            </a:r>
            <a:r>
              <a:rPr sz="3200" spc="170" dirty="0">
                <a:solidFill>
                  <a:schemeClr val="accent3">
                    <a:lumMod val="50000"/>
                  </a:schemeClr>
                </a:solidFill>
                <a:latin typeface="Trebuchet MS"/>
                <a:cs typeface="Trebuchet MS"/>
              </a:rPr>
              <a:t>ORNÉ</a:t>
            </a:r>
            <a:r>
              <a:rPr sz="3200" spc="-25" dirty="0">
                <a:solidFill>
                  <a:schemeClr val="accent3">
                    <a:lumMod val="50000"/>
                  </a:schemeClr>
                </a:solidFill>
                <a:latin typeface="Trebuchet MS"/>
                <a:cs typeface="Trebuchet MS"/>
              </a:rPr>
              <a:t> </a:t>
            </a:r>
            <a:r>
              <a:rPr sz="3200" dirty="0">
                <a:solidFill>
                  <a:schemeClr val="accent3">
                    <a:lumMod val="50000"/>
                  </a:schemeClr>
                </a:solidFill>
                <a:latin typeface="Trebuchet MS"/>
                <a:cs typeface="Trebuchet MS"/>
              </a:rPr>
              <a:t>PŮDY</a:t>
            </a:r>
            <a:r>
              <a:rPr sz="3200" spc="-15" dirty="0">
                <a:solidFill>
                  <a:schemeClr val="accent3">
                    <a:lumMod val="50000"/>
                  </a:schemeClr>
                </a:solidFill>
                <a:latin typeface="Trebuchet MS"/>
                <a:cs typeface="Trebuchet MS"/>
              </a:rPr>
              <a:t> </a:t>
            </a:r>
            <a:r>
              <a:rPr sz="3200" spc="110" dirty="0">
                <a:solidFill>
                  <a:schemeClr val="accent3">
                    <a:lumMod val="50000"/>
                  </a:schemeClr>
                </a:solidFill>
                <a:latin typeface="Trebuchet MS"/>
                <a:cs typeface="Trebuchet MS"/>
              </a:rPr>
              <a:t>DRUHOVĚ</a:t>
            </a:r>
            <a:r>
              <a:rPr sz="3200" spc="-15" dirty="0">
                <a:solidFill>
                  <a:schemeClr val="accent3">
                    <a:lumMod val="50000"/>
                  </a:schemeClr>
                </a:solidFill>
                <a:latin typeface="Trebuchet MS"/>
                <a:cs typeface="Trebuchet MS"/>
              </a:rPr>
              <a:t> </a:t>
            </a:r>
            <a:r>
              <a:rPr sz="3200" spc="120" dirty="0">
                <a:solidFill>
                  <a:schemeClr val="accent3">
                    <a:lumMod val="50000"/>
                  </a:schemeClr>
                </a:solidFill>
                <a:latin typeface="Trebuchet MS"/>
                <a:cs typeface="Trebuchet MS"/>
              </a:rPr>
              <a:t>BOHATOU</a:t>
            </a:r>
            <a:r>
              <a:rPr sz="3200" spc="-35" dirty="0">
                <a:solidFill>
                  <a:schemeClr val="accent3">
                    <a:lumMod val="50000"/>
                  </a:schemeClr>
                </a:solidFill>
                <a:latin typeface="Trebuchet MS"/>
                <a:cs typeface="Trebuchet MS"/>
              </a:rPr>
              <a:t> </a:t>
            </a:r>
            <a:r>
              <a:rPr sz="3200" spc="-10" dirty="0">
                <a:solidFill>
                  <a:schemeClr val="accent3">
                    <a:lumMod val="50000"/>
                  </a:schemeClr>
                </a:solidFill>
                <a:latin typeface="Trebuchet MS"/>
                <a:cs typeface="Trebuchet MS"/>
              </a:rPr>
              <a:t>SMĚSÍ </a:t>
            </a:r>
            <a:r>
              <a:rPr sz="3200" spc="110" dirty="0">
                <a:solidFill>
                  <a:schemeClr val="accent3">
                    <a:lumMod val="50000"/>
                  </a:schemeClr>
                </a:solidFill>
                <a:latin typeface="Trebuchet MS"/>
                <a:cs typeface="Trebuchet MS"/>
              </a:rPr>
              <a:t>ZATRAVŇOVÁNÍ</a:t>
            </a:r>
            <a:r>
              <a:rPr sz="3200" dirty="0">
                <a:solidFill>
                  <a:schemeClr val="accent3">
                    <a:lumMod val="50000"/>
                  </a:schemeClr>
                </a:solidFill>
                <a:latin typeface="Trebuchet MS"/>
                <a:cs typeface="Trebuchet MS"/>
              </a:rPr>
              <a:t> </a:t>
            </a:r>
            <a:r>
              <a:rPr sz="3200" spc="170" dirty="0">
                <a:solidFill>
                  <a:schemeClr val="accent3">
                    <a:lumMod val="50000"/>
                  </a:schemeClr>
                </a:solidFill>
                <a:latin typeface="Trebuchet MS"/>
                <a:cs typeface="Trebuchet MS"/>
              </a:rPr>
              <a:t>ORNÉ</a:t>
            </a:r>
            <a:r>
              <a:rPr sz="3200" spc="-25" dirty="0">
                <a:solidFill>
                  <a:schemeClr val="accent3">
                    <a:lumMod val="50000"/>
                  </a:schemeClr>
                </a:solidFill>
                <a:latin typeface="Trebuchet MS"/>
                <a:cs typeface="Trebuchet MS"/>
              </a:rPr>
              <a:t> </a:t>
            </a:r>
            <a:r>
              <a:rPr sz="3200" dirty="0">
                <a:solidFill>
                  <a:schemeClr val="accent3">
                    <a:lumMod val="50000"/>
                  </a:schemeClr>
                </a:solidFill>
                <a:latin typeface="Trebuchet MS"/>
                <a:cs typeface="Trebuchet MS"/>
              </a:rPr>
              <a:t>PŮDY</a:t>
            </a:r>
            <a:r>
              <a:rPr sz="3200" spc="-15" dirty="0">
                <a:solidFill>
                  <a:schemeClr val="accent3">
                    <a:lumMod val="50000"/>
                  </a:schemeClr>
                </a:solidFill>
                <a:latin typeface="Trebuchet MS"/>
                <a:cs typeface="Trebuchet MS"/>
              </a:rPr>
              <a:t> </a:t>
            </a:r>
            <a:r>
              <a:rPr sz="3200" spc="114" dirty="0">
                <a:solidFill>
                  <a:schemeClr val="accent3">
                    <a:lumMod val="50000"/>
                  </a:schemeClr>
                </a:solidFill>
                <a:latin typeface="Trebuchet MS"/>
                <a:cs typeface="Trebuchet MS"/>
              </a:rPr>
              <a:t>REGIONÁLNÍ</a:t>
            </a:r>
            <a:r>
              <a:rPr sz="3200" spc="-15" dirty="0">
                <a:solidFill>
                  <a:schemeClr val="accent3">
                    <a:lumMod val="50000"/>
                  </a:schemeClr>
                </a:solidFill>
                <a:latin typeface="Trebuchet MS"/>
                <a:cs typeface="Trebuchet MS"/>
              </a:rPr>
              <a:t> </a:t>
            </a:r>
            <a:r>
              <a:rPr sz="3200" spc="-10" dirty="0">
                <a:solidFill>
                  <a:schemeClr val="accent3">
                    <a:lumMod val="50000"/>
                  </a:schemeClr>
                </a:solidFill>
                <a:latin typeface="Trebuchet MS"/>
                <a:cs typeface="Trebuchet MS"/>
              </a:rPr>
              <a:t>SMĚSÍ</a:t>
            </a:r>
            <a:endParaRPr sz="3200" dirty="0">
              <a:solidFill>
                <a:schemeClr val="accent3">
                  <a:lumMod val="50000"/>
                </a:schemeClr>
              </a:solidFill>
              <a:latin typeface="Trebuchet MS"/>
              <a:cs typeface="Trebuchet MS"/>
            </a:endParaRPr>
          </a:p>
          <a:p>
            <a:pPr marL="307340" marR="5080">
              <a:lnSpc>
                <a:spcPts val="3170"/>
              </a:lnSpc>
              <a:spcBef>
                <a:spcPts val="1755"/>
              </a:spcBef>
            </a:pPr>
            <a:r>
              <a:rPr sz="3200" spc="110" dirty="0">
                <a:solidFill>
                  <a:schemeClr val="accent3">
                    <a:lumMod val="50000"/>
                  </a:schemeClr>
                </a:solidFill>
                <a:latin typeface="Trebuchet MS"/>
                <a:cs typeface="Trebuchet MS"/>
              </a:rPr>
              <a:t>ZATRAVŇOVÁNÍ</a:t>
            </a:r>
            <a:r>
              <a:rPr sz="3200" spc="-10" dirty="0">
                <a:solidFill>
                  <a:schemeClr val="accent3">
                    <a:lumMod val="50000"/>
                  </a:schemeClr>
                </a:solidFill>
                <a:latin typeface="Trebuchet MS"/>
                <a:cs typeface="Trebuchet MS"/>
              </a:rPr>
              <a:t> </a:t>
            </a:r>
            <a:r>
              <a:rPr sz="3200" spc="170" dirty="0">
                <a:solidFill>
                  <a:schemeClr val="accent3">
                    <a:lumMod val="50000"/>
                  </a:schemeClr>
                </a:solidFill>
                <a:latin typeface="Trebuchet MS"/>
                <a:cs typeface="Trebuchet MS"/>
              </a:rPr>
              <a:t>ORNÉ</a:t>
            </a:r>
            <a:r>
              <a:rPr sz="3200" spc="-30" dirty="0">
                <a:solidFill>
                  <a:schemeClr val="accent3">
                    <a:lumMod val="50000"/>
                  </a:schemeClr>
                </a:solidFill>
                <a:latin typeface="Trebuchet MS"/>
                <a:cs typeface="Trebuchet MS"/>
              </a:rPr>
              <a:t> </a:t>
            </a:r>
            <a:r>
              <a:rPr sz="3200" dirty="0">
                <a:solidFill>
                  <a:schemeClr val="accent3">
                    <a:lumMod val="50000"/>
                  </a:schemeClr>
                </a:solidFill>
                <a:latin typeface="Trebuchet MS"/>
                <a:cs typeface="Trebuchet MS"/>
              </a:rPr>
              <a:t>PŮDY</a:t>
            </a:r>
            <a:r>
              <a:rPr sz="3200" spc="-20" dirty="0">
                <a:solidFill>
                  <a:schemeClr val="accent3">
                    <a:lumMod val="50000"/>
                  </a:schemeClr>
                </a:solidFill>
                <a:latin typeface="Trebuchet MS"/>
                <a:cs typeface="Trebuchet MS"/>
              </a:rPr>
              <a:t> </a:t>
            </a:r>
            <a:r>
              <a:rPr sz="3200" spc="90" dirty="0">
                <a:solidFill>
                  <a:schemeClr val="accent3">
                    <a:lumMod val="50000"/>
                  </a:schemeClr>
                </a:solidFill>
                <a:latin typeface="Trebuchet MS"/>
                <a:cs typeface="Trebuchet MS"/>
              </a:rPr>
              <a:t>PODÉL</a:t>
            </a:r>
            <a:r>
              <a:rPr sz="3200" spc="-450" dirty="0">
                <a:solidFill>
                  <a:schemeClr val="accent3">
                    <a:lumMod val="50000"/>
                  </a:schemeClr>
                </a:solidFill>
                <a:latin typeface="Trebuchet MS"/>
                <a:cs typeface="Trebuchet MS"/>
              </a:rPr>
              <a:t> </a:t>
            </a:r>
            <a:r>
              <a:rPr sz="3200" spc="210" dirty="0">
                <a:solidFill>
                  <a:schemeClr val="accent3">
                    <a:lumMod val="50000"/>
                  </a:schemeClr>
                </a:solidFill>
                <a:latin typeface="Trebuchet MS"/>
                <a:cs typeface="Trebuchet MS"/>
              </a:rPr>
              <a:t>VODNÍHO</a:t>
            </a:r>
            <a:r>
              <a:rPr sz="3200" spc="-25" dirty="0">
                <a:solidFill>
                  <a:schemeClr val="accent3">
                    <a:lumMod val="50000"/>
                  </a:schemeClr>
                </a:solidFill>
                <a:latin typeface="Trebuchet MS"/>
                <a:cs typeface="Trebuchet MS"/>
              </a:rPr>
              <a:t> </a:t>
            </a:r>
            <a:r>
              <a:rPr sz="3200" spc="50" dirty="0">
                <a:solidFill>
                  <a:schemeClr val="accent3">
                    <a:lumMod val="50000"/>
                  </a:schemeClr>
                </a:solidFill>
                <a:latin typeface="Trebuchet MS"/>
                <a:cs typeface="Trebuchet MS"/>
              </a:rPr>
              <a:t>ÚTVARU</a:t>
            </a:r>
            <a:r>
              <a:rPr sz="3200" spc="-25" dirty="0">
                <a:solidFill>
                  <a:schemeClr val="accent3">
                    <a:lumMod val="50000"/>
                  </a:schemeClr>
                </a:solidFill>
                <a:latin typeface="Trebuchet MS"/>
                <a:cs typeface="Trebuchet MS"/>
              </a:rPr>
              <a:t> </a:t>
            </a:r>
            <a:r>
              <a:rPr sz="3200" spc="150" dirty="0">
                <a:solidFill>
                  <a:schemeClr val="accent3">
                    <a:lumMod val="50000"/>
                  </a:schemeClr>
                </a:solidFill>
                <a:latin typeface="Trebuchet MS"/>
                <a:cs typeface="Trebuchet MS"/>
              </a:rPr>
              <a:t>BĚŽNOU </a:t>
            </a:r>
            <a:r>
              <a:rPr sz="3200" spc="-10" dirty="0">
                <a:solidFill>
                  <a:schemeClr val="accent3">
                    <a:lumMod val="50000"/>
                  </a:schemeClr>
                </a:solidFill>
                <a:latin typeface="Trebuchet MS"/>
                <a:cs typeface="Trebuchet MS"/>
              </a:rPr>
              <a:t>SMĚSÍ</a:t>
            </a:r>
            <a:endParaRPr sz="3200" dirty="0">
              <a:solidFill>
                <a:schemeClr val="accent3">
                  <a:lumMod val="50000"/>
                </a:schemeClr>
              </a:solidFill>
              <a:latin typeface="Trebuchet MS"/>
              <a:cs typeface="Trebuchet MS"/>
            </a:endParaRPr>
          </a:p>
          <a:p>
            <a:pPr marL="307340" marR="1445260">
              <a:lnSpc>
                <a:spcPts val="3170"/>
              </a:lnSpc>
              <a:spcBef>
                <a:spcPts val="1645"/>
              </a:spcBef>
            </a:pPr>
            <a:r>
              <a:rPr sz="3200" spc="110" dirty="0">
                <a:solidFill>
                  <a:schemeClr val="accent3">
                    <a:lumMod val="50000"/>
                  </a:schemeClr>
                </a:solidFill>
                <a:latin typeface="Trebuchet MS"/>
                <a:cs typeface="Trebuchet MS"/>
              </a:rPr>
              <a:t>ZATRAVŇOVÁNÍ</a:t>
            </a:r>
            <a:r>
              <a:rPr sz="3200" spc="-5" dirty="0">
                <a:solidFill>
                  <a:schemeClr val="accent3">
                    <a:lumMod val="50000"/>
                  </a:schemeClr>
                </a:solidFill>
                <a:latin typeface="Trebuchet MS"/>
                <a:cs typeface="Trebuchet MS"/>
              </a:rPr>
              <a:t> </a:t>
            </a:r>
            <a:r>
              <a:rPr sz="3200" spc="170" dirty="0">
                <a:solidFill>
                  <a:schemeClr val="accent3">
                    <a:lumMod val="50000"/>
                  </a:schemeClr>
                </a:solidFill>
                <a:latin typeface="Trebuchet MS"/>
                <a:cs typeface="Trebuchet MS"/>
              </a:rPr>
              <a:t>ORNÉ</a:t>
            </a:r>
            <a:r>
              <a:rPr sz="3200" spc="-20" dirty="0">
                <a:solidFill>
                  <a:schemeClr val="accent3">
                    <a:lumMod val="50000"/>
                  </a:schemeClr>
                </a:solidFill>
                <a:latin typeface="Trebuchet MS"/>
                <a:cs typeface="Trebuchet MS"/>
              </a:rPr>
              <a:t> </a:t>
            </a:r>
            <a:r>
              <a:rPr sz="3200" dirty="0">
                <a:solidFill>
                  <a:schemeClr val="accent3">
                    <a:lumMod val="50000"/>
                  </a:schemeClr>
                </a:solidFill>
                <a:latin typeface="Trebuchet MS"/>
                <a:cs typeface="Trebuchet MS"/>
              </a:rPr>
              <a:t>PŮDY</a:t>
            </a:r>
            <a:r>
              <a:rPr sz="3200" spc="-15" dirty="0">
                <a:solidFill>
                  <a:schemeClr val="accent3">
                    <a:lumMod val="50000"/>
                  </a:schemeClr>
                </a:solidFill>
                <a:latin typeface="Trebuchet MS"/>
                <a:cs typeface="Trebuchet MS"/>
              </a:rPr>
              <a:t> </a:t>
            </a:r>
            <a:r>
              <a:rPr sz="3200" spc="90" dirty="0">
                <a:solidFill>
                  <a:schemeClr val="accent3">
                    <a:lumMod val="50000"/>
                  </a:schemeClr>
                </a:solidFill>
                <a:latin typeface="Trebuchet MS"/>
                <a:cs typeface="Trebuchet MS"/>
              </a:rPr>
              <a:t>PODÉL</a:t>
            </a:r>
            <a:r>
              <a:rPr sz="3200" spc="-445" dirty="0">
                <a:solidFill>
                  <a:schemeClr val="accent3">
                    <a:lumMod val="50000"/>
                  </a:schemeClr>
                </a:solidFill>
                <a:latin typeface="Trebuchet MS"/>
                <a:cs typeface="Trebuchet MS"/>
              </a:rPr>
              <a:t> </a:t>
            </a:r>
            <a:r>
              <a:rPr sz="3200" spc="210" dirty="0">
                <a:solidFill>
                  <a:schemeClr val="accent3">
                    <a:lumMod val="50000"/>
                  </a:schemeClr>
                </a:solidFill>
                <a:latin typeface="Trebuchet MS"/>
                <a:cs typeface="Trebuchet MS"/>
              </a:rPr>
              <a:t>VODNÍHO</a:t>
            </a:r>
            <a:r>
              <a:rPr sz="3200" spc="-25" dirty="0">
                <a:solidFill>
                  <a:schemeClr val="accent3">
                    <a:lumMod val="50000"/>
                  </a:schemeClr>
                </a:solidFill>
                <a:latin typeface="Trebuchet MS"/>
                <a:cs typeface="Trebuchet MS"/>
              </a:rPr>
              <a:t> </a:t>
            </a:r>
            <a:r>
              <a:rPr sz="3200" spc="40" dirty="0">
                <a:solidFill>
                  <a:schemeClr val="accent3">
                    <a:lumMod val="50000"/>
                  </a:schemeClr>
                </a:solidFill>
                <a:latin typeface="Trebuchet MS"/>
                <a:cs typeface="Trebuchet MS"/>
              </a:rPr>
              <a:t>ÚTVARU </a:t>
            </a:r>
            <a:r>
              <a:rPr sz="3200" spc="110" dirty="0">
                <a:solidFill>
                  <a:schemeClr val="accent3">
                    <a:lumMod val="50000"/>
                  </a:schemeClr>
                </a:solidFill>
                <a:latin typeface="Trebuchet MS"/>
                <a:cs typeface="Trebuchet MS"/>
              </a:rPr>
              <a:t>DRUHOVĚ</a:t>
            </a:r>
            <a:r>
              <a:rPr sz="3200" spc="-45" dirty="0">
                <a:solidFill>
                  <a:schemeClr val="accent3">
                    <a:lumMod val="50000"/>
                  </a:schemeClr>
                </a:solidFill>
                <a:latin typeface="Trebuchet MS"/>
                <a:cs typeface="Trebuchet MS"/>
              </a:rPr>
              <a:t> </a:t>
            </a:r>
            <a:r>
              <a:rPr sz="3200" spc="120" dirty="0">
                <a:solidFill>
                  <a:schemeClr val="accent3">
                    <a:lumMod val="50000"/>
                  </a:schemeClr>
                </a:solidFill>
                <a:latin typeface="Trebuchet MS"/>
                <a:cs typeface="Trebuchet MS"/>
              </a:rPr>
              <a:t>BOHATOU</a:t>
            </a:r>
            <a:r>
              <a:rPr sz="3200" spc="-60" dirty="0">
                <a:solidFill>
                  <a:schemeClr val="accent3">
                    <a:lumMod val="50000"/>
                  </a:schemeClr>
                </a:solidFill>
                <a:latin typeface="Trebuchet MS"/>
                <a:cs typeface="Trebuchet MS"/>
              </a:rPr>
              <a:t> </a:t>
            </a:r>
            <a:r>
              <a:rPr sz="3200" spc="-10" dirty="0">
                <a:solidFill>
                  <a:schemeClr val="accent3">
                    <a:lumMod val="50000"/>
                  </a:schemeClr>
                </a:solidFill>
                <a:latin typeface="Trebuchet MS"/>
                <a:cs typeface="Trebuchet MS"/>
              </a:rPr>
              <a:t>SMĚSÍ</a:t>
            </a:r>
            <a:endParaRPr sz="3200" dirty="0">
              <a:solidFill>
                <a:schemeClr val="accent3">
                  <a:lumMod val="50000"/>
                </a:schemeClr>
              </a:solidFill>
              <a:latin typeface="Trebuchet MS"/>
              <a:cs typeface="Trebuchet MS"/>
            </a:endParaRPr>
          </a:p>
          <a:p>
            <a:pPr marL="307340" marR="1445260">
              <a:lnSpc>
                <a:spcPts val="3170"/>
              </a:lnSpc>
              <a:spcBef>
                <a:spcPts val="1630"/>
              </a:spcBef>
            </a:pPr>
            <a:r>
              <a:rPr sz="3200" spc="110" dirty="0">
                <a:solidFill>
                  <a:schemeClr val="accent3">
                    <a:lumMod val="50000"/>
                  </a:schemeClr>
                </a:solidFill>
                <a:latin typeface="Trebuchet MS"/>
                <a:cs typeface="Trebuchet MS"/>
              </a:rPr>
              <a:t>ZATRAVŇOVÁNÍ</a:t>
            </a:r>
            <a:r>
              <a:rPr sz="3200" spc="-5" dirty="0">
                <a:solidFill>
                  <a:schemeClr val="accent3">
                    <a:lumMod val="50000"/>
                  </a:schemeClr>
                </a:solidFill>
                <a:latin typeface="Trebuchet MS"/>
                <a:cs typeface="Trebuchet MS"/>
              </a:rPr>
              <a:t> </a:t>
            </a:r>
            <a:r>
              <a:rPr sz="3200" spc="170" dirty="0">
                <a:solidFill>
                  <a:schemeClr val="accent3">
                    <a:lumMod val="50000"/>
                  </a:schemeClr>
                </a:solidFill>
                <a:latin typeface="Trebuchet MS"/>
                <a:cs typeface="Trebuchet MS"/>
              </a:rPr>
              <a:t>ORNÉ</a:t>
            </a:r>
            <a:r>
              <a:rPr sz="3200" spc="-20" dirty="0">
                <a:solidFill>
                  <a:schemeClr val="accent3">
                    <a:lumMod val="50000"/>
                  </a:schemeClr>
                </a:solidFill>
                <a:latin typeface="Trebuchet MS"/>
                <a:cs typeface="Trebuchet MS"/>
              </a:rPr>
              <a:t> </a:t>
            </a:r>
            <a:r>
              <a:rPr sz="3200" dirty="0">
                <a:solidFill>
                  <a:schemeClr val="accent3">
                    <a:lumMod val="50000"/>
                  </a:schemeClr>
                </a:solidFill>
                <a:latin typeface="Trebuchet MS"/>
                <a:cs typeface="Trebuchet MS"/>
              </a:rPr>
              <a:t>PŮDY</a:t>
            </a:r>
            <a:r>
              <a:rPr sz="3200" spc="-15" dirty="0">
                <a:solidFill>
                  <a:schemeClr val="accent3">
                    <a:lumMod val="50000"/>
                  </a:schemeClr>
                </a:solidFill>
                <a:latin typeface="Trebuchet MS"/>
                <a:cs typeface="Trebuchet MS"/>
              </a:rPr>
              <a:t> </a:t>
            </a:r>
            <a:r>
              <a:rPr sz="3200" spc="90" dirty="0">
                <a:solidFill>
                  <a:schemeClr val="accent3">
                    <a:lumMod val="50000"/>
                  </a:schemeClr>
                </a:solidFill>
                <a:latin typeface="Trebuchet MS"/>
                <a:cs typeface="Trebuchet MS"/>
              </a:rPr>
              <a:t>PODÉL</a:t>
            </a:r>
            <a:r>
              <a:rPr sz="3200" spc="-445" dirty="0">
                <a:solidFill>
                  <a:schemeClr val="accent3">
                    <a:lumMod val="50000"/>
                  </a:schemeClr>
                </a:solidFill>
                <a:latin typeface="Trebuchet MS"/>
                <a:cs typeface="Trebuchet MS"/>
              </a:rPr>
              <a:t> </a:t>
            </a:r>
            <a:r>
              <a:rPr sz="3200" spc="210" dirty="0">
                <a:solidFill>
                  <a:schemeClr val="accent3">
                    <a:lumMod val="50000"/>
                  </a:schemeClr>
                </a:solidFill>
                <a:latin typeface="Trebuchet MS"/>
                <a:cs typeface="Trebuchet MS"/>
              </a:rPr>
              <a:t>VODNÍHO</a:t>
            </a:r>
            <a:r>
              <a:rPr sz="3200" spc="-25" dirty="0">
                <a:solidFill>
                  <a:schemeClr val="accent3">
                    <a:lumMod val="50000"/>
                  </a:schemeClr>
                </a:solidFill>
                <a:latin typeface="Trebuchet MS"/>
                <a:cs typeface="Trebuchet MS"/>
              </a:rPr>
              <a:t> </a:t>
            </a:r>
            <a:r>
              <a:rPr sz="3200" spc="40" dirty="0">
                <a:solidFill>
                  <a:schemeClr val="accent3">
                    <a:lumMod val="50000"/>
                  </a:schemeClr>
                </a:solidFill>
                <a:latin typeface="Trebuchet MS"/>
                <a:cs typeface="Trebuchet MS"/>
              </a:rPr>
              <a:t>ÚTVARU </a:t>
            </a:r>
            <a:r>
              <a:rPr sz="3200" spc="110" dirty="0">
                <a:solidFill>
                  <a:schemeClr val="accent3">
                    <a:lumMod val="50000"/>
                  </a:schemeClr>
                </a:solidFill>
                <a:latin typeface="Trebuchet MS"/>
                <a:cs typeface="Trebuchet MS"/>
              </a:rPr>
              <a:t>REGIONÁLNÍ</a:t>
            </a:r>
            <a:r>
              <a:rPr sz="3200" spc="-45" dirty="0">
                <a:solidFill>
                  <a:schemeClr val="accent3">
                    <a:lumMod val="50000"/>
                  </a:schemeClr>
                </a:solidFill>
                <a:latin typeface="Trebuchet MS"/>
                <a:cs typeface="Trebuchet MS"/>
              </a:rPr>
              <a:t> </a:t>
            </a:r>
            <a:r>
              <a:rPr sz="3200" spc="-10" dirty="0">
                <a:solidFill>
                  <a:schemeClr val="accent3">
                    <a:lumMod val="50000"/>
                  </a:schemeClr>
                </a:solidFill>
                <a:latin typeface="Trebuchet MS"/>
                <a:cs typeface="Trebuchet MS"/>
              </a:rPr>
              <a:t>SMĚSÍ</a:t>
            </a:r>
            <a:endParaRPr sz="3200" dirty="0">
              <a:solidFill>
                <a:schemeClr val="accent3">
                  <a:lumMod val="50000"/>
                </a:schemeClr>
              </a:solidFill>
              <a:latin typeface="Trebuchet MS"/>
              <a:cs typeface="Trebuchet MS"/>
            </a:endParaRPr>
          </a:p>
          <a:p>
            <a:pPr marL="307340">
              <a:lnSpc>
                <a:spcPts val="3165"/>
              </a:lnSpc>
              <a:spcBef>
                <a:spcPts val="1530"/>
              </a:spcBef>
            </a:pPr>
            <a:r>
              <a:rPr sz="3200" spc="110" dirty="0">
                <a:solidFill>
                  <a:schemeClr val="accent3">
                    <a:lumMod val="50000"/>
                  </a:schemeClr>
                </a:solidFill>
                <a:latin typeface="Trebuchet MS"/>
                <a:cs typeface="Trebuchet MS"/>
              </a:rPr>
              <a:t>ZATRAVŇOVÁNÍ</a:t>
            </a:r>
            <a:r>
              <a:rPr sz="3200" dirty="0">
                <a:solidFill>
                  <a:schemeClr val="accent3">
                    <a:lumMod val="50000"/>
                  </a:schemeClr>
                </a:solidFill>
                <a:latin typeface="Trebuchet MS"/>
                <a:cs typeface="Trebuchet MS"/>
              </a:rPr>
              <a:t> </a:t>
            </a:r>
            <a:r>
              <a:rPr sz="3200" spc="170" dirty="0">
                <a:solidFill>
                  <a:schemeClr val="accent3">
                    <a:lumMod val="50000"/>
                  </a:schemeClr>
                </a:solidFill>
                <a:latin typeface="Trebuchet MS"/>
                <a:cs typeface="Trebuchet MS"/>
              </a:rPr>
              <a:t>ORNÉ</a:t>
            </a:r>
            <a:r>
              <a:rPr sz="3200" spc="-15" dirty="0">
                <a:solidFill>
                  <a:schemeClr val="accent3">
                    <a:lumMod val="50000"/>
                  </a:schemeClr>
                </a:solidFill>
                <a:latin typeface="Trebuchet MS"/>
                <a:cs typeface="Trebuchet MS"/>
              </a:rPr>
              <a:t> </a:t>
            </a:r>
            <a:r>
              <a:rPr sz="3200" dirty="0">
                <a:solidFill>
                  <a:schemeClr val="accent3">
                    <a:lumMod val="50000"/>
                  </a:schemeClr>
                </a:solidFill>
                <a:latin typeface="Trebuchet MS"/>
                <a:cs typeface="Trebuchet MS"/>
              </a:rPr>
              <a:t>PŮDY</a:t>
            </a:r>
            <a:r>
              <a:rPr sz="3200" spc="-430" dirty="0">
                <a:solidFill>
                  <a:schemeClr val="accent3">
                    <a:lumMod val="50000"/>
                  </a:schemeClr>
                </a:solidFill>
                <a:latin typeface="Trebuchet MS"/>
                <a:cs typeface="Trebuchet MS"/>
              </a:rPr>
              <a:t> </a:t>
            </a:r>
            <a:r>
              <a:rPr sz="3200" dirty="0">
                <a:solidFill>
                  <a:schemeClr val="accent3">
                    <a:lumMod val="50000"/>
                  </a:schemeClr>
                </a:solidFill>
                <a:latin typeface="Trebuchet MS"/>
                <a:cs typeface="Trebuchet MS"/>
              </a:rPr>
              <a:t>V</a:t>
            </a:r>
            <a:r>
              <a:rPr sz="3200" spc="-10" dirty="0">
                <a:solidFill>
                  <a:schemeClr val="accent3">
                    <a:lumMod val="50000"/>
                  </a:schemeClr>
                </a:solidFill>
                <a:latin typeface="Trebuchet MS"/>
                <a:cs typeface="Trebuchet MS"/>
              </a:rPr>
              <a:t> </a:t>
            </a:r>
            <a:r>
              <a:rPr sz="3200" spc="75" dirty="0">
                <a:solidFill>
                  <a:schemeClr val="accent3">
                    <a:lumMod val="50000"/>
                  </a:schemeClr>
                </a:solidFill>
                <a:latin typeface="Trebuchet MS"/>
                <a:cs typeface="Trebuchet MS"/>
              </a:rPr>
              <a:t>INFILTRAČNÍCH</a:t>
            </a:r>
            <a:r>
              <a:rPr sz="3200" dirty="0">
                <a:solidFill>
                  <a:schemeClr val="accent3">
                    <a:lumMod val="50000"/>
                  </a:schemeClr>
                </a:solidFill>
                <a:latin typeface="Trebuchet MS"/>
                <a:cs typeface="Trebuchet MS"/>
              </a:rPr>
              <a:t> </a:t>
            </a:r>
            <a:r>
              <a:rPr sz="3200" spc="85" dirty="0">
                <a:solidFill>
                  <a:schemeClr val="accent3">
                    <a:lumMod val="50000"/>
                  </a:schemeClr>
                </a:solidFill>
                <a:latin typeface="Trebuchet MS"/>
                <a:cs typeface="Trebuchet MS"/>
              </a:rPr>
              <a:t>OBLASTECH</a:t>
            </a:r>
            <a:r>
              <a:rPr sz="3200" spc="-15" dirty="0">
                <a:solidFill>
                  <a:schemeClr val="accent3">
                    <a:lumMod val="50000"/>
                  </a:schemeClr>
                </a:solidFill>
                <a:latin typeface="Trebuchet MS"/>
                <a:cs typeface="Trebuchet MS"/>
              </a:rPr>
              <a:t> </a:t>
            </a:r>
            <a:r>
              <a:rPr sz="3200" spc="290" dirty="0">
                <a:solidFill>
                  <a:schemeClr val="accent3">
                    <a:lumMod val="50000"/>
                  </a:schemeClr>
                </a:solidFill>
                <a:latin typeface="Trebuchet MS"/>
                <a:cs typeface="Trebuchet MS"/>
              </a:rPr>
              <a:t>–</a:t>
            </a:r>
            <a:endParaRPr sz="3200" dirty="0">
              <a:solidFill>
                <a:schemeClr val="accent3">
                  <a:lumMod val="50000"/>
                </a:schemeClr>
              </a:solidFill>
              <a:latin typeface="Trebuchet MS"/>
              <a:cs typeface="Trebuchet MS"/>
            </a:endParaRPr>
          </a:p>
          <a:p>
            <a:pPr marL="307340">
              <a:lnSpc>
                <a:spcPts val="3945"/>
              </a:lnSpc>
            </a:pPr>
            <a:r>
              <a:rPr sz="3200" spc="-130" dirty="0">
                <a:solidFill>
                  <a:schemeClr val="accent3">
                    <a:lumMod val="50000"/>
                  </a:schemeClr>
                </a:solidFill>
                <a:latin typeface="Trebuchet MS"/>
                <a:cs typeface="Trebuchet MS"/>
              </a:rPr>
              <a:t>nový</a:t>
            </a:r>
            <a:r>
              <a:rPr sz="3200" spc="-110" dirty="0">
                <a:solidFill>
                  <a:schemeClr val="accent3">
                    <a:lumMod val="50000"/>
                  </a:schemeClr>
                </a:solidFill>
                <a:latin typeface="Trebuchet MS"/>
                <a:cs typeface="Trebuchet MS"/>
              </a:rPr>
              <a:t> </a:t>
            </a:r>
            <a:r>
              <a:rPr sz="3200" spc="-265" dirty="0">
                <a:solidFill>
                  <a:schemeClr val="accent3">
                    <a:lumMod val="50000"/>
                  </a:schemeClr>
                </a:solidFill>
                <a:latin typeface="Trebuchet MS"/>
                <a:cs typeface="Trebuchet MS"/>
              </a:rPr>
              <a:t>titul,</a:t>
            </a:r>
            <a:r>
              <a:rPr sz="3200" spc="-400" dirty="0">
                <a:solidFill>
                  <a:schemeClr val="accent3">
                    <a:lumMod val="50000"/>
                  </a:schemeClr>
                </a:solidFill>
                <a:latin typeface="Trebuchet MS"/>
                <a:cs typeface="Trebuchet MS"/>
              </a:rPr>
              <a:t> </a:t>
            </a:r>
            <a:r>
              <a:rPr sz="3200" spc="-170" dirty="0">
                <a:solidFill>
                  <a:schemeClr val="accent3">
                    <a:lumMod val="50000"/>
                  </a:schemeClr>
                </a:solidFill>
                <a:latin typeface="Trebuchet MS"/>
                <a:cs typeface="Trebuchet MS"/>
              </a:rPr>
              <a:t>nová</a:t>
            </a:r>
            <a:r>
              <a:rPr sz="3200" spc="-80" dirty="0">
                <a:solidFill>
                  <a:schemeClr val="accent3">
                    <a:lumMod val="50000"/>
                  </a:schemeClr>
                </a:solidFill>
                <a:latin typeface="Trebuchet MS"/>
                <a:cs typeface="Trebuchet MS"/>
              </a:rPr>
              <a:t> </a:t>
            </a:r>
            <a:r>
              <a:rPr sz="3200" spc="-160" dirty="0">
                <a:solidFill>
                  <a:schemeClr val="accent3">
                    <a:lumMod val="50000"/>
                  </a:schemeClr>
                </a:solidFill>
                <a:latin typeface="Trebuchet MS"/>
                <a:cs typeface="Trebuchet MS"/>
              </a:rPr>
              <a:t>vrstva</a:t>
            </a:r>
            <a:r>
              <a:rPr sz="3200" spc="-70" dirty="0">
                <a:solidFill>
                  <a:schemeClr val="accent3">
                    <a:lumMod val="50000"/>
                  </a:schemeClr>
                </a:solidFill>
                <a:latin typeface="Trebuchet MS"/>
                <a:cs typeface="Trebuchet MS"/>
              </a:rPr>
              <a:t> </a:t>
            </a:r>
            <a:r>
              <a:rPr sz="3200" spc="-180" dirty="0">
                <a:solidFill>
                  <a:schemeClr val="accent3">
                    <a:lumMod val="50000"/>
                  </a:schemeClr>
                </a:solidFill>
                <a:latin typeface="Trebuchet MS"/>
                <a:cs typeface="Trebuchet MS"/>
              </a:rPr>
              <a:t>v</a:t>
            </a:r>
            <a:r>
              <a:rPr sz="3200" spc="-80" dirty="0">
                <a:solidFill>
                  <a:schemeClr val="accent3">
                    <a:lumMod val="50000"/>
                  </a:schemeClr>
                </a:solidFill>
                <a:latin typeface="Trebuchet MS"/>
                <a:cs typeface="Trebuchet MS"/>
              </a:rPr>
              <a:t> </a:t>
            </a:r>
            <a:r>
              <a:rPr sz="3200" spc="-20" dirty="0">
                <a:solidFill>
                  <a:schemeClr val="accent3">
                    <a:lumMod val="50000"/>
                  </a:schemeClr>
                </a:solidFill>
                <a:latin typeface="Trebuchet MS"/>
                <a:cs typeface="Trebuchet MS"/>
              </a:rPr>
              <a:t>LPIS</a:t>
            </a:r>
            <a:endParaRPr sz="3200" dirty="0">
              <a:solidFill>
                <a:schemeClr val="accent3">
                  <a:lumMod val="50000"/>
                </a:schemeClr>
              </a:solidFill>
              <a:latin typeface="Trebuchet MS"/>
              <a:cs typeface="Trebuchet MS"/>
            </a:endParaRPr>
          </a:p>
          <a:p>
            <a:pPr marL="307340">
              <a:lnSpc>
                <a:spcPts val="3175"/>
              </a:lnSpc>
              <a:spcBef>
                <a:spcPts val="1670"/>
              </a:spcBef>
            </a:pPr>
            <a:r>
              <a:rPr sz="3200" spc="110" dirty="0">
                <a:solidFill>
                  <a:schemeClr val="accent3">
                    <a:lumMod val="50000"/>
                  </a:schemeClr>
                </a:solidFill>
                <a:latin typeface="Trebuchet MS"/>
                <a:cs typeface="Trebuchet MS"/>
              </a:rPr>
              <a:t>ZATRAVŇOVÁNÍ</a:t>
            </a:r>
            <a:r>
              <a:rPr sz="3200" spc="-15" dirty="0">
                <a:solidFill>
                  <a:schemeClr val="accent3">
                    <a:lumMod val="50000"/>
                  </a:schemeClr>
                </a:solidFill>
                <a:latin typeface="Trebuchet MS"/>
                <a:cs typeface="Trebuchet MS"/>
              </a:rPr>
              <a:t> </a:t>
            </a:r>
            <a:r>
              <a:rPr sz="3200" spc="190" dirty="0">
                <a:solidFill>
                  <a:schemeClr val="accent3">
                    <a:lumMod val="50000"/>
                  </a:schemeClr>
                </a:solidFill>
                <a:latin typeface="Trebuchet MS"/>
                <a:cs typeface="Trebuchet MS"/>
              </a:rPr>
              <a:t>DRAH</a:t>
            </a:r>
            <a:r>
              <a:rPr sz="3200" spc="-25" dirty="0">
                <a:solidFill>
                  <a:schemeClr val="accent3">
                    <a:lumMod val="50000"/>
                  </a:schemeClr>
                </a:solidFill>
                <a:latin typeface="Trebuchet MS"/>
                <a:cs typeface="Trebuchet MS"/>
              </a:rPr>
              <a:t> </a:t>
            </a:r>
            <a:r>
              <a:rPr sz="3200" spc="105" dirty="0">
                <a:solidFill>
                  <a:schemeClr val="accent3">
                    <a:lumMod val="50000"/>
                  </a:schemeClr>
                </a:solidFill>
                <a:latin typeface="Trebuchet MS"/>
                <a:cs typeface="Trebuchet MS"/>
              </a:rPr>
              <a:t>SOUSTŘEDĚNÉHO</a:t>
            </a:r>
            <a:r>
              <a:rPr sz="3200" spc="-40" dirty="0">
                <a:solidFill>
                  <a:schemeClr val="accent3">
                    <a:lumMod val="50000"/>
                  </a:schemeClr>
                </a:solidFill>
                <a:latin typeface="Trebuchet MS"/>
                <a:cs typeface="Trebuchet MS"/>
              </a:rPr>
              <a:t> </a:t>
            </a:r>
            <a:r>
              <a:rPr sz="3200" spc="210" dirty="0">
                <a:solidFill>
                  <a:schemeClr val="accent3">
                    <a:lumMod val="50000"/>
                  </a:schemeClr>
                </a:solidFill>
                <a:latin typeface="Trebuchet MS"/>
                <a:cs typeface="Trebuchet MS"/>
              </a:rPr>
              <a:t>ODTOKU</a:t>
            </a:r>
            <a:r>
              <a:rPr sz="3200" spc="-45" dirty="0">
                <a:solidFill>
                  <a:schemeClr val="accent3">
                    <a:lumMod val="50000"/>
                  </a:schemeClr>
                </a:solidFill>
                <a:latin typeface="Trebuchet MS"/>
                <a:cs typeface="Trebuchet MS"/>
              </a:rPr>
              <a:t> </a:t>
            </a:r>
            <a:r>
              <a:rPr sz="3200" spc="-20" dirty="0">
                <a:solidFill>
                  <a:schemeClr val="accent3">
                    <a:lumMod val="50000"/>
                  </a:schemeClr>
                </a:solidFill>
                <a:latin typeface="Trebuchet MS"/>
                <a:cs typeface="Trebuchet MS"/>
              </a:rPr>
              <a:t>(VRSTVA</a:t>
            </a:r>
            <a:r>
              <a:rPr sz="3200" spc="-425" dirty="0">
                <a:solidFill>
                  <a:schemeClr val="accent3">
                    <a:lumMod val="50000"/>
                  </a:schemeClr>
                </a:solidFill>
                <a:latin typeface="Trebuchet MS"/>
                <a:cs typeface="Trebuchet MS"/>
              </a:rPr>
              <a:t> </a:t>
            </a:r>
            <a:r>
              <a:rPr sz="3200" spc="-50" dirty="0">
                <a:solidFill>
                  <a:schemeClr val="accent3">
                    <a:lumMod val="50000"/>
                  </a:schemeClr>
                </a:solidFill>
                <a:latin typeface="Trebuchet MS"/>
                <a:cs typeface="Trebuchet MS"/>
              </a:rPr>
              <a:t>V</a:t>
            </a:r>
            <a:r>
              <a:rPr lang="cs-CZ" sz="3200" spc="-50" dirty="0">
                <a:solidFill>
                  <a:schemeClr val="accent3">
                    <a:lumMod val="50000"/>
                  </a:schemeClr>
                </a:solidFill>
                <a:latin typeface="Trebuchet MS"/>
                <a:cs typeface="Trebuchet MS"/>
              </a:rPr>
              <a:t> </a:t>
            </a:r>
            <a:r>
              <a:rPr sz="3200" spc="-10" dirty="0">
                <a:solidFill>
                  <a:schemeClr val="accent3">
                    <a:lumMod val="50000"/>
                  </a:schemeClr>
                </a:solidFill>
                <a:latin typeface="Trebuchet MS"/>
                <a:cs typeface="Trebuchet MS"/>
              </a:rPr>
              <a:t>LPIS)</a:t>
            </a:r>
            <a:endParaRPr sz="3200" dirty="0">
              <a:solidFill>
                <a:schemeClr val="accent3">
                  <a:lumMod val="50000"/>
                </a:schemeClr>
              </a:solidFill>
              <a:latin typeface="Trebuchet MS"/>
              <a:cs typeface="Trebuchet MS"/>
            </a:endParaRPr>
          </a:p>
        </p:txBody>
      </p:sp>
      <p:graphicFrame>
        <p:nvGraphicFramePr>
          <p:cNvPr id="13" name="object 13"/>
          <p:cNvGraphicFramePr>
            <a:graphicFrameLocks noGrp="1"/>
          </p:cNvGraphicFramePr>
          <p:nvPr>
            <p:extLst>
              <p:ext uri="{D42A27DB-BD31-4B8C-83A1-F6EECF244321}">
                <p14:modId xmlns:p14="http://schemas.microsoft.com/office/powerpoint/2010/main" val="2169288754"/>
              </p:ext>
            </p:extLst>
          </p:nvPr>
        </p:nvGraphicFramePr>
        <p:xfrm>
          <a:off x="12159158" y="4294372"/>
          <a:ext cx="6710045" cy="6760845"/>
        </p:xfrm>
        <a:graphic>
          <a:graphicData uri="http://schemas.openxmlformats.org/drawingml/2006/table">
            <a:tbl>
              <a:tblPr firstRow="1" bandRow="1">
                <a:tableStyleId>{2D5ABB26-0587-4C30-8999-92F81FD0307C}</a:tableStyleId>
              </a:tblPr>
              <a:tblGrid>
                <a:gridCol w="3479165">
                  <a:extLst>
                    <a:ext uri="{9D8B030D-6E8A-4147-A177-3AD203B41FA5}">
                      <a16:colId xmlns:a16="http://schemas.microsoft.com/office/drawing/2014/main" xmlns="" val="20000"/>
                    </a:ext>
                  </a:extLst>
                </a:gridCol>
                <a:gridCol w="3230880">
                  <a:extLst>
                    <a:ext uri="{9D8B030D-6E8A-4147-A177-3AD203B41FA5}">
                      <a16:colId xmlns:a16="http://schemas.microsoft.com/office/drawing/2014/main" xmlns="" val="20001"/>
                    </a:ext>
                  </a:extLst>
                </a:gridCol>
              </a:tblGrid>
              <a:tr h="1075055">
                <a:tc>
                  <a:txBody>
                    <a:bodyPr/>
                    <a:lstStyle/>
                    <a:p>
                      <a:pPr marL="1119505" marR="940435" indent="-168910">
                        <a:lnSpc>
                          <a:spcPct val="101099"/>
                        </a:lnSpc>
                        <a:spcBef>
                          <a:spcPts val="1290"/>
                        </a:spcBef>
                      </a:pPr>
                      <a:r>
                        <a:rPr sz="2300" b="1" spc="-20" dirty="0">
                          <a:latin typeface="Calibri"/>
                          <a:cs typeface="Calibri"/>
                        </a:rPr>
                        <a:t>Zatravňování </a:t>
                      </a:r>
                      <a:r>
                        <a:rPr sz="2300" b="1" dirty="0">
                          <a:latin typeface="Calibri"/>
                          <a:cs typeface="Calibri"/>
                        </a:rPr>
                        <a:t>orné </a:t>
                      </a:r>
                      <a:r>
                        <a:rPr sz="2300" b="1" spc="-20" dirty="0">
                          <a:latin typeface="Calibri"/>
                          <a:cs typeface="Calibri"/>
                        </a:rPr>
                        <a:t>půdy</a:t>
                      </a:r>
                      <a:endParaRPr sz="2300">
                        <a:latin typeface="Calibri"/>
                        <a:cs typeface="Calibri"/>
                      </a:endParaRPr>
                    </a:p>
                  </a:txBody>
                  <a:tcPr marL="0" marR="0" marT="1638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a:lnSpc>
                          <a:spcPct val="100000"/>
                        </a:lnSpc>
                        <a:spcBef>
                          <a:spcPts val="5"/>
                        </a:spcBef>
                      </a:pPr>
                      <a:endParaRPr sz="2350">
                        <a:latin typeface="Times New Roman"/>
                        <a:cs typeface="Times New Roman"/>
                      </a:endParaRPr>
                    </a:p>
                    <a:p>
                      <a:pPr marL="635" algn="ctr">
                        <a:lnSpc>
                          <a:spcPct val="100000"/>
                        </a:lnSpc>
                      </a:pPr>
                      <a:r>
                        <a:rPr sz="2300" b="1" dirty="0">
                          <a:latin typeface="Calibri"/>
                          <a:cs typeface="Calibri"/>
                        </a:rPr>
                        <a:t>Výše</a:t>
                      </a:r>
                      <a:r>
                        <a:rPr sz="2300" b="1" spc="-20" dirty="0">
                          <a:latin typeface="Calibri"/>
                          <a:cs typeface="Calibri"/>
                        </a:rPr>
                        <a:t> </a:t>
                      </a:r>
                      <a:r>
                        <a:rPr sz="2300" b="1" dirty="0">
                          <a:latin typeface="Calibri"/>
                          <a:cs typeface="Calibri"/>
                        </a:rPr>
                        <a:t>sazby</a:t>
                      </a:r>
                      <a:r>
                        <a:rPr sz="2300" b="1" spc="-25" dirty="0">
                          <a:latin typeface="Calibri"/>
                          <a:cs typeface="Calibri"/>
                        </a:rPr>
                        <a:t> </a:t>
                      </a:r>
                      <a:r>
                        <a:rPr sz="2300" b="1" dirty="0">
                          <a:latin typeface="Calibri"/>
                          <a:cs typeface="Calibri"/>
                        </a:rPr>
                        <a:t>v</a:t>
                      </a:r>
                      <a:r>
                        <a:rPr sz="2300" b="1" spc="-5" dirty="0">
                          <a:latin typeface="Calibri"/>
                          <a:cs typeface="Calibri"/>
                        </a:rPr>
                        <a:t> </a:t>
                      </a:r>
                      <a:r>
                        <a:rPr sz="2300" b="1" spc="-10" dirty="0">
                          <a:latin typeface="Calibri"/>
                          <a:cs typeface="Calibri"/>
                        </a:rPr>
                        <a:t>EUR/ha</a:t>
                      </a:r>
                      <a:endParaRPr sz="2300">
                        <a:latin typeface="Calibri"/>
                        <a:cs typeface="Calibr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xmlns="" val="10000"/>
                  </a:ext>
                </a:extLst>
              </a:tr>
              <a:tr h="589280">
                <a:tc>
                  <a:txBody>
                    <a:bodyPr/>
                    <a:lstStyle/>
                    <a:p>
                      <a:pPr marL="635" algn="ctr">
                        <a:lnSpc>
                          <a:spcPct val="100000"/>
                        </a:lnSpc>
                        <a:spcBef>
                          <a:spcPts val="795"/>
                        </a:spcBef>
                      </a:pPr>
                      <a:r>
                        <a:rPr sz="2300" spc="-10" dirty="0">
                          <a:latin typeface="Calibri"/>
                          <a:cs typeface="Calibri"/>
                        </a:rPr>
                        <a:t>A1-</a:t>
                      </a:r>
                      <a:r>
                        <a:rPr sz="2300" spc="-25" dirty="0">
                          <a:latin typeface="Calibri"/>
                          <a:cs typeface="Calibri"/>
                        </a:rPr>
                        <a:t>BS</a:t>
                      </a:r>
                      <a:endParaRPr sz="2300">
                        <a:latin typeface="Calibri"/>
                        <a:cs typeface="Calibri"/>
                      </a:endParaRPr>
                    </a:p>
                  </a:txBody>
                  <a:tcPr marL="0" marR="0" marT="1009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tc>
                  <a:txBody>
                    <a:bodyPr/>
                    <a:lstStyle/>
                    <a:p>
                      <a:pPr marL="1270" algn="ctr">
                        <a:lnSpc>
                          <a:spcPct val="100000"/>
                        </a:lnSpc>
                        <a:spcBef>
                          <a:spcPts val="795"/>
                        </a:spcBef>
                      </a:pPr>
                      <a:r>
                        <a:rPr sz="2300" spc="-25" dirty="0">
                          <a:latin typeface="Calibri"/>
                          <a:cs typeface="Calibri"/>
                        </a:rPr>
                        <a:t>312</a:t>
                      </a:r>
                      <a:endParaRPr sz="2300">
                        <a:latin typeface="Calibri"/>
                        <a:cs typeface="Calibri"/>
                      </a:endParaRPr>
                    </a:p>
                  </a:txBody>
                  <a:tcPr marL="0" marR="0" marT="1009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1"/>
                  </a:ext>
                </a:extLst>
              </a:tr>
              <a:tr h="589280">
                <a:tc>
                  <a:txBody>
                    <a:bodyPr/>
                    <a:lstStyle/>
                    <a:p>
                      <a:pPr marL="1270" algn="ctr">
                        <a:lnSpc>
                          <a:spcPct val="100000"/>
                        </a:lnSpc>
                        <a:spcBef>
                          <a:spcPts val="795"/>
                        </a:spcBef>
                      </a:pPr>
                      <a:r>
                        <a:rPr sz="2300" spc="-10" dirty="0">
                          <a:latin typeface="Calibri"/>
                          <a:cs typeface="Calibri"/>
                        </a:rPr>
                        <a:t>A2-</a:t>
                      </a:r>
                      <a:r>
                        <a:rPr sz="2300" spc="-25" dirty="0">
                          <a:latin typeface="Calibri"/>
                          <a:cs typeface="Calibri"/>
                        </a:rPr>
                        <a:t>DBS</a:t>
                      </a:r>
                      <a:endParaRPr sz="2300">
                        <a:latin typeface="Calibri"/>
                        <a:cs typeface="Calibri"/>
                      </a:endParaRPr>
                    </a:p>
                  </a:txBody>
                  <a:tcPr marL="0" marR="0" marT="1009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270" algn="ctr">
                        <a:lnSpc>
                          <a:spcPct val="100000"/>
                        </a:lnSpc>
                        <a:spcBef>
                          <a:spcPts val="795"/>
                        </a:spcBef>
                      </a:pPr>
                      <a:r>
                        <a:rPr sz="2300" spc="-25" dirty="0">
                          <a:latin typeface="Calibri"/>
                          <a:cs typeface="Calibri"/>
                        </a:rPr>
                        <a:t>348</a:t>
                      </a:r>
                      <a:endParaRPr sz="2300">
                        <a:latin typeface="Calibri"/>
                        <a:cs typeface="Calibri"/>
                      </a:endParaRPr>
                    </a:p>
                  </a:txBody>
                  <a:tcPr marL="0" marR="0" marT="1009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2"/>
                  </a:ext>
                </a:extLst>
              </a:tr>
              <a:tr h="1075055">
                <a:tc>
                  <a:txBody>
                    <a:bodyPr/>
                    <a:lstStyle/>
                    <a:p>
                      <a:pPr>
                        <a:lnSpc>
                          <a:spcPct val="100000"/>
                        </a:lnSpc>
                        <a:spcBef>
                          <a:spcPts val="5"/>
                        </a:spcBef>
                      </a:pPr>
                      <a:endParaRPr sz="2350">
                        <a:latin typeface="Times New Roman"/>
                        <a:cs typeface="Times New Roman"/>
                      </a:endParaRPr>
                    </a:p>
                    <a:p>
                      <a:pPr marL="1905" algn="ctr">
                        <a:lnSpc>
                          <a:spcPct val="100000"/>
                        </a:lnSpc>
                      </a:pPr>
                      <a:r>
                        <a:rPr sz="2300" spc="-10" dirty="0">
                          <a:latin typeface="Calibri"/>
                          <a:cs typeface="Calibri"/>
                        </a:rPr>
                        <a:t>A3-</a:t>
                      </a:r>
                      <a:r>
                        <a:rPr sz="2300" spc="-25" dirty="0">
                          <a:latin typeface="Calibri"/>
                          <a:cs typeface="Calibri"/>
                        </a:rPr>
                        <a:t>RS</a:t>
                      </a:r>
                      <a:endParaRPr sz="2300">
                        <a:latin typeface="Calibri"/>
                        <a:cs typeface="Calibr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869315">
                        <a:lnSpc>
                          <a:spcPct val="100000"/>
                        </a:lnSpc>
                        <a:spcBef>
                          <a:spcPts val="1325"/>
                        </a:spcBef>
                      </a:pPr>
                      <a:r>
                        <a:rPr sz="2300" dirty="0">
                          <a:latin typeface="Calibri"/>
                          <a:cs typeface="Calibri"/>
                        </a:rPr>
                        <a:t>1.</a:t>
                      </a:r>
                      <a:r>
                        <a:rPr sz="2300" spc="-10" dirty="0">
                          <a:latin typeface="Calibri"/>
                          <a:cs typeface="Calibri"/>
                        </a:rPr>
                        <a:t> </a:t>
                      </a:r>
                      <a:r>
                        <a:rPr sz="2300" dirty="0">
                          <a:latin typeface="Calibri"/>
                          <a:cs typeface="Calibri"/>
                        </a:rPr>
                        <a:t>rok</a:t>
                      </a:r>
                      <a:r>
                        <a:rPr sz="2300" spc="5" dirty="0">
                          <a:latin typeface="Calibri"/>
                          <a:cs typeface="Calibri"/>
                        </a:rPr>
                        <a:t> </a:t>
                      </a:r>
                      <a:r>
                        <a:rPr sz="2300" dirty="0">
                          <a:latin typeface="Calibri"/>
                          <a:cs typeface="Calibri"/>
                        </a:rPr>
                        <a:t>-</a:t>
                      </a:r>
                      <a:r>
                        <a:rPr sz="2300" spc="-5" dirty="0">
                          <a:latin typeface="Calibri"/>
                          <a:cs typeface="Calibri"/>
                        </a:rPr>
                        <a:t> </a:t>
                      </a:r>
                      <a:r>
                        <a:rPr sz="2300" spc="-20" dirty="0">
                          <a:latin typeface="Calibri"/>
                          <a:cs typeface="Calibri"/>
                        </a:rPr>
                        <a:t>1114</a:t>
                      </a:r>
                      <a:endParaRPr sz="2300">
                        <a:latin typeface="Calibri"/>
                        <a:cs typeface="Calibri"/>
                      </a:endParaRPr>
                    </a:p>
                    <a:p>
                      <a:pPr marL="652145">
                        <a:lnSpc>
                          <a:spcPct val="100000"/>
                        </a:lnSpc>
                        <a:spcBef>
                          <a:spcPts val="10"/>
                        </a:spcBef>
                      </a:pPr>
                      <a:r>
                        <a:rPr sz="2300" dirty="0">
                          <a:latin typeface="Calibri"/>
                          <a:cs typeface="Calibri"/>
                        </a:rPr>
                        <a:t>od</a:t>
                      </a:r>
                      <a:r>
                        <a:rPr sz="2300" spc="-20" dirty="0">
                          <a:latin typeface="Calibri"/>
                          <a:cs typeface="Calibri"/>
                        </a:rPr>
                        <a:t> </a:t>
                      </a:r>
                      <a:r>
                        <a:rPr sz="2300" dirty="0">
                          <a:latin typeface="Calibri"/>
                          <a:cs typeface="Calibri"/>
                        </a:rPr>
                        <a:t>2.</a:t>
                      </a:r>
                      <a:r>
                        <a:rPr sz="2300" spc="-10" dirty="0">
                          <a:latin typeface="Calibri"/>
                          <a:cs typeface="Calibri"/>
                        </a:rPr>
                        <a:t> </a:t>
                      </a:r>
                      <a:r>
                        <a:rPr sz="2300" dirty="0">
                          <a:latin typeface="Calibri"/>
                          <a:cs typeface="Calibri"/>
                        </a:rPr>
                        <a:t>roku</a:t>
                      </a:r>
                      <a:r>
                        <a:rPr sz="2300" spc="10" dirty="0">
                          <a:latin typeface="Calibri"/>
                          <a:cs typeface="Calibri"/>
                        </a:rPr>
                        <a:t> </a:t>
                      </a:r>
                      <a:r>
                        <a:rPr sz="2300" dirty="0">
                          <a:latin typeface="Calibri"/>
                          <a:cs typeface="Calibri"/>
                        </a:rPr>
                        <a:t>–</a:t>
                      </a:r>
                      <a:r>
                        <a:rPr sz="2300" spc="-10" dirty="0">
                          <a:latin typeface="Calibri"/>
                          <a:cs typeface="Calibri"/>
                        </a:rPr>
                        <a:t> </a:t>
                      </a:r>
                      <a:r>
                        <a:rPr sz="2300" spc="-25" dirty="0">
                          <a:latin typeface="Calibri"/>
                          <a:cs typeface="Calibri"/>
                        </a:rPr>
                        <a:t>237</a:t>
                      </a:r>
                      <a:endParaRPr sz="23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3"/>
                  </a:ext>
                </a:extLst>
              </a:tr>
              <a:tr h="589280">
                <a:tc>
                  <a:txBody>
                    <a:bodyPr/>
                    <a:lstStyle/>
                    <a:p>
                      <a:pPr algn="ctr">
                        <a:lnSpc>
                          <a:spcPct val="100000"/>
                        </a:lnSpc>
                        <a:spcBef>
                          <a:spcPts val="800"/>
                        </a:spcBef>
                      </a:pPr>
                      <a:r>
                        <a:rPr sz="2300" spc="-10" dirty="0">
                          <a:latin typeface="Calibri"/>
                          <a:cs typeface="Calibri"/>
                        </a:rPr>
                        <a:t>A4-</a:t>
                      </a:r>
                      <a:r>
                        <a:rPr sz="2300" spc="-25" dirty="0">
                          <a:latin typeface="Calibri"/>
                          <a:cs typeface="Calibri"/>
                        </a:rPr>
                        <a:t>VBS</a:t>
                      </a:r>
                      <a:endParaRPr sz="2300">
                        <a:latin typeface="Calibri"/>
                        <a:cs typeface="Calibri"/>
                      </a:endParaRPr>
                    </a:p>
                  </a:txBody>
                  <a:tcPr marL="0" marR="0" marT="101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270" algn="ctr">
                        <a:lnSpc>
                          <a:spcPct val="100000"/>
                        </a:lnSpc>
                        <a:spcBef>
                          <a:spcPts val="800"/>
                        </a:spcBef>
                      </a:pPr>
                      <a:endParaRPr sz="2300" dirty="0">
                        <a:latin typeface="Calibri"/>
                        <a:cs typeface="Calibri"/>
                      </a:endParaRPr>
                    </a:p>
                  </a:txBody>
                  <a:tcPr marL="0" marR="0" marT="101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4"/>
                  </a:ext>
                </a:extLst>
              </a:tr>
              <a:tr h="589280">
                <a:tc>
                  <a:txBody>
                    <a:bodyPr/>
                    <a:lstStyle/>
                    <a:p>
                      <a:pPr marL="1905" algn="ctr">
                        <a:lnSpc>
                          <a:spcPct val="100000"/>
                        </a:lnSpc>
                        <a:spcBef>
                          <a:spcPts val="800"/>
                        </a:spcBef>
                      </a:pPr>
                      <a:r>
                        <a:rPr sz="2300" spc="-10" dirty="0">
                          <a:latin typeface="Calibri"/>
                          <a:cs typeface="Calibri"/>
                        </a:rPr>
                        <a:t>A5-</a:t>
                      </a:r>
                      <a:r>
                        <a:rPr sz="2300" spc="-20" dirty="0">
                          <a:latin typeface="Calibri"/>
                          <a:cs typeface="Calibri"/>
                        </a:rPr>
                        <a:t>VDBS</a:t>
                      </a:r>
                      <a:endParaRPr sz="2300">
                        <a:latin typeface="Calibri"/>
                        <a:cs typeface="Calibri"/>
                      </a:endParaRPr>
                    </a:p>
                  </a:txBody>
                  <a:tcPr marL="0" marR="0" marT="101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1270" algn="ctr">
                        <a:lnSpc>
                          <a:spcPct val="100000"/>
                        </a:lnSpc>
                        <a:spcBef>
                          <a:spcPts val="800"/>
                        </a:spcBef>
                      </a:pPr>
                      <a:r>
                        <a:rPr sz="2300" spc="-25" dirty="0">
                          <a:latin typeface="Calibri"/>
                          <a:cs typeface="Calibri"/>
                        </a:rPr>
                        <a:t>390</a:t>
                      </a:r>
                      <a:endParaRPr sz="2300">
                        <a:latin typeface="Calibri"/>
                        <a:cs typeface="Calibri"/>
                      </a:endParaRPr>
                    </a:p>
                  </a:txBody>
                  <a:tcPr marL="0" marR="0" marT="101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5"/>
                  </a:ext>
                </a:extLst>
              </a:tr>
              <a:tr h="1075055">
                <a:tc>
                  <a:txBody>
                    <a:bodyPr/>
                    <a:lstStyle/>
                    <a:p>
                      <a:pPr>
                        <a:lnSpc>
                          <a:spcPct val="100000"/>
                        </a:lnSpc>
                        <a:spcBef>
                          <a:spcPts val="5"/>
                        </a:spcBef>
                      </a:pPr>
                      <a:endParaRPr sz="2350">
                        <a:latin typeface="Times New Roman"/>
                        <a:cs typeface="Times New Roman"/>
                      </a:endParaRPr>
                    </a:p>
                    <a:p>
                      <a:pPr marL="1905" algn="ctr">
                        <a:lnSpc>
                          <a:spcPct val="100000"/>
                        </a:lnSpc>
                        <a:spcBef>
                          <a:spcPts val="5"/>
                        </a:spcBef>
                      </a:pPr>
                      <a:r>
                        <a:rPr sz="2300" spc="-10" dirty="0">
                          <a:latin typeface="Calibri"/>
                          <a:cs typeface="Calibri"/>
                        </a:rPr>
                        <a:t>A6-</a:t>
                      </a:r>
                      <a:r>
                        <a:rPr sz="2300" spc="-25" dirty="0">
                          <a:latin typeface="Calibri"/>
                          <a:cs typeface="Calibri"/>
                        </a:rPr>
                        <a:t>VRS</a:t>
                      </a:r>
                      <a:endParaRPr sz="2300">
                        <a:latin typeface="Calibri"/>
                        <a:cs typeface="Calibr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869315">
                        <a:lnSpc>
                          <a:spcPct val="100000"/>
                        </a:lnSpc>
                        <a:spcBef>
                          <a:spcPts val="1325"/>
                        </a:spcBef>
                      </a:pPr>
                      <a:r>
                        <a:rPr sz="2300" dirty="0">
                          <a:latin typeface="Calibri"/>
                          <a:cs typeface="Calibri"/>
                        </a:rPr>
                        <a:t>1.</a:t>
                      </a:r>
                      <a:r>
                        <a:rPr sz="2300" spc="-10" dirty="0">
                          <a:latin typeface="Calibri"/>
                          <a:cs typeface="Calibri"/>
                        </a:rPr>
                        <a:t> </a:t>
                      </a:r>
                      <a:r>
                        <a:rPr sz="2300" dirty="0">
                          <a:latin typeface="Calibri"/>
                          <a:cs typeface="Calibri"/>
                        </a:rPr>
                        <a:t>rok</a:t>
                      </a:r>
                      <a:r>
                        <a:rPr sz="2300" spc="5" dirty="0">
                          <a:latin typeface="Calibri"/>
                          <a:cs typeface="Calibri"/>
                        </a:rPr>
                        <a:t> </a:t>
                      </a:r>
                      <a:r>
                        <a:rPr sz="2300" dirty="0">
                          <a:latin typeface="Calibri"/>
                          <a:cs typeface="Calibri"/>
                        </a:rPr>
                        <a:t>-</a:t>
                      </a:r>
                      <a:r>
                        <a:rPr sz="2300" spc="-5" dirty="0">
                          <a:latin typeface="Calibri"/>
                          <a:cs typeface="Calibri"/>
                        </a:rPr>
                        <a:t> </a:t>
                      </a:r>
                      <a:r>
                        <a:rPr sz="2300" spc="-20" dirty="0">
                          <a:latin typeface="Calibri"/>
                          <a:cs typeface="Calibri"/>
                        </a:rPr>
                        <a:t>1136</a:t>
                      </a:r>
                      <a:endParaRPr sz="2300">
                        <a:latin typeface="Calibri"/>
                        <a:cs typeface="Calibri"/>
                      </a:endParaRPr>
                    </a:p>
                    <a:p>
                      <a:pPr marL="652145">
                        <a:lnSpc>
                          <a:spcPct val="100000"/>
                        </a:lnSpc>
                        <a:spcBef>
                          <a:spcPts val="10"/>
                        </a:spcBef>
                      </a:pPr>
                      <a:r>
                        <a:rPr sz="2300" dirty="0">
                          <a:latin typeface="Calibri"/>
                          <a:cs typeface="Calibri"/>
                        </a:rPr>
                        <a:t>od</a:t>
                      </a:r>
                      <a:r>
                        <a:rPr sz="2300" spc="-20" dirty="0">
                          <a:latin typeface="Calibri"/>
                          <a:cs typeface="Calibri"/>
                        </a:rPr>
                        <a:t> </a:t>
                      </a:r>
                      <a:r>
                        <a:rPr sz="2300" dirty="0">
                          <a:latin typeface="Calibri"/>
                          <a:cs typeface="Calibri"/>
                        </a:rPr>
                        <a:t>2.</a:t>
                      </a:r>
                      <a:r>
                        <a:rPr sz="2300" spc="-10" dirty="0">
                          <a:latin typeface="Calibri"/>
                          <a:cs typeface="Calibri"/>
                        </a:rPr>
                        <a:t> </a:t>
                      </a:r>
                      <a:r>
                        <a:rPr sz="2300" dirty="0">
                          <a:latin typeface="Calibri"/>
                          <a:cs typeface="Calibri"/>
                        </a:rPr>
                        <a:t>roku –</a:t>
                      </a:r>
                      <a:r>
                        <a:rPr sz="2300" spc="-10" dirty="0">
                          <a:latin typeface="Calibri"/>
                          <a:cs typeface="Calibri"/>
                        </a:rPr>
                        <a:t> </a:t>
                      </a:r>
                      <a:r>
                        <a:rPr sz="2300" spc="-25" dirty="0">
                          <a:latin typeface="Calibri"/>
                          <a:cs typeface="Calibri"/>
                        </a:rPr>
                        <a:t>259</a:t>
                      </a:r>
                      <a:endParaRPr sz="23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6"/>
                  </a:ext>
                </a:extLst>
              </a:tr>
              <a:tr h="589280">
                <a:tc>
                  <a:txBody>
                    <a:bodyPr/>
                    <a:lstStyle/>
                    <a:p>
                      <a:pPr marL="1270" algn="ctr">
                        <a:lnSpc>
                          <a:spcPct val="100000"/>
                        </a:lnSpc>
                        <a:spcBef>
                          <a:spcPts val="800"/>
                        </a:spcBef>
                      </a:pPr>
                      <a:r>
                        <a:rPr sz="2300" spc="-10" dirty="0">
                          <a:latin typeface="Calibri"/>
                          <a:cs typeface="Calibri"/>
                        </a:rPr>
                        <a:t>A7-</a:t>
                      </a:r>
                      <a:r>
                        <a:rPr sz="2300" spc="-25" dirty="0">
                          <a:latin typeface="Calibri"/>
                          <a:cs typeface="Calibri"/>
                        </a:rPr>
                        <a:t>INF</a:t>
                      </a:r>
                      <a:endParaRPr sz="2300">
                        <a:latin typeface="Calibri"/>
                        <a:cs typeface="Calibri"/>
                      </a:endParaRPr>
                    </a:p>
                  </a:txBody>
                  <a:tcPr marL="0" marR="0" marT="101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1270" algn="ctr">
                        <a:lnSpc>
                          <a:spcPct val="100000"/>
                        </a:lnSpc>
                        <a:spcBef>
                          <a:spcPts val="800"/>
                        </a:spcBef>
                      </a:pPr>
                      <a:r>
                        <a:rPr sz="2300" spc="-25" dirty="0">
                          <a:latin typeface="Calibri"/>
                          <a:cs typeface="Calibri"/>
                        </a:rPr>
                        <a:t>312</a:t>
                      </a:r>
                      <a:endParaRPr sz="2300">
                        <a:latin typeface="Calibri"/>
                        <a:cs typeface="Calibri"/>
                      </a:endParaRPr>
                    </a:p>
                  </a:txBody>
                  <a:tcPr marL="0" marR="0" marT="101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7"/>
                  </a:ext>
                </a:extLst>
              </a:tr>
              <a:tr h="589280">
                <a:tc>
                  <a:txBody>
                    <a:bodyPr/>
                    <a:lstStyle/>
                    <a:p>
                      <a:pPr marL="1270" algn="ctr">
                        <a:lnSpc>
                          <a:spcPct val="100000"/>
                        </a:lnSpc>
                        <a:spcBef>
                          <a:spcPts val="800"/>
                        </a:spcBef>
                      </a:pPr>
                      <a:r>
                        <a:rPr sz="2300" spc="-10" dirty="0">
                          <a:latin typeface="Calibri"/>
                          <a:cs typeface="Calibri"/>
                        </a:rPr>
                        <a:t>A8-</a:t>
                      </a:r>
                      <a:r>
                        <a:rPr sz="2300" spc="-25" dirty="0">
                          <a:latin typeface="Calibri"/>
                          <a:cs typeface="Calibri"/>
                        </a:rPr>
                        <a:t>DSO</a:t>
                      </a:r>
                      <a:endParaRPr sz="2300">
                        <a:latin typeface="Calibri"/>
                        <a:cs typeface="Calibri"/>
                      </a:endParaRPr>
                    </a:p>
                  </a:txBody>
                  <a:tcPr marL="0" marR="0" marT="101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270" algn="ctr">
                        <a:lnSpc>
                          <a:spcPct val="100000"/>
                        </a:lnSpc>
                        <a:spcBef>
                          <a:spcPts val="800"/>
                        </a:spcBef>
                      </a:pPr>
                      <a:r>
                        <a:rPr sz="2300" spc="-25" dirty="0">
                          <a:latin typeface="Calibri"/>
                          <a:cs typeface="Calibri"/>
                        </a:rPr>
                        <a:t>482</a:t>
                      </a:r>
                      <a:endParaRPr sz="2300" dirty="0">
                        <a:latin typeface="Calibri"/>
                        <a:cs typeface="Calibri"/>
                      </a:endParaRPr>
                    </a:p>
                  </a:txBody>
                  <a:tcPr marL="0" marR="0" marT="101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850" y="1139825"/>
            <a:ext cx="15909273" cy="693780"/>
          </a:xfrm>
          <a:prstGeom prst="rect">
            <a:avLst/>
          </a:prstGeom>
        </p:spPr>
        <p:txBody>
          <a:bodyPr vert="horz" wrap="square" lIns="0" tIns="16510" rIns="0" bIns="0" rtlCol="0">
            <a:spAutoFit/>
          </a:bodyPr>
          <a:lstStyle/>
          <a:p>
            <a:pPr marL="12700">
              <a:spcBef>
                <a:spcPts val="130"/>
              </a:spcBef>
            </a:pPr>
            <a:r>
              <a:rPr sz="4400" b="1" spc="335" dirty="0">
                <a:solidFill>
                  <a:schemeClr val="accent1">
                    <a:lumMod val="75000"/>
                  </a:schemeClr>
                </a:solidFill>
              </a:rPr>
              <a:t>PODOPATŘENÍ</a:t>
            </a:r>
            <a:r>
              <a:rPr sz="4400" b="1" spc="-60" dirty="0">
                <a:solidFill>
                  <a:schemeClr val="accent1">
                    <a:lumMod val="75000"/>
                  </a:schemeClr>
                </a:solidFill>
              </a:rPr>
              <a:t> </a:t>
            </a:r>
            <a:r>
              <a:rPr sz="4400" b="1" spc="385" dirty="0">
                <a:solidFill>
                  <a:schemeClr val="accent1">
                    <a:lumMod val="75000"/>
                  </a:schemeClr>
                </a:solidFill>
              </a:rPr>
              <a:t>ZATRAVŇOVÁNÍ</a:t>
            </a:r>
            <a:r>
              <a:rPr sz="4400" b="1" spc="-90" dirty="0">
                <a:solidFill>
                  <a:schemeClr val="accent1">
                    <a:lumMod val="75000"/>
                  </a:schemeClr>
                </a:solidFill>
              </a:rPr>
              <a:t> </a:t>
            </a:r>
            <a:r>
              <a:rPr sz="4400" b="1" spc="434" dirty="0">
                <a:solidFill>
                  <a:schemeClr val="accent1">
                    <a:lumMod val="75000"/>
                  </a:schemeClr>
                </a:solidFill>
              </a:rPr>
              <a:t>ORNÉ</a:t>
            </a:r>
            <a:r>
              <a:rPr sz="4400" b="1" spc="-65" dirty="0">
                <a:solidFill>
                  <a:schemeClr val="accent1">
                    <a:lumMod val="75000"/>
                  </a:schemeClr>
                </a:solidFill>
              </a:rPr>
              <a:t> </a:t>
            </a:r>
            <a:r>
              <a:rPr sz="4400" b="1" spc="310" dirty="0">
                <a:solidFill>
                  <a:schemeClr val="accent1">
                    <a:lumMod val="75000"/>
                  </a:schemeClr>
                </a:solidFill>
              </a:rPr>
              <a:t>PŮDY</a:t>
            </a:r>
            <a:endParaRPr sz="4400" b="1" dirty="0">
              <a:solidFill>
                <a:schemeClr val="accent1">
                  <a:lumMod val="75000"/>
                </a:schemeClr>
              </a:solidFill>
            </a:endParaRPr>
          </a:p>
        </p:txBody>
      </p:sp>
      <p:sp>
        <p:nvSpPr>
          <p:cNvPr id="8" name="object 8"/>
          <p:cNvSpPr txBox="1">
            <a:spLocks noGrp="1"/>
          </p:cNvSpPr>
          <p:nvPr>
            <p:ph type="sldNum" sz="quarter" idx="12"/>
          </p:nvPr>
        </p:nvSpPr>
        <p:spPr>
          <a:xfrm>
            <a:off x="14474954" y="17797463"/>
            <a:ext cx="4623943" cy="273793"/>
          </a:xfrm>
          <a:prstGeom prst="rect">
            <a:avLst/>
          </a:prstGeom>
        </p:spPr>
        <p:txBody>
          <a:bodyPr vert="horz" wrap="square" lIns="0" tIns="0" rIns="0" bIns="0" rtlCol="0">
            <a:spAutoFit/>
          </a:bodyPr>
          <a:lstStyle/>
          <a:p>
            <a:pPr marL="163195">
              <a:lnSpc>
                <a:spcPts val="2330"/>
              </a:lnSpc>
            </a:pPr>
            <a:fld id="{81D60167-4931-47E6-BA6A-407CBD079E47}" type="slidenum">
              <a:rPr spc="-35" dirty="0"/>
              <a:pPr marL="163195">
                <a:lnSpc>
                  <a:spcPts val="2330"/>
                </a:lnSpc>
              </a:pPr>
              <a:t>87</a:t>
            </a:fld>
            <a:endParaRPr spc="-35" dirty="0"/>
          </a:p>
        </p:txBody>
      </p:sp>
      <p:pic>
        <p:nvPicPr>
          <p:cNvPr id="4" name="object 4"/>
          <p:cNvPicPr/>
          <p:nvPr/>
        </p:nvPicPr>
        <p:blipFill>
          <a:blip r:embed="rId2" cstate="print"/>
          <a:stretch>
            <a:fillRect/>
          </a:stretch>
        </p:blipFill>
        <p:spPr>
          <a:xfrm>
            <a:off x="6059268" y="4120996"/>
            <a:ext cx="251269" cy="263833"/>
          </a:xfrm>
          <a:prstGeom prst="rect">
            <a:avLst/>
          </a:prstGeom>
        </p:spPr>
      </p:pic>
      <p:sp>
        <p:nvSpPr>
          <p:cNvPr id="5" name="object 5"/>
          <p:cNvSpPr txBox="1"/>
          <p:nvPr/>
        </p:nvSpPr>
        <p:spPr>
          <a:xfrm>
            <a:off x="374650" y="2632820"/>
            <a:ext cx="18724247" cy="11558292"/>
          </a:xfrm>
          <a:prstGeom prst="rect">
            <a:avLst/>
          </a:prstGeom>
        </p:spPr>
        <p:txBody>
          <a:bodyPr vert="horz" wrap="square" lIns="0" tIns="138430" rIns="0" bIns="0" rtlCol="0">
            <a:spAutoFit/>
          </a:bodyPr>
          <a:lstStyle/>
          <a:p>
            <a:pPr marL="12700">
              <a:spcBef>
                <a:spcPts val="1090"/>
              </a:spcBef>
            </a:pPr>
            <a:r>
              <a:rPr sz="2950" b="1" spc="330" dirty="0">
                <a:solidFill>
                  <a:schemeClr val="accent1">
                    <a:lumMod val="75000"/>
                  </a:schemeClr>
                </a:solidFill>
                <a:latin typeface="Trebuchet MS"/>
                <a:cs typeface="Trebuchet MS"/>
              </a:rPr>
              <a:t>ZAŘAZENÍ</a:t>
            </a:r>
            <a:endParaRPr sz="2950" dirty="0">
              <a:solidFill>
                <a:schemeClr val="accent1">
                  <a:lumMod val="75000"/>
                </a:schemeClr>
              </a:solidFill>
              <a:latin typeface="Trebuchet MS"/>
              <a:cs typeface="Trebuchet MS"/>
            </a:endParaRPr>
          </a:p>
          <a:p>
            <a:pPr marL="427990" indent="-415925">
              <a:spcBef>
                <a:spcPts val="990"/>
              </a:spcBef>
              <a:buClr>
                <a:srgbClr val="CDCE00"/>
              </a:buClr>
              <a:buFont typeface="Arial"/>
              <a:buChar char="•"/>
              <a:tabLst>
                <a:tab pos="427990" algn="l"/>
                <a:tab pos="428625" algn="l"/>
              </a:tabLst>
            </a:pPr>
            <a:r>
              <a:rPr sz="4400" spc="-245" dirty="0">
                <a:solidFill>
                  <a:schemeClr val="accent3">
                    <a:lumMod val="50000"/>
                  </a:schemeClr>
                </a:solidFill>
                <a:latin typeface="Trebuchet MS"/>
                <a:cs typeface="Trebuchet MS"/>
              </a:rPr>
              <a:t>min.</a:t>
            </a:r>
            <a:r>
              <a:rPr sz="4400" spc="-360" dirty="0">
                <a:solidFill>
                  <a:schemeClr val="accent3">
                    <a:lumMod val="50000"/>
                  </a:schemeClr>
                </a:solidFill>
                <a:latin typeface="Trebuchet MS"/>
                <a:cs typeface="Trebuchet MS"/>
              </a:rPr>
              <a:t> </a:t>
            </a:r>
            <a:r>
              <a:rPr sz="4400" spc="-195" dirty="0">
                <a:solidFill>
                  <a:schemeClr val="accent3">
                    <a:lumMod val="50000"/>
                  </a:schemeClr>
                </a:solidFill>
                <a:latin typeface="Trebuchet MS"/>
                <a:cs typeface="Trebuchet MS"/>
              </a:rPr>
              <a:t>0,5</a:t>
            </a:r>
            <a:r>
              <a:rPr sz="4400" spc="-55" dirty="0">
                <a:solidFill>
                  <a:schemeClr val="accent3">
                    <a:lumMod val="50000"/>
                  </a:schemeClr>
                </a:solidFill>
                <a:latin typeface="Trebuchet MS"/>
                <a:cs typeface="Trebuchet MS"/>
              </a:rPr>
              <a:t> </a:t>
            </a:r>
            <a:r>
              <a:rPr sz="4400" spc="-229" dirty="0">
                <a:solidFill>
                  <a:schemeClr val="accent3">
                    <a:lumMod val="50000"/>
                  </a:schemeClr>
                </a:solidFill>
                <a:latin typeface="Trebuchet MS"/>
                <a:cs typeface="Trebuchet MS"/>
              </a:rPr>
              <a:t>ha</a:t>
            </a:r>
            <a:r>
              <a:rPr sz="4400" spc="-75" dirty="0">
                <a:solidFill>
                  <a:schemeClr val="accent3">
                    <a:lumMod val="50000"/>
                  </a:schemeClr>
                </a:solidFill>
                <a:latin typeface="Trebuchet MS"/>
                <a:cs typeface="Trebuchet MS"/>
              </a:rPr>
              <a:t> </a:t>
            </a:r>
            <a:r>
              <a:rPr sz="4400" spc="-165" dirty="0">
                <a:solidFill>
                  <a:schemeClr val="accent3">
                    <a:lumMod val="50000"/>
                  </a:schemeClr>
                </a:solidFill>
                <a:latin typeface="Trebuchet MS"/>
                <a:cs typeface="Trebuchet MS"/>
              </a:rPr>
              <a:t>standardní</a:t>
            </a:r>
            <a:r>
              <a:rPr sz="4400" spc="-45" dirty="0">
                <a:solidFill>
                  <a:schemeClr val="accent3">
                    <a:lumMod val="50000"/>
                  </a:schemeClr>
                </a:solidFill>
                <a:latin typeface="Trebuchet MS"/>
                <a:cs typeface="Trebuchet MS"/>
              </a:rPr>
              <a:t> </a:t>
            </a:r>
            <a:r>
              <a:rPr sz="4400" spc="-40" dirty="0">
                <a:solidFill>
                  <a:schemeClr val="accent3">
                    <a:lumMod val="50000"/>
                  </a:schemeClr>
                </a:solidFill>
                <a:latin typeface="Trebuchet MS"/>
                <a:cs typeface="Trebuchet MS"/>
              </a:rPr>
              <a:t>orné</a:t>
            </a:r>
            <a:r>
              <a:rPr sz="4400" spc="-70" dirty="0">
                <a:solidFill>
                  <a:schemeClr val="accent3">
                    <a:lumMod val="50000"/>
                  </a:schemeClr>
                </a:solidFill>
                <a:latin typeface="Trebuchet MS"/>
                <a:cs typeface="Trebuchet MS"/>
              </a:rPr>
              <a:t> </a:t>
            </a:r>
            <a:r>
              <a:rPr sz="4400" spc="-280" dirty="0">
                <a:solidFill>
                  <a:schemeClr val="accent3">
                    <a:lumMod val="50000"/>
                  </a:schemeClr>
                </a:solidFill>
                <a:latin typeface="Trebuchet MS"/>
                <a:cs typeface="Trebuchet MS"/>
              </a:rPr>
              <a:t>půdy,</a:t>
            </a:r>
            <a:endParaRPr sz="4400" dirty="0">
              <a:solidFill>
                <a:schemeClr val="accent3">
                  <a:lumMod val="50000"/>
                </a:schemeClr>
              </a:solidFill>
              <a:latin typeface="Trebuchet MS"/>
              <a:cs typeface="Trebuchet MS"/>
            </a:endParaRPr>
          </a:p>
          <a:p>
            <a:pPr marL="427990" indent="-415925">
              <a:spcBef>
                <a:spcPts val="489"/>
              </a:spcBef>
              <a:buClr>
                <a:srgbClr val="CDCE00"/>
              </a:buClr>
              <a:buFont typeface="Arial"/>
              <a:buChar char="•"/>
              <a:tabLst>
                <a:tab pos="427990" algn="l"/>
                <a:tab pos="428625" algn="l"/>
              </a:tabLst>
            </a:pPr>
            <a:r>
              <a:rPr sz="4400" spc="-229" dirty="0">
                <a:solidFill>
                  <a:schemeClr val="accent3">
                    <a:lumMod val="50000"/>
                  </a:schemeClr>
                </a:solidFill>
                <a:latin typeface="Trebuchet MS"/>
                <a:cs typeface="Trebuchet MS"/>
              </a:rPr>
              <a:t>na</a:t>
            </a:r>
            <a:r>
              <a:rPr sz="4400" spc="-65" dirty="0">
                <a:solidFill>
                  <a:schemeClr val="accent3">
                    <a:lumMod val="50000"/>
                  </a:schemeClr>
                </a:solidFill>
                <a:latin typeface="Trebuchet MS"/>
                <a:cs typeface="Trebuchet MS"/>
              </a:rPr>
              <a:t> </a:t>
            </a:r>
            <a:r>
              <a:rPr sz="4400" spc="85" dirty="0">
                <a:solidFill>
                  <a:schemeClr val="accent3">
                    <a:lumMod val="50000"/>
                  </a:schemeClr>
                </a:solidFill>
                <a:latin typeface="Trebuchet MS"/>
                <a:cs typeface="Trebuchet MS"/>
              </a:rPr>
              <a:t>DPB</a:t>
            </a:r>
            <a:r>
              <a:rPr sz="4400" spc="-80" dirty="0">
                <a:solidFill>
                  <a:schemeClr val="accent3">
                    <a:lumMod val="50000"/>
                  </a:schemeClr>
                </a:solidFill>
                <a:latin typeface="Trebuchet MS"/>
                <a:cs typeface="Trebuchet MS"/>
              </a:rPr>
              <a:t> </a:t>
            </a:r>
            <a:r>
              <a:rPr sz="4400" spc="-155" dirty="0">
                <a:solidFill>
                  <a:schemeClr val="accent3">
                    <a:lumMod val="50000"/>
                  </a:schemeClr>
                </a:solidFill>
                <a:latin typeface="Trebuchet MS"/>
                <a:cs typeface="Trebuchet MS"/>
              </a:rPr>
              <a:t>nesmí</a:t>
            </a:r>
            <a:r>
              <a:rPr sz="4400" spc="-65" dirty="0">
                <a:solidFill>
                  <a:schemeClr val="accent3">
                    <a:lumMod val="50000"/>
                  </a:schemeClr>
                </a:solidFill>
                <a:latin typeface="Trebuchet MS"/>
                <a:cs typeface="Trebuchet MS"/>
              </a:rPr>
              <a:t> </a:t>
            </a:r>
            <a:r>
              <a:rPr sz="4400" spc="-180" dirty="0">
                <a:solidFill>
                  <a:schemeClr val="accent3">
                    <a:lumMod val="50000"/>
                  </a:schemeClr>
                </a:solidFill>
                <a:latin typeface="Trebuchet MS"/>
                <a:cs typeface="Trebuchet MS"/>
              </a:rPr>
              <a:t>být</a:t>
            </a:r>
            <a:r>
              <a:rPr sz="4400" spc="-65" dirty="0">
                <a:solidFill>
                  <a:schemeClr val="accent3">
                    <a:lumMod val="50000"/>
                  </a:schemeClr>
                </a:solidFill>
                <a:latin typeface="Trebuchet MS"/>
                <a:cs typeface="Trebuchet MS"/>
              </a:rPr>
              <a:t> </a:t>
            </a:r>
            <a:r>
              <a:rPr sz="4400" spc="-170" dirty="0">
                <a:solidFill>
                  <a:schemeClr val="accent3">
                    <a:lumMod val="50000"/>
                  </a:schemeClr>
                </a:solidFill>
                <a:latin typeface="Trebuchet MS"/>
                <a:cs typeface="Trebuchet MS"/>
              </a:rPr>
              <a:t>evidován</a:t>
            </a:r>
            <a:r>
              <a:rPr sz="4400" spc="-75" dirty="0">
                <a:solidFill>
                  <a:schemeClr val="accent3">
                    <a:lumMod val="50000"/>
                  </a:schemeClr>
                </a:solidFill>
                <a:latin typeface="Trebuchet MS"/>
                <a:cs typeface="Trebuchet MS"/>
              </a:rPr>
              <a:t> </a:t>
            </a:r>
            <a:r>
              <a:rPr sz="4400" spc="-155" dirty="0">
                <a:solidFill>
                  <a:schemeClr val="accent3">
                    <a:lumMod val="50000"/>
                  </a:schemeClr>
                </a:solidFill>
                <a:latin typeface="Trebuchet MS"/>
                <a:cs typeface="Trebuchet MS"/>
              </a:rPr>
              <a:t>trvalý</a:t>
            </a:r>
            <a:r>
              <a:rPr sz="4400" spc="-65" dirty="0">
                <a:solidFill>
                  <a:schemeClr val="accent3">
                    <a:lumMod val="50000"/>
                  </a:schemeClr>
                </a:solidFill>
                <a:latin typeface="Trebuchet MS"/>
                <a:cs typeface="Trebuchet MS"/>
              </a:rPr>
              <a:t> </a:t>
            </a:r>
            <a:r>
              <a:rPr sz="4400" spc="-180" dirty="0">
                <a:solidFill>
                  <a:schemeClr val="accent3">
                    <a:lumMod val="50000"/>
                  </a:schemeClr>
                </a:solidFill>
                <a:latin typeface="Trebuchet MS"/>
                <a:cs typeface="Trebuchet MS"/>
              </a:rPr>
              <a:t>travní</a:t>
            </a:r>
            <a:r>
              <a:rPr sz="4400" spc="-70" dirty="0">
                <a:solidFill>
                  <a:schemeClr val="accent3">
                    <a:lumMod val="50000"/>
                  </a:schemeClr>
                </a:solidFill>
                <a:latin typeface="Trebuchet MS"/>
                <a:cs typeface="Trebuchet MS"/>
              </a:rPr>
              <a:t> </a:t>
            </a:r>
            <a:r>
              <a:rPr sz="4400" spc="-40" dirty="0">
                <a:solidFill>
                  <a:schemeClr val="accent3">
                    <a:lumMod val="50000"/>
                  </a:schemeClr>
                </a:solidFill>
                <a:latin typeface="Trebuchet MS"/>
                <a:cs typeface="Trebuchet MS"/>
              </a:rPr>
              <a:t>porost</a:t>
            </a:r>
            <a:r>
              <a:rPr sz="4400" spc="-65" dirty="0">
                <a:solidFill>
                  <a:schemeClr val="accent3">
                    <a:lumMod val="50000"/>
                  </a:schemeClr>
                </a:solidFill>
                <a:latin typeface="Trebuchet MS"/>
                <a:cs typeface="Trebuchet MS"/>
              </a:rPr>
              <a:t> </a:t>
            </a:r>
            <a:r>
              <a:rPr sz="4400" dirty="0">
                <a:solidFill>
                  <a:schemeClr val="accent3">
                    <a:lumMod val="50000"/>
                  </a:schemeClr>
                </a:solidFill>
                <a:latin typeface="Trebuchet MS"/>
                <a:cs typeface="Trebuchet MS"/>
              </a:rPr>
              <a:t>od</a:t>
            </a:r>
            <a:r>
              <a:rPr sz="4400" spc="-70" dirty="0">
                <a:solidFill>
                  <a:schemeClr val="accent3">
                    <a:lumMod val="50000"/>
                  </a:schemeClr>
                </a:solidFill>
                <a:latin typeface="Trebuchet MS"/>
                <a:cs typeface="Trebuchet MS"/>
              </a:rPr>
              <a:t> </a:t>
            </a:r>
            <a:r>
              <a:rPr sz="4400" spc="-254" dirty="0">
                <a:solidFill>
                  <a:schemeClr val="accent3">
                    <a:lumMod val="50000"/>
                  </a:schemeClr>
                </a:solidFill>
                <a:latin typeface="Trebuchet MS"/>
                <a:cs typeface="Trebuchet MS"/>
              </a:rPr>
              <a:t>1.</a:t>
            </a:r>
            <a:r>
              <a:rPr sz="4400" spc="-365" dirty="0">
                <a:solidFill>
                  <a:schemeClr val="accent3">
                    <a:lumMod val="50000"/>
                  </a:schemeClr>
                </a:solidFill>
                <a:latin typeface="Trebuchet MS"/>
                <a:cs typeface="Trebuchet MS"/>
              </a:rPr>
              <a:t> </a:t>
            </a:r>
            <a:r>
              <a:rPr sz="4400" spc="-215" dirty="0" err="1">
                <a:solidFill>
                  <a:schemeClr val="accent3">
                    <a:lumMod val="50000"/>
                  </a:schemeClr>
                </a:solidFill>
                <a:latin typeface="Trebuchet MS"/>
                <a:cs typeface="Trebuchet MS"/>
              </a:rPr>
              <a:t>ledna</a:t>
            </a:r>
            <a:r>
              <a:rPr sz="4400" spc="-70" dirty="0">
                <a:solidFill>
                  <a:schemeClr val="accent3">
                    <a:lumMod val="50000"/>
                  </a:schemeClr>
                </a:solidFill>
                <a:latin typeface="Trebuchet MS"/>
                <a:cs typeface="Trebuchet MS"/>
              </a:rPr>
              <a:t> </a:t>
            </a:r>
            <a:r>
              <a:rPr sz="4400" spc="-10" dirty="0">
                <a:solidFill>
                  <a:schemeClr val="accent3">
                    <a:lumMod val="50000"/>
                  </a:schemeClr>
                </a:solidFill>
                <a:latin typeface="Trebuchet MS"/>
                <a:cs typeface="Trebuchet MS"/>
              </a:rPr>
              <a:t>2015</a:t>
            </a:r>
            <a:endParaRPr lang="cs-CZ" sz="4400" spc="-10" dirty="0">
              <a:solidFill>
                <a:schemeClr val="accent3">
                  <a:lumMod val="50000"/>
                </a:schemeClr>
              </a:solidFill>
              <a:latin typeface="Trebuchet MS"/>
              <a:cs typeface="Trebuchet MS"/>
            </a:endParaRPr>
          </a:p>
          <a:p>
            <a:pPr marL="427990" indent="-415925">
              <a:spcBef>
                <a:spcPts val="489"/>
              </a:spcBef>
              <a:buClr>
                <a:srgbClr val="CDCE00"/>
              </a:buClr>
              <a:buFont typeface="Arial"/>
              <a:buChar char="•"/>
              <a:tabLst>
                <a:tab pos="427990" algn="l"/>
                <a:tab pos="428625" algn="l"/>
              </a:tabLst>
            </a:pPr>
            <a:r>
              <a:rPr lang="cs-CZ" sz="4400" dirty="0">
                <a:solidFill>
                  <a:schemeClr val="accent3">
                    <a:lumMod val="50000"/>
                  </a:schemeClr>
                </a:solidFill>
                <a:cs typeface="Trebuchet MS"/>
              </a:rPr>
              <a:t>Pro zařazení u zatravňování druhově bohatou směsí nebo regionální směsí nutné souhlasné stanovisko OOP </a:t>
            </a:r>
            <a:r>
              <a:rPr lang="cs-CZ" sz="4400" dirty="0">
                <a:solidFill>
                  <a:srgbClr val="C00000"/>
                </a:solidFill>
                <a:cs typeface="Trebuchet MS"/>
              </a:rPr>
              <a:t>do konce</a:t>
            </a:r>
          </a:p>
          <a:p>
            <a:pPr marL="427990" indent="-415925">
              <a:spcBef>
                <a:spcPts val="489"/>
              </a:spcBef>
              <a:buClr>
                <a:srgbClr val="CDCE00"/>
              </a:buClr>
              <a:buFont typeface="Arial"/>
              <a:buChar char="•"/>
              <a:tabLst>
                <a:tab pos="427990" algn="l"/>
                <a:tab pos="428625" algn="l"/>
              </a:tabLst>
            </a:pPr>
            <a:r>
              <a:rPr lang="cs-CZ" sz="4400" dirty="0">
                <a:solidFill>
                  <a:schemeClr val="accent3">
                    <a:lumMod val="50000"/>
                  </a:schemeClr>
                </a:solidFill>
              </a:rPr>
              <a:t>kalendářního roku podání žádosti</a:t>
            </a:r>
          </a:p>
          <a:p>
            <a:pPr marL="427990" indent="-415925">
              <a:spcBef>
                <a:spcPts val="489"/>
              </a:spcBef>
              <a:buClr>
                <a:srgbClr val="CDCE00"/>
              </a:buClr>
              <a:buFont typeface="Arial"/>
              <a:buChar char="•"/>
              <a:tabLst>
                <a:tab pos="427990" algn="l"/>
                <a:tab pos="428625" algn="l"/>
              </a:tabLst>
            </a:pPr>
            <a:r>
              <a:rPr lang="cs-CZ" sz="4400" dirty="0">
                <a:solidFill>
                  <a:schemeClr val="accent3">
                    <a:lumMod val="50000"/>
                  </a:schemeClr>
                </a:solidFill>
              </a:rPr>
              <a:t>V prvním roce závazku povinnost změnit kulturu do 31.12. na G či T</a:t>
            </a:r>
          </a:p>
          <a:p>
            <a:pPr marL="427990" indent="-415925">
              <a:spcBef>
                <a:spcPts val="489"/>
              </a:spcBef>
              <a:buClr>
                <a:srgbClr val="CDCE00"/>
              </a:buClr>
              <a:buFont typeface="Arial"/>
              <a:buChar char="•"/>
              <a:tabLst>
                <a:tab pos="427990" algn="l"/>
                <a:tab pos="428625" algn="l"/>
              </a:tabLst>
            </a:pPr>
            <a:r>
              <a:rPr lang="cs-CZ" sz="4400" dirty="0">
                <a:solidFill>
                  <a:schemeClr val="accent3">
                    <a:lumMod val="50000"/>
                  </a:schemeClr>
                </a:solidFill>
              </a:rPr>
              <a:t>Platí zákaz obnovy TTP na zařazených DPB</a:t>
            </a:r>
          </a:p>
          <a:p>
            <a:pPr marL="427990" indent="-415925">
              <a:spcBef>
                <a:spcPts val="489"/>
              </a:spcBef>
              <a:buClr>
                <a:srgbClr val="CDCE00"/>
              </a:buClr>
              <a:buFont typeface="Arial"/>
              <a:buChar char="•"/>
              <a:tabLst>
                <a:tab pos="427990" algn="l"/>
                <a:tab pos="428625" algn="l"/>
              </a:tabLst>
            </a:pPr>
            <a:r>
              <a:rPr lang="cs-CZ" sz="4400" dirty="0">
                <a:solidFill>
                  <a:schemeClr val="accent3">
                    <a:lumMod val="50000"/>
                  </a:schemeClr>
                </a:solidFill>
              </a:rPr>
              <a:t>Není podmínka minimální intenzity chovu zvířat</a:t>
            </a:r>
            <a:endParaRPr sz="4400" dirty="0">
              <a:solidFill>
                <a:schemeClr val="accent3">
                  <a:lumMod val="50000"/>
                </a:schemeClr>
              </a:solidFill>
            </a:endParaRPr>
          </a:p>
          <a:p>
            <a:pPr>
              <a:spcBef>
                <a:spcPts val="5"/>
              </a:spcBef>
              <a:buClr>
                <a:srgbClr val="CDCE00"/>
              </a:buClr>
              <a:buFont typeface="Arial"/>
              <a:buChar char="•"/>
            </a:pPr>
            <a:endParaRPr sz="4400" dirty="0">
              <a:solidFill>
                <a:schemeClr val="accent3">
                  <a:lumMod val="50000"/>
                </a:schemeClr>
              </a:solidFill>
              <a:latin typeface="Trebuchet MS"/>
              <a:cs typeface="Trebuchet MS"/>
            </a:endParaRPr>
          </a:p>
          <a:p>
            <a:pPr marL="12700"/>
            <a:r>
              <a:rPr sz="4400" b="1" spc="365" dirty="0">
                <a:solidFill>
                  <a:schemeClr val="accent3">
                    <a:lumMod val="50000"/>
                  </a:schemeClr>
                </a:solidFill>
                <a:latin typeface="Trebuchet MS"/>
                <a:cs typeface="Trebuchet MS"/>
              </a:rPr>
              <a:t>ZÁKLADNÍ</a:t>
            </a:r>
            <a:r>
              <a:rPr sz="4400" b="1" spc="-50" dirty="0">
                <a:solidFill>
                  <a:schemeClr val="accent3">
                    <a:lumMod val="50000"/>
                  </a:schemeClr>
                </a:solidFill>
                <a:latin typeface="Trebuchet MS"/>
                <a:cs typeface="Trebuchet MS"/>
              </a:rPr>
              <a:t> </a:t>
            </a:r>
            <a:r>
              <a:rPr sz="4400" b="1" spc="345" dirty="0">
                <a:solidFill>
                  <a:schemeClr val="accent3">
                    <a:lumMod val="50000"/>
                  </a:schemeClr>
                </a:solidFill>
                <a:latin typeface="Trebuchet MS"/>
                <a:cs typeface="Trebuchet MS"/>
              </a:rPr>
              <a:t>PODMÍNKY</a:t>
            </a:r>
            <a:endParaRPr sz="4400" dirty="0">
              <a:solidFill>
                <a:schemeClr val="accent3">
                  <a:lumMod val="50000"/>
                </a:schemeClr>
              </a:solidFill>
              <a:latin typeface="Trebuchet MS"/>
              <a:cs typeface="Trebuchet MS"/>
            </a:endParaRPr>
          </a:p>
          <a:p>
            <a:pPr marL="427990" indent="-415925">
              <a:spcBef>
                <a:spcPts val="990"/>
              </a:spcBef>
              <a:buClr>
                <a:srgbClr val="CDCE00"/>
              </a:buClr>
              <a:buFont typeface="Arial"/>
              <a:buChar char="•"/>
              <a:tabLst>
                <a:tab pos="427990" algn="l"/>
                <a:tab pos="428625" algn="l"/>
              </a:tabLst>
            </a:pPr>
            <a:r>
              <a:rPr sz="4400" spc="-40" dirty="0">
                <a:solidFill>
                  <a:schemeClr val="accent3">
                    <a:lumMod val="50000"/>
                  </a:schemeClr>
                </a:solidFill>
                <a:latin typeface="Calibri" panose="020F0502020204030204" pitchFamily="34" charset="0"/>
                <a:cs typeface="Calibri" panose="020F0502020204030204" pitchFamily="34" charset="0"/>
              </a:rPr>
              <a:t>založit do 31. 5. travní porost čistosevem nebo do podsevu,</a:t>
            </a:r>
          </a:p>
          <a:p>
            <a:pPr marL="427990" marR="619760" indent="-415925">
              <a:spcBef>
                <a:spcPts val="869"/>
              </a:spcBef>
              <a:buClr>
                <a:srgbClr val="CDCE00"/>
              </a:buClr>
              <a:buFont typeface="Arial"/>
              <a:buChar char="•"/>
              <a:tabLst>
                <a:tab pos="427990" algn="l"/>
                <a:tab pos="428625" algn="l"/>
              </a:tabLst>
            </a:pPr>
            <a:r>
              <a:rPr sz="4400" spc="-40" dirty="0">
                <a:solidFill>
                  <a:schemeClr val="accent3">
                    <a:lumMod val="50000"/>
                  </a:schemeClr>
                </a:solidFill>
                <a:latin typeface="Calibri" panose="020F0502020204030204" pitchFamily="34" charset="0"/>
                <a:cs typeface="Calibri" panose="020F0502020204030204" pitchFamily="34" charset="0"/>
              </a:rPr>
              <a:t>provádět údržbu porostu sečí do 31. 7. a do 31. 10., přičemž nově je umožněno přepasení již v 1. roce závazku, a to od 15. září,</a:t>
            </a:r>
          </a:p>
          <a:p>
            <a:pPr marL="427990" indent="-415925">
              <a:spcBef>
                <a:spcPts val="430"/>
              </a:spcBef>
              <a:buClr>
                <a:srgbClr val="CDCE00"/>
              </a:buClr>
              <a:buFont typeface="Arial"/>
              <a:buChar char="•"/>
              <a:tabLst>
                <a:tab pos="427990" algn="l"/>
                <a:tab pos="428625" algn="l"/>
              </a:tabLst>
            </a:pPr>
            <a:r>
              <a:rPr sz="4400" spc="-40" dirty="0">
                <a:solidFill>
                  <a:schemeClr val="accent3">
                    <a:lumMod val="50000"/>
                  </a:schemeClr>
                </a:solidFill>
                <a:latin typeface="Calibri" panose="020F0502020204030204" pitchFamily="34" charset="0"/>
                <a:cs typeface="Calibri" panose="020F0502020204030204" pitchFamily="34" charset="0"/>
              </a:rPr>
              <a:t>zákaz aplikace hnojiv; možnost aplikace hnojiv pouze před </a:t>
            </a:r>
            <a:r>
              <a:rPr sz="4400" spc="-40" dirty="0" err="1">
                <a:solidFill>
                  <a:schemeClr val="accent3">
                    <a:lumMod val="50000"/>
                  </a:schemeClr>
                </a:solidFill>
                <a:latin typeface="Calibri" panose="020F0502020204030204" pitchFamily="34" charset="0"/>
                <a:cs typeface="Calibri" panose="020F0502020204030204" pitchFamily="34" charset="0"/>
              </a:rPr>
              <a:t>založením</a:t>
            </a:r>
            <a:r>
              <a:rPr sz="4400" spc="-40" dirty="0">
                <a:solidFill>
                  <a:schemeClr val="accent3">
                    <a:lumMod val="50000"/>
                  </a:schemeClr>
                </a:solidFill>
                <a:latin typeface="Calibri" panose="020F0502020204030204" pitchFamily="34" charset="0"/>
                <a:cs typeface="Calibri" panose="020F0502020204030204" pitchFamily="34" charset="0"/>
              </a:rPr>
              <a:t> </a:t>
            </a:r>
            <a:r>
              <a:rPr sz="4400" spc="-40" dirty="0" err="1">
                <a:solidFill>
                  <a:schemeClr val="accent3">
                    <a:lumMod val="50000"/>
                  </a:schemeClr>
                </a:solidFill>
                <a:latin typeface="Calibri" panose="020F0502020204030204" pitchFamily="34" charset="0"/>
                <a:cs typeface="Calibri" panose="020F0502020204030204" pitchFamily="34" charset="0"/>
              </a:rPr>
              <a:t>travního</a:t>
            </a:r>
            <a:r>
              <a:rPr lang="cs-CZ" sz="4400" spc="-40" dirty="0">
                <a:solidFill>
                  <a:schemeClr val="accent3">
                    <a:lumMod val="50000"/>
                  </a:schemeClr>
                </a:solidFill>
                <a:latin typeface="Calibri" panose="020F0502020204030204" pitchFamily="34" charset="0"/>
                <a:cs typeface="Calibri" panose="020F0502020204030204" pitchFamily="34" charset="0"/>
              </a:rPr>
              <a:t> </a:t>
            </a:r>
            <a:r>
              <a:rPr sz="4400" spc="-40" dirty="0" err="1">
                <a:solidFill>
                  <a:schemeClr val="accent3">
                    <a:lumMod val="50000"/>
                  </a:schemeClr>
                </a:solidFill>
                <a:latin typeface="Calibri" panose="020F0502020204030204" pitchFamily="34" charset="0"/>
                <a:cs typeface="Calibri" panose="020F0502020204030204" pitchFamily="34" charset="0"/>
              </a:rPr>
              <a:t>porostu</a:t>
            </a:r>
            <a:r>
              <a:rPr sz="4400" spc="-40" dirty="0">
                <a:solidFill>
                  <a:schemeClr val="accent3">
                    <a:lumMod val="50000"/>
                  </a:schemeClr>
                </a:solidFill>
                <a:latin typeface="Calibri" panose="020F0502020204030204" pitchFamily="34" charset="0"/>
                <a:cs typeface="Calibri" panose="020F0502020204030204" pitchFamily="34" charset="0"/>
              </a:rPr>
              <a:t> do 31.5.,</a:t>
            </a:r>
            <a:r>
              <a:rPr lang="cs-CZ" sz="4400" spc="-40" dirty="0">
                <a:solidFill>
                  <a:schemeClr val="accent3">
                    <a:lumMod val="50000"/>
                  </a:schemeClr>
                </a:solidFill>
                <a:latin typeface="Calibri" panose="020F0502020204030204" pitchFamily="34" charset="0"/>
                <a:cs typeface="Calibri" panose="020F0502020204030204" pitchFamily="34" charset="0"/>
              </a:rPr>
              <a:t> </a:t>
            </a:r>
          </a:p>
        </p:txBody>
      </p:sp>
      <p:pic>
        <p:nvPicPr>
          <p:cNvPr id="6" name="object 6"/>
          <p:cNvPicPr/>
          <p:nvPr/>
        </p:nvPicPr>
        <p:blipFill>
          <a:blip r:embed="rId2" cstate="print"/>
          <a:stretch>
            <a:fillRect/>
          </a:stretch>
        </p:blipFill>
        <p:spPr>
          <a:xfrm>
            <a:off x="6059268" y="6188946"/>
            <a:ext cx="251269" cy="263833"/>
          </a:xfrm>
          <a:prstGeom prst="rect">
            <a:avLst/>
          </a:prstGeom>
        </p:spPr>
      </p:pic>
      <p:pic>
        <p:nvPicPr>
          <p:cNvPr id="7" name="object 7"/>
          <p:cNvPicPr/>
          <p:nvPr/>
        </p:nvPicPr>
        <p:blipFill>
          <a:blip r:embed="rId2" cstate="print"/>
          <a:stretch>
            <a:fillRect/>
          </a:stretch>
        </p:blipFill>
        <p:spPr>
          <a:xfrm>
            <a:off x="6059268" y="10460534"/>
            <a:ext cx="251269" cy="263833"/>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6651" y="454025"/>
            <a:ext cx="14554199" cy="1177580"/>
          </a:xfrm>
          <a:prstGeom prst="rect">
            <a:avLst/>
          </a:prstGeom>
        </p:spPr>
        <p:txBody>
          <a:bodyPr vert="horz" wrap="square" lIns="0" tIns="175591" rIns="0" bIns="0" rtlCol="0" anchor="ctr">
            <a:spAutoFit/>
          </a:bodyPr>
          <a:lstStyle/>
          <a:p>
            <a:pPr marL="5212080" marR="5080">
              <a:lnSpc>
                <a:spcPts val="3920"/>
              </a:lnSpc>
              <a:spcBef>
                <a:spcPts val="595"/>
              </a:spcBef>
            </a:pPr>
            <a:r>
              <a:rPr lang="cs-CZ" sz="4000" b="1" dirty="0" err="1"/>
              <a:t>Podopatření</a:t>
            </a:r>
            <a:r>
              <a:rPr lang="cs-CZ" sz="4000" b="1" dirty="0"/>
              <a:t> ošetřování extenzivních tra travních porostů</a:t>
            </a:r>
            <a:endParaRPr sz="4000" b="1" dirty="0"/>
          </a:p>
        </p:txBody>
      </p:sp>
      <p:sp>
        <p:nvSpPr>
          <p:cNvPr id="8" name="object 8"/>
          <p:cNvSpPr txBox="1">
            <a:spLocks noGrp="1"/>
          </p:cNvSpPr>
          <p:nvPr>
            <p:ph type="sldNum" sz="quarter" idx="12"/>
          </p:nvPr>
        </p:nvSpPr>
        <p:spPr>
          <a:xfrm>
            <a:off x="14474954" y="17797463"/>
            <a:ext cx="4623943" cy="273793"/>
          </a:xfrm>
          <a:prstGeom prst="rect">
            <a:avLst/>
          </a:prstGeom>
        </p:spPr>
        <p:txBody>
          <a:bodyPr vert="horz" wrap="square" lIns="0" tIns="0" rIns="0" bIns="0" rtlCol="0">
            <a:spAutoFit/>
          </a:bodyPr>
          <a:lstStyle/>
          <a:p>
            <a:pPr marL="38100">
              <a:lnSpc>
                <a:spcPts val="2330"/>
              </a:lnSpc>
            </a:pPr>
            <a:fld id="{81D60167-4931-47E6-BA6A-407CBD079E47}" type="slidenum">
              <a:rPr spc="-25" dirty="0"/>
              <a:pPr marL="38100">
                <a:lnSpc>
                  <a:spcPts val="2330"/>
                </a:lnSpc>
              </a:pPr>
              <a:t>88</a:t>
            </a:fld>
            <a:endParaRPr spc="-25" dirty="0"/>
          </a:p>
        </p:txBody>
      </p:sp>
      <p:pic>
        <p:nvPicPr>
          <p:cNvPr id="3" name="object 3"/>
          <p:cNvPicPr/>
          <p:nvPr/>
        </p:nvPicPr>
        <p:blipFill>
          <a:blip r:embed="rId2" cstate="print"/>
          <a:stretch>
            <a:fillRect/>
          </a:stretch>
        </p:blipFill>
        <p:spPr>
          <a:xfrm>
            <a:off x="6228980" y="4283693"/>
            <a:ext cx="251269" cy="263833"/>
          </a:xfrm>
          <a:prstGeom prst="rect">
            <a:avLst/>
          </a:prstGeom>
        </p:spPr>
      </p:pic>
      <p:sp>
        <p:nvSpPr>
          <p:cNvPr id="4" name="object 4"/>
          <p:cNvSpPr txBox="1"/>
          <p:nvPr/>
        </p:nvSpPr>
        <p:spPr>
          <a:xfrm>
            <a:off x="527050" y="3010525"/>
            <a:ext cx="16535399" cy="11614077"/>
          </a:xfrm>
          <a:prstGeom prst="rect">
            <a:avLst/>
          </a:prstGeom>
        </p:spPr>
        <p:txBody>
          <a:bodyPr vert="horz" wrap="square" lIns="0" tIns="137795" rIns="0" bIns="0" rtlCol="0">
            <a:spAutoFit/>
          </a:bodyPr>
          <a:lstStyle/>
          <a:p>
            <a:pPr marL="12700">
              <a:spcBef>
                <a:spcPts val="1085"/>
              </a:spcBef>
            </a:pPr>
            <a:r>
              <a:rPr sz="4400" b="1" spc="330" dirty="0">
                <a:solidFill>
                  <a:srgbClr val="00B050"/>
                </a:solidFill>
                <a:latin typeface="Trebuchet MS"/>
                <a:cs typeface="Trebuchet MS"/>
              </a:rPr>
              <a:t>ZAŘAZENÍ</a:t>
            </a:r>
            <a:endParaRPr sz="4400" dirty="0">
              <a:solidFill>
                <a:srgbClr val="00B050"/>
              </a:solidFill>
              <a:latin typeface="Trebuchet MS"/>
              <a:cs typeface="Trebuchet MS"/>
            </a:endParaRPr>
          </a:p>
          <a:p>
            <a:pPr marL="427990" indent="-415925">
              <a:spcBef>
                <a:spcPts val="990"/>
              </a:spcBef>
              <a:buClr>
                <a:srgbClr val="CDCE00"/>
              </a:buClr>
              <a:buFont typeface="Arial"/>
              <a:buChar char="•"/>
              <a:tabLst>
                <a:tab pos="427990" algn="l"/>
                <a:tab pos="428625" algn="l"/>
              </a:tabLst>
            </a:pPr>
            <a:r>
              <a:rPr sz="4400" spc="-245" dirty="0">
                <a:solidFill>
                  <a:schemeClr val="accent3">
                    <a:lumMod val="50000"/>
                  </a:schemeClr>
                </a:solidFill>
                <a:latin typeface="Trebuchet MS"/>
                <a:cs typeface="Trebuchet MS"/>
              </a:rPr>
              <a:t>min.</a:t>
            </a:r>
            <a:r>
              <a:rPr sz="4400" spc="-360" dirty="0">
                <a:solidFill>
                  <a:schemeClr val="accent3">
                    <a:lumMod val="50000"/>
                  </a:schemeClr>
                </a:solidFill>
                <a:latin typeface="Trebuchet MS"/>
                <a:cs typeface="Trebuchet MS"/>
              </a:rPr>
              <a:t> </a:t>
            </a:r>
            <a:r>
              <a:rPr sz="4400" dirty="0">
                <a:solidFill>
                  <a:schemeClr val="accent3">
                    <a:lumMod val="50000"/>
                  </a:schemeClr>
                </a:solidFill>
                <a:latin typeface="Trebuchet MS"/>
                <a:cs typeface="Trebuchet MS"/>
              </a:rPr>
              <a:t>2</a:t>
            </a:r>
            <a:r>
              <a:rPr sz="4400" spc="-65" dirty="0">
                <a:solidFill>
                  <a:schemeClr val="accent3">
                    <a:lumMod val="50000"/>
                  </a:schemeClr>
                </a:solidFill>
                <a:latin typeface="Trebuchet MS"/>
                <a:cs typeface="Trebuchet MS"/>
              </a:rPr>
              <a:t> </a:t>
            </a:r>
            <a:r>
              <a:rPr sz="4400" spc="-229" dirty="0">
                <a:solidFill>
                  <a:schemeClr val="accent3">
                    <a:lumMod val="50000"/>
                  </a:schemeClr>
                </a:solidFill>
                <a:latin typeface="Trebuchet MS"/>
                <a:cs typeface="Trebuchet MS"/>
              </a:rPr>
              <a:t>ha</a:t>
            </a:r>
            <a:r>
              <a:rPr sz="4400" spc="-75" dirty="0">
                <a:solidFill>
                  <a:schemeClr val="accent3">
                    <a:lumMod val="50000"/>
                  </a:schemeClr>
                </a:solidFill>
                <a:latin typeface="Trebuchet MS"/>
                <a:cs typeface="Trebuchet MS"/>
              </a:rPr>
              <a:t> </a:t>
            </a:r>
            <a:r>
              <a:rPr sz="4400" spc="-130" dirty="0">
                <a:solidFill>
                  <a:schemeClr val="accent3">
                    <a:lumMod val="50000"/>
                  </a:schemeClr>
                </a:solidFill>
                <a:latin typeface="Trebuchet MS"/>
                <a:cs typeface="Trebuchet MS"/>
              </a:rPr>
              <a:t>trvalého</a:t>
            </a:r>
            <a:r>
              <a:rPr sz="4400" spc="-75" dirty="0">
                <a:solidFill>
                  <a:schemeClr val="accent3">
                    <a:lumMod val="50000"/>
                  </a:schemeClr>
                </a:solidFill>
                <a:latin typeface="Trebuchet MS"/>
                <a:cs typeface="Trebuchet MS"/>
              </a:rPr>
              <a:t> </a:t>
            </a:r>
            <a:r>
              <a:rPr sz="4400" spc="-145" dirty="0">
                <a:solidFill>
                  <a:schemeClr val="accent3">
                    <a:lumMod val="50000"/>
                  </a:schemeClr>
                </a:solidFill>
                <a:latin typeface="Trebuchet MS"/>
                <a:cs typeface="Trebuchet MS"/>
              </a:rPr>
              <a:t>travního</a:t>
            </a:r>
            <a:r>
              <a:rPr sz="4400" spc="-65" dirty="0">
                <a:solidFill>
                  <a:schemeClr val="accent3">
                    <a:lumMod val="50000"/>
                  </a:schemeClr>
                </a:solidFill>
                <a:latin typeface="Trebuchet MS"/>
                <a:cs typeface="Trebuchet MS"/>
              </a:rPr>
              <a:t> </a:t>
            </a:r>
            <a:r>
              <a:rPr sz="4400" spc="-10" dirty="0">
                <a:solidFill>
                  <a:schemeClr val="accent3">
                    <a:lumMod val="50000"/>
                  </a:schemeClr>
                </a:solidFill>
                <a:latin typeface="Trebuchet MS"/>
                <a:cs typeface="Trebuchet MS"/>
              </a:rPr>
              <a:t>porostu</a:t>
            </a:r>
            <a:endParaRPr sz="4400" dirty="0">
              <a:solidFill>
                <a:schemeClr val="accent3">
                  <a:lumMod val="50000"/>
                </a:schemeClr>
              </a:solidFill>
              <a:latin typeface="Trebuchet MS"/>
              <a:cs typeface="Trebuchet MS"/>
            </a:endParaRPr>
          </a:p>
          <a:p>
            <a:pPr>
              <a:spcBef>
                <a:spcPts val="5"/>
              </a:spcBef>
              <a:buClr>
                <a:srgbClr val="CDCE00"/>
              </a:buClr>
              <a:buFont typeface="Arial"/>
              <a:buChar char="•"/>
            </a:pPr>
            <a:endParaRPr sz="4400" dirty="0">
              <a:latin typeface="Trebuchet MS"/>
              <a:cs typeface="Trebuchet MS"/>
            </a:endParaRPr>
          </a:p>
          <a:p>
            <a:pPr marL="12700"/>
            <a:r>
              <a:rPr sz="4400" b="1" spc="310" dirty="0">
                <a:solidFill>
                  <a:srgbClr val="00B050"/>
                </a:solidFill>
                <a:latin typeface="Trebuchet MS"/>
                <a:cs typeface="Trebuchet MS"/>
              </a:rPr>
              <a:t>POVOLENA</a:t>
            </a:r>
            <a:r>
              <a:rPr sz="4400" b="1" spc="-95" dirty="0">
                <a:solidFill>
                  <a:srgbClr val="00B050"/>
                </a:solidFill>
                <a:latin typeface="Trebuchet MS"/>
                <a:cs typeface="Trebuchet MS"/>
              </a:rPr>
              <a:t> </a:t>
            </a:r>
            <a:r>
              <a:rPr sz="4400" b="1" spc="375" dirty="0">
                <a:solidFill>
                  <a:srgbClr val="00B050"/>
                </a:solidFill>
                <a:latin typeface="Trebuchet MS"/>
                <a:cs typeface="Trebuchet MS"/>
              </a:rPr>
              <a:t>ZMĚNA</a:t>
            </a:r>
            <a:endParaRPr sz="4400" dirty="0">
              <a:solidFill>
                <a:srgbClr val="00B050"/>
              </a:solidFill>
              <a:latin typeface="Trebuchet MS"/>
              <a:cs typeface="Trebuchet MS"/>
            </a:endParaRPr>
          </a:p>
          <a:p>
            <a:pPr marL="427990" indent="-415925">
              <a:spcBef>
                <a:spcPts val="484"/>
              </a:spcBef>
              <a:buClr>
                <a:srgbClr val="CDCE00"/>
              </a:buClr>
              <a:buFont typeface="Arial"/>
              <a:buChar char="•"/>
              <a:tabLst>
                <a:tab pos="427990" algn="l"/>
                <a:tab pos="428625" algn="l"/>
              </a:tabLst>
            </a:pPr>
            <a:r>
              <a:rPr sz="4400" spc="-170" dirty="0">
                <a:solidFill>
                  <a:schemeClr val="accent3">
                    <a:lumMod val="50000"/>
                  </a:schemeClr>
                </a:solidFill>
                <a:latin typeface="Trebuchet MS"/>
                <a:cs typeface="Trebuchet MS"/>
              </a:rPr>
              <a:t>z</a:t>
            </a:r>
            <a:r>
              <a:rPr sz="4400" spc="-25" dirty="0">
                <a:solidFill>
                  <a:schemeClr val="accent3">
                    <a:lumMod val="50000"/>
                  </a:schemeClr>
                </a:solidFill>
                <a:latin typeface="Trebuchet MS"/>
                <a:cs typeface="Trebuchet MS"/>
              </a:rPr>
              <a:t> </a:t>
            </a:r>
            <a:r>
              <a:rPr sz="4400" spc="-190" dirty="0">
                <a:solidFill>
                  <a:schemeClr val="accent3">
                    <a:lumMod val="50000"/>
                  </a:schemeClr>
                </a:solidFill>
                <a:latin typeface="Trebuchet MS"/>
                <a:cs typeface="Trebuchet MS"/>
              </a:rPr>
              <a:t>titulu</a:t>
            </a:r>
            <a:r>
              <a:rPr sz="4400" spc="-25" dirty="0">
                <a:solidFill>
                  <a:schemeClr val="accent3">
                    <a:lumMod val="50000"/>
                  </a:schemeClr>
                </a:solidFill>
                <a:latin typeface="Trebuchet MS"/>
                <a:cs typeface="Trebuchet MS"/>
              </a:rPr>
              <a:t> </a:t>
            </a:r>
            <a:r>
              <a:rPr sz="4400" spc="-175" dirty="0">
                <a:solidFill>
                  <a:schemeClr val="accent3">
                    <a:lumMod val="50000"/>
                  </a:schemeClr>
                </a:solidFill>
                <a:latin typeface="Trebuchet MS"/>
                <a:cs typeface="Trebuchet MS"/>
              </a:rPr>
              <a:t>hnojené</a:t>
            </a:r>
            <a:r>
              <a:rPr sz="4400" spc="-30" dirty="0">
                <a:solidFill>
                  <a:schemeClr val="accent3">
                    <a:lumMod val="50000"/>
                  </a:schemeClr>
                </a:solidFill>
                <a:latin typeface="Trebuchet MS"/>
                <a:cs typeface="Trebuchet MS"/>
              </a:rPr>
              <a:t> </a:t>
            </a:r>
            <a:r>
              <a:rPr sz="4400" spc="-229" dirty="0">
                <a:solidFill>
                  <a:schemeClr val="accent3">
                    <a:lumMod val="50000"/>
                  </a:schemeClr>
                </a:solidFill>
                <a:latin typeface="Trebuchet MS"/>
                <a:cs typeface="Trebuchet MS"/>
              </a:rPr>
              <a:t>na</a:t>
            </a:r>
            <a:r>
              <a:rPr sz="4400" spc="-25" dirty="0">
                <a:solidFill>
                  <a:schemeClr val="accent3">
                    <a:lumMod val="50000"/>
                  </a:schemeClr>
                </a:solidFill>
                <a:latin typeface="Trebuchet MS"/>
                <a:cs typeface="Trebuchet MS"/>
              </a:rPr>
              <a:t> </a:t>
            </a:r>
            <a:r>
              <a:rPr sz="4400" spc="-145" dirty="0">
                <a:solidFill>
                  <a:schemeClr val="accent3">
                    <a:lumMod val="50000"/>
                  </a:schemeClr>
                </a:solidFill>
                <a:latin typeface="Trebuchet MS"/>
                <a:cs typeface="Trebuchet MS"/>
              </a:rPr>
              <a:t>nehnojenou</a:t>
            </a:r>
            <a:r>
              <a:rPr sz="4400" spc="-40" dirty="0">
                <a:solidFill>
                  <a:schemeClr val="accent3">
                    <a:lumMod val="50000"/>
                  </a:schemeClr>
                </a:solidFill>
                <a:latin typeface="Trebuchet MS"/>
                <a:cs typeface="Trebuchet MS"/>
              </a:rPr>
              <a:t> </a:t>
            </a:r>
            <a:r>
              <a:rPr sz="4400" spc="-170" dirty="0">
                <a:solidFill>
                  <a:schemeClr val="accent3">
                    <a:lumMod val="50000"/>
                  </a:schemeClr>
                </a:solidFill>
                <a:latin typeface="Trebuchet MS"/>
                <a:cs typeface="Trebuchet MS"/>
              </a:rPr>
              <a:t>variantu</a:t>
            </a:r>
            <a:r>
              <a:rPr sz="4400" spc="-25" dirty="0">
                <a:solidFill>
                  <a:schemeClr val="accent3">
                    <a:lumMod val="50000"/>
                  </a:schemeClr>
                </a:solidFill>
                <a:latin typeface="Trebuchet MS"/>
                <a:cs typeface="Trebuchet MS"/>
              </a:rPr>
              <a:t> </a:t>
            </a:r>
            <a:r>
              <a:rPr sz="4400" spc="-85" dirty="0">
                <a:solidFill>
                  <a:schemeClr val="accent3">
                    <a:lumMod val="50000"/>
                  </a:schemeClr>
                </a:solidFill>
                <a:latin typeface="Trebuchet MS"/>
                <a:cs typeface="Trebuchet MS"/>
              </a:rPr>
              <a:t>(MVL,</a:t>
            </a:r>
            <a:r>
              <a:rPr sz="4400" spc="-345" dirty="0">
                <a:solidFill>
                  <a:schemeClr val="accent3">
                    <a:lumMod val="50000"/>
                  </a:schemeClr>
                </a:solidFill>
                <a:latin typeface="Trebuchet MS"/>
                <a:cs typeface="Trebuchet MS"/>
              </a:rPr>
              <a:t> </a:t>
            </a:r>
            <a:r>
              <a:rPr sz="4400" spc="-20" dirty="0">
                <a:solidFill>
                  <a:schemeClr val="accent3">
                    <a:lumMod val="50000"/>
                  </a:schemeClr>
                </a:solidFill>
                <a:latin typeface="Trebuchet MS"/>
                <a:cs typeface="Trebuchet MS"/>
              </a:rPr>
              <a:t>HSL)</a:t>
            </a:r>
            <a:endParaRPr lang="cs-CZ" sz="4400" spc="-20" dirty="0">
              <a:solidFill>
                <a:schemeClr val="accent3">
                  <a:lumMod val="50000"/>
                </a:schemeClr>
              </a:solidFill>
              <a:latin typeface="Trebuchet MS"/>
              <a:cs typeface="Trebuchet MS"/>
            </a:endParaRPr>
          </a:p>
          <a:p>
            <a:pPr marL="427990" indent="-415925">
              <a:spcBef>
                <a:spcPts val="484"/>
              </a:spcBef>
              <a:buClr>
                <a:srgbClr val="CDCE00"/>
              </a:buClr>
              <a:buFont typeface="Arial"/>
              <a:buChar char="•"/>
              <a:tabLst>
                <a:tab pos="427990" algn="l"/>
                <a:tab pos="428625" algn="l"/>
              </a:tabLst>
            </a:pPr>
            <a:r>
              <a:rPr lang="cs-CZ" sz="4400" spc="-20" dirty="0">
                <a:solidFill>
                  <a:schemeClr val="accent5"/>
                </a:solidFill>
                <a:latin typeface="Trebuchet MS"/>
                <a:cs typeface="Trebuchet MS"/>
              </a:rPr>
              <a:t>z titulu nehnojené na hnojenou variantu /pouze u HSL/</a:t>
            </a:r>
            <a:endParaRPr sz="4400" dirty="0">
              <a:solidFill>
                <a:schemeClr val="accent5"/>
              </a:solidFill>
              <a:latin typeface="Trebuchet MS"/>
              <a:cs typeface="Trebuchet MS"/>
            </a:endParaRPr>
          </a:p>
          <a:p>
            <a:pPr marL="427990" indent="-415925">
              <a:spcBef>
                <a:spcPts val="489"/>
              </a:spcBef>
              <a:buClr>
                <a:srgbClr val="CDCE00"/>
              </a:buClr>
              <a:buFont typeface="Arial"/>
              <a:buChar char="•"/>
              <a:tabLst>
                <a:tab pos="427990" algn="l"/>
                <a:tab pos="428625" algn="l"/>
              </a:tabLst>
            </a:pPr>
            <a:r>
              <a:rPr sz="4400" spc="-170" dirty="0">
                <a:solidFill>
                  <a:schemeClr val="accent3">
                    <a:lumMod val="50000"/>
                  </a:schemeClr>
                </a:solidFill>
                <a:latin typeface="Trebuchet MS"/>
                <a:cs typeface="Trebuchet MS"/>
              </a:rPr>
              <a:t>z</a:t>
            </a:r>
            <a:r>
              <a:rPr sz="4400" spc="-65" dirty="0">
                <a:solidFill>
                  <a:schemeClr val="accent3">
                    <a:lumMod val="50000"/>
                  </a:schemeClr>
                </a:solidFill>
                <a:latin typeface="Trebuchet MS"/>
                <a:cs typeface="Trebuchet MS"/>
              </a:rPr>
              <a:t> </a:t>
            </a:r>
            <a:r>
              <a:rPr sz="4400" spc="-190" dirty="0">
                <a:solidFill>
                  <a:schemeClr val="accent3">
                    <a:lumMod val="50000"/>
                  </a:schemeClr>
                </a:solidFill>
                <a:latin typeface="Trebuchet MS"/>
                <a:cs typeface="Trebuchet MS"/>
              </a:rPr>
              <a:t>titulu</a:t>
            </a:r>
            <a:r>
              <a:rPr sz="4400" spc="-65" dirty="0">
                <a:solidFill>
                  <a:schemeClr val="accent3">
                    <a:lumMod val="50000"/>
                  </a:schemeClr>
                </a:solidFill>
                <a:latin typeface="Trebuchet MS"/>
                <a:cs typeface="Trebuchet MS"/>
              </a:rPr>
              <a:t> </a:t>
            </a:r>
            <a:r>
              <a:rPr sz="4400" spc="180" dirty="0">
                <a:solidFill>
                  <a:schemeClr val="accent3">
                    <a:lumMod val="50000"/>
                  </a:schemeClr>
                </a:solidFill>
                <a:latin typeface="Trebuchet MS"/>
                <a:cs typeface="Trebuchet MS"/>
              </a:rPr>
              <a:t>ZÁKL</a:t>
            </a:r>
            <a:r>
              <a:rPr sz="4400" spc="-100" dirty="0">
                <a:solidFill>
                  <a:schemeClr val="accent3">
                    <a:lumMod val="50000"/>
                  </a:schemeClr>
                </a:solidFill>
                <a:latin typeface="Trebuchet MS"/>
                <a:cs typeface="Trebuchet MS"/>
              </a:rPr>
              <a:t> </a:t>
            </a:r>
            <a:r>
              <a:rPr sz="4400" dirty="0">
                <a:solidFill>
                  <a:schemeClr val="accent3">
                    <a:lumMod val="50000"/>
                  </a:schemeClr>
                </a:solidFill>
                <a:latin typeface="Trebuchet MS"/>
                <a:cs typeface="Trebuchet MS"/>
              </a:rPr>
              <a:t>do</a:t>
            </a:r>
            <a:r>
              <a:rPr sz="4400" spc="-70" dirty="0">
                <a:solidFill>
                  <a:schemeClr val="accent3">
                    <a:lumMod val="50000"/>
                  </a:schemeClr>
                </a:solidFill>
                <a:latin typeface="Trebuchet MS"/>
                <a:cs typeface="Trebuchet MS"/>
              </a:rPr>
              <a:t> </a:t>
            </a:r>
            <a:r>
              <a:rPr sz="4400" spc="-155" dirty="0">
                <a:solidFill>
                  <a:schemeClr val="accent3">
                    <a:lumMod val="50000"/>
                  </a:schemeClr>
                </a:solidFill>
                <a:latin typeface="Trebuchet MS"/>
                <a:cs typeface="Trebuchet MS"/>
              </a:rPr>
              <a:t>ostatních</a:t>
            </a:r>
            <a:r>
              <a:rPr sz="4400" spc="-65" dirty="0">
                <a:solidFill>
                  <a:schemeClr val="accent3">
                    <a:lumMod val="50000"/>
                  </a:schemeClr>
                </a:solidFill>
                <a:latin typeface="Trebuchet MS"/>
                <a:cs typeface="Trebuchet MS"/>
              </a:rPr>
              <a:t> </a:t>
            </a:r>
            <a:r>
              <a:rPr sz="4400" spc="-190" dirty="0">
                <a:solidFill>
                  <a:schemeClr val="accent3">
                    <a:lumMod val="50000"/>
                  </a:schemeClr>
                </a:solidFill>
                <a:latin typeface="Trebuchet MS"/>
                <a:cs typeface="Trebuchet MS"/>
              </a:rPr>
              <a:t>titulů</a:t>
            </a:r>
            <a:r>
              <a:rPr sz="4400" spc="-85" dirty="0">
                <a:solidFill>
                  <a:schemeClr val="accent3">
                    <a:lumMod val="50000"/>
                  </a:schemeClr>
                </a:solidFill>
                <a:latin typeface="Trebuchet MS"/>
                <a:cs typeface="Trebuchet MS"/>
              </a:rPr>
              <a:t> </a:t>
            </a:r>
            <a:r>
              <a:rPr sz="4400" spc="390" dirty="0">
                <a:solidFill>
                  <a:schemeClr val="accent3">
                    <a:lumMod val="50000"/>
                  </a:schemeClr>
                </a:solidFill>
                <a:latin typeface="Trebuchet MS"/>
                <a:cs typeface="Trebuchet MS"/>
              </a:rPr>
              <a:t>–</a:t>
            </a:r>
            <a:r>
              <a:rPr sz="4400" spc="-80" dirty="0">
                <a:solidFill>
                  <a:schemeClr val="accent3">
                    <a:lumMod val="50000"/>
                  </a:schemeClr>
                </a:solidFill>
                <a:latin typeface="Trebuchet MS"/>
                <a:cs typeface="Trebuchet MS"/>
              </a:rPr>
              <a:t> </a:t>
            </a:r>
            <a:r>
              <a:rPr sz="4400" spc="-110" dirty="0">
                <a:solidFill>
                  <a:schemeClr val="accent3">
                    <a:lumMod val="50000"/>
                  </a:schemeClr>
                </a:solidFill>
                <a:latin typeface="Trebuchet MS"/>
                <a:cs typeface="Trebuchet MS"/>
              </a:rPr>
              <a:t>nové</a:t>
            </a:r>
            <a:r>
              <a:rPr sz="4400" spc="-70" dirty="0">
                <a:solidFill>
                  <a:schemeClr val="accent3">
                    <a:lumMod val="50000"/>
                  </a:schemeClr>
                </a:solidFill>
                <a:latin typeface="Trebuchet MS"/>
                <a:cs typeface="Trebuchet MS"/>
              </a:rPr>
              <a:t> </a:t>
            </a:r>
            <a:r>
              <a:rPr sz="4400" spc="114" dirty="0">
                <a:solidFill>
                  <a:schemeClr val="accent3">
                    <a:lumMod val="50000"/>
                  </a:schemeClr>
                </a:solidFill>
                <a:latin typeface="Trebuchet MS"/>
                <a:cs typeface="Trebuchet MS"/>
              </a:rPr>
              <a:t>ZCHÚ,</a:t>
            </a:r>
            <a:r>
              <a:rPr sz="4400" spc="-370" dirty="0">
                <a:solidFill>
                  <a:schemeClr val="accent3">
                    <a:lumMod val="50000"/>
                  </a:schemeClr>
                </a:solidFill>
                <a:latin typeface="Trebuchet MS"/>
                <a:cs typeface="Trebuchet MS"/>
              </a:rPr>
              <a:t> </a:t>
            </a:r>
            <a:r>
              <a:rPr sz="4400" spc="140" dirty="0">
                <a:solidFill>
                  <a:schemeClr val="accent3">
                    <a:lumMod val="50000"/>
                  </a:schemeClr>
                </a:solidFill>
                <a:latin typeface="Trebuchet MS"/>
                <a:cs typeface="Trebuchet MS"/>
              </a:rPr>
              <a:t>OP</a:t>
            </a:r>
            <a:r>
              <a:rPr sz="4400" spc="-75" dirty="0">
                <a:solidFill>
                  <a:schemeClr val="accent3">
                    <a:lumMod val="50000"/>
                  </a:schemeClr>
                </a:solidFill>
                <a:latin typeface="Trebuchet MS"/>
                <a:cs typeface="Trebuchet MS"/>
              </a:rPr>
              <a:t> </a:t>
            </a:r>
            <a:r>
              <a:rPr sz="4400" spc="140" dirty="0">
                <a:solidFill>
                  <a:schemeClr val="accent3">
                    <a:lumMod val="50000"/>
                  </a:schemeClr>
                </a:solidFill>
                <a:latin typeface="Trebuchet MS"/>
                <a:cs typeface="Trebuchet MS"/>
              </a:rPr>
              <a:t>NP</a:t>
            </a:r>
            <a:r>
              <a:rPr sz="4400" spc="-70" dirty="0">
                <a:solidFill>
                  <a:schemeClr val="accent3">
                    <a:lumMod val="50000"/>
                  </a:schemeClr>
                </a:solidFill>
                <a:latin typeface="Trebuchet MS"/>
                <a:cs typeface="Trebuchet MS"/>
              </a:rPr>
              <a:t> </a:t>
            </a:r>
            <a:r>
              <a:rPr sz="4400" spc="-95" dirty="0">
                <a:solidFill>
                  <a:schemeClr val="accent3">
                    <a:lumMod val="50000"/>
                  </a:schemeClr>
                </a:solidFill>
                <a:latin typeface="Trebuchet MS"/>
                <a:cs typeface="Trebuchet MS"/>
              </a:rPr>
              <a:t>nebo</a:t>
            </a:r>
            <a:r>
              <a:rPr sz="4400" spc="-60" dirty="0">
                <a:solidFill>
                  <a:schemeClr val="accent3">
                    <a:lumMod val="50000"/>
                  </a:schemeClr>
                </a:solidFill>
                <a:latin typeface="Trebuchet MS"/>
                <a:cs typeface="Trebuchet MS"/>
              </a:rPr>
              <a:t> </a:t>
            </a:r>
            <a:r>
              <a:rPr sz="4400" spc="-65" dirty="0">
                <a:solidFill>
                  <a:schemeClr val="accent3">
                    <a:lumMod val="50000"/>
                  </a:schemeClr>
                </a:solidFill>
                <a:latin typeface="Trebuchet MS"/>
                <a:cs typeface="Trebuchet MS"/>
              </a:rPr>
              <a:t>Natura</a:t>
            </a:r>
            <a:r>
              <a:rPr sz="4400" spc="-85" dirty="0">
                <a:solidFill>
                  <a:schemeClr val="accent3">
                    <a:lumMod val="50000"/>
                  </a:schemeClr>
                </a:solidFill>
                <a:latin typeface="Trebuchet MS"/>
                <a:cs typeface="Trebuchet MS"/>
              </a:rPr>
              <a:t> </a:t>
            </a:r>
            <a:r>
              <a:rPr sz="4400" spc="-20" dirty="0">
                <a:solidFill>
                  <a:schemeClr val="accent3">
                    <a:lumMod val="50000"/>
                  </a:schemeClr>
                </a:solidFill>
                <a:latin typeface="Trebuchet MS"/>
                <a:cs typeface="Trebuchet MS"/>
              </a:rPr>
              <a:t>2000</a:t>
            </a:r>
            <a:endParaRPr sz="4400" dirty="0">
              <a:solidFill>
                <a:schemeClr val="accent3">
                  <a:lumMod val="50000"/>
                </a:schemeClr>
              </a:solidFill>
              <a:latin typeface="Trebuchet MS"/>
              <a:cs typeface="Trebuchet MS"/>
            </a:endParaRPr>
          </a:p>
          <a:p>
            <a:pPr marL="427990" indent="-415925">
              <a:spcBef>
                <a:spcPts val="495"/>
              </a:spcBef>
              <a:buClr>
                <a:srgbClr val="CDCE00"/>
              </a:buClr>
              <a:buFont typeface="Arial"/>
              <a:buChar char="•"/>
              <a:tabLst>
                <a:tab pos="427990" algn="l"/>
                <a:tab pos="428625" algn="l"/>
              </a:tabLst>
            </a:pPr>
            <a:r>
              <a:rPr sz="4400" spc="-170" dirty="0">
                <a:solidFill>
                  <a:schemeClr val="accent3">
                    <a:lumMod val="50000"/>
                  </a:schemeClr>
                </a:solidFill>
                <a:latin typeface="Trebuchet MS"/>
                <a:cs typeface="Trebuchet MS"/>
              </a:rPr>
              <a:t>z</a:t>
            </a:r>
            <a:r>
              <a:rPr sz="4400" spc="-65" dirty="0">
                <a:solidFill>
                  <a:schemeClr val="accent3">
                    <a:lumMod val="50000"/>
                  </a:schemeClr>
                </a:solidFill>
                <a:latin typeface="Trebuchet MS"/>
                <a:cs typeface="Trebuchet MS"/>
              </a:rPr>
              <a:t> </a:t>
            </a:r>
            <a:r>
              <a:rPr sz="4400" spc="-190" dirty="0">
                <a:solidFill>
                  <a:schemeClr val="accent3">
                    <a:lumMod val="50000"/>
                  </a:schemeClr>
                </a:solidFill>
                <a:latin typeface="Trebuchet MS"/>
                <a:cs typeface="Trebuchet MS"/>
              </a:rPr>
              <a:t>titulu</a:t>
            </a:r>
            <a:r>
              <a:rPr sz="4400" spc="-65" dirty="0">
                <a:solidFill>
                  <a:schemeClr val="accent3">
                    <a:lumMod val="50000"/>
                  </a:schemeClr>
                </a:solidFill>
                <a:latin typeface="Trebuchet MS"/>
                <a:cs typeface="Trebuchet MS"/>
              </a:rPr>
              <a:t> </a:t>
            </a:r>
            <a:r>
              <a:rPr sz="4400" spc="180" dirty="0">
                <a:solidFill>
                  <a:schemeClr val="accent3">
                    <a:lumMod val="50000"/>
                  </a:schemeClr>
                </a:solidFill>
                <a:latin typeface="Trebuchet MS"/>
                <a:cs typeface="Trebuchet MS"/>
              </a:rPr>
              <a:t>ZÁKL</a:t>
            </a:r>
            <a:r>
              <a:rPr sz="4400" spc="-65" dirty="0">
                <a:solidFill>
                  <a:schemeClr val="accent3">
                    <a:lumMod val="50000"/>
                  </a:schemeClr>
                </a:solidFill>
                <a:latin typeface="Trebuchet MS"/>
                <a:cs typeface="Trebuchet MS"/>
              </a:rPr>
              <a:t> </a:t>
            </a:r>
            <a:r>
              <a:rPr sz="4400" dirty="0">
                <a:solidFill>
                  <a:schemeClr val="accent3">
                    <a:lumMod val="50000"/>
                  </a:schemeClr>
                </a:solidFill>
                <a:latin typeface="Trebuchet MS"/>
                <a:cs typeface="Trebuchet MS"/>
              </a:rPr>
              <a:t>do</a:t>
            </a:r>
            <a:r>
              <a:rPr sz="4400" spc="-65" dirty="0">
                <a:solidFill>
                  <a:schemeClr val="accent3">
                    <a:lumMod val="50000"/>
                  </a:schemeClr>
                </a:solidFill>
                <a:latin typeface="Trebuchet MS"/>
                <a:cs typeface="Trebuchet MS"/>
              </a:rPr>
              <a:t> </a:t>
            </a:r>
            <a:r>
              <a:rPr sz="4400" spc="-190" dirty="0" err="1">
                <a:solidFill>
                  <a:schemeClr val="accent3">
                    <a:lumMod val="50000"/>
                  </a:schemeClr>
                </a:solidFill>
                <a:latin typeface="Trebuchet MS"/>
                <a:cs typeface="Trebuchet MS"/>
              </a:rPr>
              <a:t>titulu</a:t>
            </a:r>
            <a:r>
              <a:rPr sz="4400" spc="-75" dirty="0">
                <a:solidFill>
                  <a:schemeClr val="accent3">
                    <a:lumMod val="50000"/>
                  </a:schemeClr>
                </a:solidFill>
                <a:latin typeface="Trebuchet MS"/>
                <a:cs typeface="Trebuchet MS"/>
              </a:rPr>
              <a:t> </a:t>
            </a:r>
            <a:r>
              <a:rPr lang="cs-CZ" sz="4400" spc="-25" dirty="0">
                <a:solidFill>
                  <a:schemeClr val="accent3">
                    <a:lumMod val="50000"/>
                  </a:schemeClr>
                </a:solidFill>
                <a:latin typeface="Trebuchet MS"/>
                <a:cs typeface="Trebuchet MS"/>
              </a:rPr>
              <a:t>platba na výsledek ( </a:t>
            </a:r>
            <a:r>
              <a:rPr lang="cs-CZ" sz="4400" spc="-25" dirty="0" err="1">
                <a:solidFill>
                  <a:schemeClr val="accent3">
                    <a:lumMod val="50000"/>
                  </a:schemeClr>
                </a:solidFill>
                <a:latin typeface="Trebuchet MS"/>
                <a:cs typeface="Trebuchet MS"/>
              </a:rPr>
              <a:t>PnV</a:t>
            </a:r>
            <a:r>
              <a:rPr lang="cs-CZ" sz="4400" spc="-25" dirty="0">
                <a:solidFill>
                  <a:schemeClr val="accent3">
                    <a:lumMod val="50000"/>
                  </a:schemeClr>
                </a:solidFill>
                <a:latin typeface="Trebuchet MS"/>
                <a:cs typeface="Trebuchet MS"/>
              </a:rPr>
              <a:t>)</a:t>
            </a:r>
          </a:p>
          <a:p>
            <a:pPr marL="427990" indent="-415925">
              <a:spcBef>
                <a:spcPts val="495"/>
              </a:spcBef>
              <a:buClr>
                <a:srgbClr val="CDCE00"/>
              </a:buClr>
              <a:buFont typeface="Arial"/>
              <a:buChar char="•"/>
              <a:tabLst>
                <a:tab pos="427990" algn="l"/>
                <a:tab pos="428625" algn="l"/>
              </a:tabLst>
            </a:pPr>
            <a:r>
              <a:rPr lang="cs-CZ" sz="4400" spc="-25" dirty="0">
                <a:solidFill>
                  <a:schemeClr val="accent5"/>
                </a:solidFill>
                <a:latin typeface="Trebuchet MS"/>
                <a:cs typeface="Trebuchet MS"/>
              </a:rPr>
              <a:t>v pátém roce závazku při navýšení zařazené výměry a </a:t>
            </a:r>
            <a:r>
              <a:rPr lang="cs-CZ" sz="4400" spc="-25" dirty="0" err="1">
                <a:solidFill>
                  <a:schemeClr val="accent5"/>
                </a:solidFill>
                <a:latin typeface="Trebuchet MS"/>
                <a:cs typeface="Trebuchet MS"/>
              </a:rPr>
              <a:t>uzavaření</a:t>
            </a:r>
            <a:r>
              <a:rPr lang="cs-CZ" sz="4400" spc="-25" dirty="0">
                <a:solidFill>
                  <a:schemeClr val="accent5"/>
                </a:solidFill>
                <a:latin typeface="Trebuchet MS"/>
                <a:cs typeface="Trebuchet MS"/>
              </a:rPr>
              <a:t> </a:t>
            </a:r>
            <a:r>
              <a:rPr lang="cs-CZ" sz="4400" spc="-25" dirty="0" err="1">
                <a:solidFill>
                  <a:schemeClr val="accent5"/>
                </a:solidFill>
                <a:latin typeface="Trebuchet MS"/>
                <a:cs typeface="Trebuchet MS"/>
              </a:rPr>
              <a:t>novéhoho</a:t>
            </a:r>
            <a:r>
              <a:rPr lang="cs-CZ" sz="4400" spc="-25" dirty="0">
                <a:solidFill>
                  <a:schemeClr val="accent5"/>
                </a:solidFill>
                <a:latin typeface="Trebuchet MS"/>
                <a:cs typeface="Trebuchet MS"/>
              </a:rPr>
              <a:t> pětiletého závazku (všechny tituly)</a:t>
            </a:r>
            <a:endParaRPr sz="4400" dirty="0">
              <a:solidFill>
                <a:schemeClr val="accent5"/>
              </a:solidFill>
              <a:latin typeface="Trebuchet MS"/>
              <a:cs typeface="Trebuchet MS"/>
            </a:endParaRPr>
          </a:p>
          <a:p>
            <a:pPr>
              <a:spcBef>
                <a:spcPts val="25"/>
              </a:spcBef>
              <a:buClr>
                <a:srgbClr val="CDCE00"/>
              </a:buClr>
              <a:buFont typeface="Arial"/>
              <a:buChar char="•"/>
            </a:pPr>
            <a:endParaRPr sz="4400" dirty="0">
              <a:latin typeface="Trebuchet MS"/>
              <a:cs typeface="Trebuchet MS"/>
            </a:endParaRPr>
          </a:p>
          <a:p>
            <a:pPr marL="12700"/>
            <a:r>
              <a:rPr sz="4400" b="1" spc="290" dirty="0">
                <a:solidFill>
                  <a:srgbClr val="00B050"/>
                </a:solidFill>
                <a:latin typeface="Trebuchet MS"/>
                <a:cs typeface="Trebuchet MS"/>
              </a:rPr>
              <a:t>KOMBINOVATELNOST</a:t>
            </a:r>
            <a:endParaRPr sz="4400" dirty="0">
              <a:solidFill>
                <a:srgbClr val="00B050"/>
              </a:solidFill>
              <a:latin typeface="Trebuchet MS"/>
              <a:cs typeface="Trebuchet MS"/>
            </a:endParaRPr>
          </a:p>
          <a:p>
            <a:pPr marL="427990" indent="-415925">
              <a:spcBef>
                <a:spcPts val="985"/>
              </a:spcBef>
              <a:buClr>
                <a:srgbClr val="CDCE00"/>
              </a:buClr>
              <a:buFont typeface="Arial"/>
              <a:buChar char="•"/>
              <a:tabLst>
                <a:tab pos="427990" algn="l"/>
                <a:tab pos="428625" algn="l"/>
                <a:tab pos="4744720" algn="l"/>
              </a:tabLst>
            </a:pPr>
            <a:r>
              <a:rPr sz="4400" b="1" dirty="0">
                <a:latin typeface="Trebuchet MS"/>
                <a:cs typeface="Trebuchet MS"/>
              </a:rPr>
              <a:t>s</a:t>
            </a:r>
            <a:r>
              <a:rPr sz="4400" b="1" spc="-55" dirty="0">
                <a:latin typeface="Trebuchet MS"/>
                <a:cs typeface="Trebuchet MS"/>
              </a:rPr>
              <a:t> </a:t>
            </a:r>
            <a:r>
              <a:rPr sz="4400" b="1" spc="300" dirty="0">
                <a:latin typeface="Trebuchet MS"/>
                <a:cs typeface="Trebuchet MS"/>
              </a:rPr>
              <a:t>EZ</a:t>
            </a:r>
            <a:r>
              <a:rPr sz="4400" b="1" spc="-40" dirty="0">
                <a:latin typeface="Trebuchet MS"/>
                <a:cs typeface="Trebuchet MS"/>
              </a:rPr>
              <a:t> </a:t>
            </a:r>
            <a:r>
              <a:rPr sz="4400" spc="390" dirty="0">
                <a:latin typeface="Trebuchet MS"/>
                <a:cs typeface="Trebuchet MS"/>
              </a:rPr>
              <a:t>–</a:t>
            </a:r>
            <a:r>
              <a:rPr sz="4400" spc="-55" dirty="0">
                <a:latin typeface="Trebuchet MS"/>
                <a:cs typeface="Trebuchet MS"/>
              </a:rPr>
              <a:t> </a:t>
            </a:r>
            <a:r>
              <a:rPr sz="4400" spc="-160" dirty="0">
                <a:latin typeface="Trebuchet MS"/>
                <a:cs typeface="Trebuchet MS"/>
              </a:rPr>
              <a:t>trvalý</a:t>
            </a:r>
            <a:r>
              <a:rPr sz="4400" spc="-60" dirty="0">
                <a:latin typeface="Trebuchet MS"/>
                <a:cs typeface="Trebuchet MS"/>
              </a:rPr>
              <a:t> </a:t>
            </a:r>
            <a:r>
              <a:rPr sz="4400" spc="-180" dirty="0">
                <a:latin typeface="Trebuchet MS"/>
                <a:cs typeface="Trebuchet MS"/>
              </a:rPr>
              <a:t>travní</a:t>
            </a:r>
            <a:r>
              <a:rPr sz="4400" spc="-55" dirty="0">
                <a:latin typeface="Trebuchet MS"/>
                <a:cs typeface="Trebuchet MS"/>
              </a:rPr>
              <a:t> </a:t>
            </a:r>
            <a:r>
              <a:rPr sz="4400" spc="-10" dirty="0">
                <a:latin typeface="Trebuchet MS"/>
                <a:cs typeface="Trebuchet MS"/>
              </a:rPr>
              <a:t>porost</a:t>
            </a:r>
            <a:r>
              <a:rPr sz="4400" dirty="0">
                <a:latin typeface="Trebuchet MS"/>
                <a:cs typeface="Trebuchet MS"/>
              </a:rPr>
              <a:t>	</a:t>
            </a:r>
            <a:r>
              <a:rPr sz="4400" spc="-125" dirty="0">
                <a:latin typeface="Trebuchet MS"/>
                <a:cs typeface="Trebuchet MS"/>
              </a:rPr>
              <a:t>(u</a:t>
            </a:r>
            <a:r>
              <a:rPr sz="4400" spc="-80" dirty="0">
                <a:latin typeface="Trebuchet MS"/>
                <a:cs typeface="Trebuchet MS"/>
              </a:rPr>
              <a:t> </a:t>
            </a:r>
            <a:r>
              <a:rPr sz="4400" spc="-135" dirty="0">
                <a:latin typeface="Trebuchet MS"/>
                <a:cs typeface="Trebuchet MS"/>
              </a:rPr>
              <a:t>určitých</a:t>
            </a:r>
            <a:r>
              <a:rPr sz="4400" spc="-70" dirty="0">
                <a:latin typeface="Trebuchet MS"/>
                <a:cs typeface="Trebuchet MS"/>
              </a:rPr>
              <a:t> </a:t>
            </a:r>
            <a:r>
              <a:rPr sz="4400" spc="-190" dirty="0">
                <a:latin typeface="Trebuchet MS"/>
                <a:cs typeface="Trebuchet MS"/>
              </a:rPr>
              <a:t>titulů</a:t>
            </a:r>
            <a:r>
              <a:rPr sz="4400" spc="-65" dirty="0">
                <a:latin typeface="Trebuchet MS"/>
                <a:cs typeface="Trebuchet MS"/>
              </a:rPr>
              <a:t> </a:t>
            </a:r>
            <a:r>
              <a:rPr sz="4400" spc="-165" dirty="0">
                <a:latin typeface="Trebuchet MS"/>
                <a:cs typeface="Trebuchet MS"/>
              </a:rPr>
              <a:t>samostatné</a:t>
            </a:r>
            <a:r>
              <a:rPr sz="4400" spc="-65" dirty="0">
                <a:latin typeface="Trebuchet MS"/>
                <a:cs typeface="Trebuchet MS"/>
              </a:rPr>
              <a:t> </a:t>
            </a:r>
            <a:r>
              <a:rPr sz="4400" spc="-210" dirty="0">
                <a:latin typeface="Trebuchet MS"/>
                <a:cs typeface="Trebuchet MS"/>
              </a:rPr>
              <a:t>platby</a:t>
            </a:r>
            <a:r>
              <a:rPr sz="4400" spc="-65" dirty="0">
                <a:latin typeface="Trebuchet MS"/>
                <a:cs typeface="Trebuchet MS"/>
              </a:rPr>
              <a:t> </a:t>
            </a:r>
            <a:r>
              <a:rPr sz="4400" spc="-90" dirty="0">
                <a:latin typeface="Trebuchet MS"/>
                <a:cs typeface="Trebuchet MS"/>
              </a:rPr>
              <a:t>při</a:t>
            </a:r>
            <a:r>
              <a:rPr sz="4400" spc="-65" dirty="0">
                <a:latin typeface="Trebuchet MS"/>
                <a:cs typeface="Trebuchet MS"/>
              </a:rPr>
              <a:t> </a:t>
            </a:r>
            <a:r>
              <a:rPr sz="4400" spc="-105" dirty="0">
                <a:latin typeface="Trebuchet MS"/>
                <a:cs typeface="Trebuchet MS"/>
              </a:rPr>
              <a:t>souběhu</a:t>
            </a:r>
            <a:r>
              <a:rPr sz="4400" spc="-70" dirty="0">
                <a:latin typeface="Trebuchet MS"/>
                <a:cs typeface="Trebuchet MS"/>
              </a:rPr>
              <a:t> </a:t>
            </a:r>
            <a:r>
              <a:rPr sz="4400" dirty="0">
                <a:latin typeface="Trebuchet MS"/>
                <a:cs typeface="Trebuchet MS"/>
              </a:rPr>
              <a:t>s</a:t>
            </a:r>
            <a:r>
              <a:rPr sz="4400" spc="-70" dirty="0">
                <a:latin typeface="Trebuchet MS"/>
                <a:cs typeface="Trebuchet MS"/>
              </a:rPr>
              <a:t> </a:t>
            </a:r>
            <a:r>
              <a:rPr sz="4400" spc="-25" dirty="0">
                <a:latin typeface="Trebuchet MS"/>
                <a:cs typeface="Trebuchet MS"/>
              </a:rPr>
              <a:t>EZ)</a:t>
            </a:r>
            <a:endParaRPr sz="4400" dirty="0">
              <a:latin typeface="Trebuchet MS"/>
              <a:cs typeface="Trebuchet MS"/>
            </a:endParaRPr>
          </a:p>
          <a:p>
            <a:pPr marL="427990" indent="-415925">
              <a:spcBef>
                <a:spcPts val="484"/>
              </a:spcBef>
              <a:buClr>
                <a:srgbClr val="CDCE00"/>
              </a:buClr>
              <a:buFont typeface="Arial"/>
              <a:buChar char="•"/>
              <a:tabLst>
                <a:tab pos="427990" algn="l"/>
                <a:tab pos="428625" algn="l"/>
              </a:tabLst>
            </a:pPr>
            <a:r>
              <a:rPr sz="4400" b="1" spc="-20" dirty="0">
                <a:latin typeface="Trebuchet MS"/>
                <a:cs typeface="Trebuchet MS"/>
              </a:rPr>
              <a:t>s</a:t>
            </a:r>
            <a:r>
              <a:rPr sz="4400" b="1" spc="-360" dirty="0">
                <a:latin typeface="Trebuchet MS"/>
                <a:cs typeface="Trebuchet MS"/>
              </a:rPr>
              <a:t> </a:t>
            </a:r>
            <a:r>
              <a:rPr sz="4400" b="1" spc="300" dirty="0">
                <a:latin typeface="Trebuchet MS"/>
                <a:cs typeface="Trebuchet MS"/>
              </a:rPr>
              <a:t>ALS</a:t>
            </a:r>
            <a:r>
              <a:rPr sz="4400" b="1" spc="-55" dirty="0">
                <a:latin typeface="Trebuchet MS"/>
                <a:cs typeface="Trebuchet MS"/>
              </a:rPr>
              <a:t> </a:t>
            </a:r>
            <a:r>
              <a:rPr sz="4400" spc="390" dirty="0">
                <a:latin typeface="Trebuchet MS"/>
                <a:cs typeface="Trebuchet MS"/>
              </a:rPr>
              <a:t>–</a:t>
            </a:r>
            <a:r>
              <a:rPr sz="4400" spc="-60" dirty="0">
                <a:latin typeface="Trebuchet MS"/>
                <a:cs typeface="Trebuchet MS"/>
              </a:rPr>
              <a:t> </a:t>
            </a:r>
            <a:r>
              <a:rPr sz="4400" spc="-165" dirty="0">
                <a:latin typeface="Trebuchet MS"/>
                <a:cs typeface="Trebuchet MS"/>
              </a:rPr>
              <a:t>silvopastevní</a:t>
            </a:r>
            <a:r>
              <a:rPr sz="4400" spc="-50" dirty="0">
                <a:latin typeface="Trebuchet MS"/>
                <a:cs typeface="Trebuchet MS"/>
              </a:rPr>
              <a:t> </a:t>
            </a:r>
            <a:r>
              <a:rPr sz="4400" spc="-215" dirty="0">
                <a:latin typeface="Trebuchet MS"/>
                <a:cs typeface="Trebuchet MS"/>
              </a:rPr>
              <a:t>(platba</a:t>
            </a:r>
            <a:r>
              <a:rPr sz="4400" spc="-60" dirty="0">
                <a:latin typeface="Trebuchet MS"/>
                <a:cs typeface="Trebuchet MS"/>
              </a:rPr>
              <a:t> </a:t>
            </a:r>
            <a:r>
              <a:rPr sz="4400" spc="-100" dirty="0">
                <a:latin typeface="Trebuchet MS"/>
                <a:cs typeface="Trebuchet MS"/>
              </a:rPr>
              <a:t>se</a:t>
            </a:r>
            <a:r>
              <a:rPr sz="4400" spc="-55" dirty="0">
                <a:latin typeface="Trebuchet MS"/>
                <a:cs typeface="Trebuchet MS"/>
              </a:rPr>
              <a:t> </a:t>
            </a:r>
            <a:r>
              <a:rPr sz="4400" spc="-114" dirty="0">
                <a:latin typeface="Trebuchet MS"/>
                <a:cs typeface="Trebuchet MS"/>
              </a:rPr>
              <a:t>poskytne</a:t>
            </a:r>
            <a:r>
              <a:rPr sz="4400" spc="-55" dirty="0">
                <a:latin typeface="Trebuchet MS"/>
                <a:cs typeface="Trebuchet MS"/>
              </a:rPr>
              <a:t> </a:t>
            </a:r>
            <a:r>
              <a:rPr sz="4400" spc="-229" dirty="0">
                <a:latin typeface="Trebuchet MS"/>
                <a:cs typeface="Trebuchet MS"/>
              </a:rPr>
              <a:t>na</a:t>
            </a:r>
            <a:r>
              <a:rPr sz="4400" spc="-350" dirty="0">
                <a:latin typeface="Trebuchet MS"/>
                <a:cs typeface="Trebuchet MS"/>
              </a:rPr>
              <a:t> </a:t>
            </a:r>
            <a:r>
              <a:rPr sz="4400" spc="110" dirty="0">
                <a:latin typeface="Trebuchet MS"/>
                <a:cs typeface="Trebuchet MS"/>
              </a:rPr>
              <a:t>AEKO</a:t>
            </a:r>
            <a:r>
              <a:rPr sz="4400" spc="-60" dirty="0">
                <a:latin typeface="Trebuchet MS"/>
                <a:cs typeface="Trebuchet MS"/>
              </a:rPr>
              <a:t> </a:t>
            </a:r>
            <a:r>
              <a:rPr sz="4400" spc="-200" dirty="0">
                <a:latin typeface="Trebuchet MS"/>
                <a:cs typeface="Trebuchet MS"/>
              </a:rPr>
              <a:t>i</a:t>
            </a:r>
            <a:r>
              <a:rPr sz="4400" spc="-360" dirty="0">
                <a:latin typeface="Trebuchet MS"/>
                <a:cs typeface="Trebuchet MS"/>
              </a:rPr>
              <a:t> </a:t>
            </a:r>
            <a:r>
              <a:rPr sz="4400" spc="-20" dirty="0">
                <a:latin typeface="Trebuchet MS"/>
                <a:cs typeface="Trebuchet MS"/>
              </a:rPr>
              <a:t>ALS)</a:t>
            </a:r>
            <a:endParaRPr sz="4400" dirty="0">
              <a:latin typeface="Trebuchet MS"/>
              <a:cs typeface="Trebuchet MS"/>
            </a:endParaRPr>
          </a:p>
        </p:txBody>
      </p:sp>
      <p:pic>
        <p:nvPicPr>
          <p:cNvPr id="5" name="object 5"/>
          <p:cNvPicPr/>
          <p:nvPr/>
        </p:nvPicPr>
        <p:blipFill>
          <a:blip r:embed="rId2" cstate="print"/>
          <a:stretch>
            <a:fillRect/>
          </a:stretch>
        </p:blipFill>
        <p:spPr>
          <a:xfrm>
            <a:off x="6228980" y="5987302"/>
            <a:ext cx="251269" cy="263833"/>
          </a:xfrm>
          <a:prstGeom prst="rect">
            <a:avLst/>
          </a:prstGeom>
        </p:spPr>
      </p:pic>
      <p:pic>
        <p:nvPicPr>
          <p:cNvPr id="6" name="object 6"/>
          <p:cNvPicPr/>
          <p:nvPr/>
        </p:nvPicPr>
        <p:blipFill>
          <a:blip r:embed="rId2" cstate="print"/>
          <a:stretch>
            <a:fillRect/>
          </a:stretch>
        </p:blipFill>
        <p:spPr>
          <a:xfrm>
            <a:off x="6228980" y="8462310"/>
            <a:ext cx="251269" cy="263833"/>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022E9DD-9D72-4498-BCAB-31ACAABD0C1B}"/>
              </a:ext>
            </a:extLst>
          </p:cNvPr>
          <p:cNvSpPr>
            <a:spLocks noGrp="1"/>
          </p:cNvSpPr>
          <p:nvPr>
            <p:ph type="title"/>
          </p:nvPr>
        </p:nvSpPr>
        <p:spPr>
          <a:xfrm>
            <a:off x="1340272" y="1340556"/>
            <a:ext cx="13956152" cy="1323269"/>
          </a:xfrm>
        </p:spPr>
        <p:txBody>
          <a:bodyPr>
            <a:noAutofit/>
          </a:bodyPr>
          <a:lstStyle/>
          <a:p>
            <a:pPr algn="ctr"/>
            <a:r>
              <a:rPr lang="cs-CZ" sz="4400" b="1" dirty="0"/>
              <a:t>PODOPATŘENÍ OŠETŘOVÁNÍ EXTENZIVNÍCH TRAVNÍCH POROSTŮ </a:t>
            </a:r>
          </a:p>
        </p:txBody>
      </p:sp>
      <p:sp>
        <p:nvSpPr>
          <p:cNvPr id="3" name="Zástupný symbol pro obsah 2">
            <a:extLst>
              <a:ext uri="{FF2B5EF4-FFF2-40B4-BE49-F238E27FC236}">
                <a16:creationId xmlns:a16="http://schemas.microsoft.com/office/drawing/2014/main" xmlns="" id="{AD951AE5-D1C2-4DB2-A318-F2095FD5DE72}"/>
              </a:ext>
            </a:extLst>
          </p:cNvPr>
          <p:cNvSpPr>
            <a:spLocks noGrp="1"/>
          </p:cNvSpPr>
          <p:nvPr>
            <p:ph idx="1"/>
          </p:nvPr>
        </p:nvSpPr>
        <p:spPr>
          <a:xfrm>
            <a:off x="1340271" y="2663825"/>
            <a:ext cx="16179379" cy="11963400"/>
          </a:xfrm>
        </p:spPr>
        <p:txBody>
          <a:bodyPr>
            <a:noAutofit/>
          </a:bodyPr>
          <a:lstStyle/>
          <a:p>
            <a:pPr marL="0" indent="0">
              <a:buNone/>
            </a:pPr>
            <a:r>
              <a:rPr lang="cs-CZ" sz="3600" dirty="0"/>
              <a:t>TITULY</a:t>
            </a:r>
          </a:p>
          <a:p>
            <a:r>
              <a:rPr lang="cs-CZ" sz="3600" dirty="0"/>
              <a:t>OBECNÁ PÉČE O EXTENZIVNÍ LOUKY A PASTVINY (ZÁKL) </a:t>
            </a:r>
          </a:p>
          <a:p>
            <a:r>
              <a:rPr lang="cs-CZ" sz="3600" dirty="0"/>
              <a:t>MEZOFILNÍ A VLHKOMILNÉ LOUKY HNOJENÉ/NEHNOJENÉ (MVLH/MVLN) </a:t>
            </a:r>
          </a:p>
          <a:p>
            <a:r>
              <a:rPr lang="cs-CZ" sz="3600" dirty="0"/>
              <a:t>HORSKÉ A SUCHOMILNÉ LOUKY HNOJENÉ/NEHNOJENÉ (HSLH/HSLN) - </a:t>
            </a:r>
            <a:r>
              <a:rPr lang="cs-CZ" sz="3600" dirty="0">
                <a:solidFill>
                  <a:srgbClr val="C00000"/>
                </a:solidFill>
              </a:rPr>
              <a:t>přibyl 4. termín seče, a to do 30.6.</a:t>
            </a:r>
          </a:p>
          <a:p>
            <a:r>
              <a:rPr lang="cs-CZ" sz="3600" dirty="0"/>
              <a:t>TRVALE PODMÁČENÉ A RAŠELINNÉ LOUKY (PODM) </a:t>
            </a:r>
          </a:p>
          <a:p>
            <a:r>
              <a:rPr lang="cs-CZ" sz="3600" dirty="0"/>
              <a:t>OCHRANA MODRÁSKŮ (MODR) </a:t>
            </a:r>
          </a:p>
          <a:p>
            <a:r>
              <a:rPr lang="cs-CZ" sz="3600" dirty="0"/>
              <a:t>OCHRANA CHŘÁSTALA POLNÍHO (CHŘÁSTAL) </a:t>
            </a:r>
          </a:p>
          <a:p>
            <a:r>
              <a:rPr lang="cs-CZ" sz="3600" dirty="0"/>
              <a:t>SUCHÉ STEPNÍ TRÁVNÍKY A VŘESOVIŠTĚ (SSTAV) </a:t>
            </a:r>
          </a:p>
          <a:p>
            <a:r>
              <a:rPr lang="cs-CZ" sz="3600" dirty="0"/>
              <a:t>MÁLO ÚŽIVNÉ PASTVINY (MÚP)  - obdoba DBP, ale pastvou max. 50 kg N/ha (u DBP min. 10 kg N/ha), pastvu lze nahradit sečí se souhlasem OOP (vymezí v LPIS)</a:t>
            </a:r>
          </a:p>
          <a:p>
            <a:r>
              <a:rPr lang="cs-CZ" sz="3600" dirty="0"/>
              <a:t>DRUHOVĚ BOHATÉ PASTVINY (DBP) </a:t>
            </a:r>
          </a:p>
          <a:p>
            <a:r>
              <a:rPr lang="cs-CZ" sz="3600" dirty="0"/>
              <a:t>PLATBA NA VÝSLEDEK (PNV) – POUZE V CHKO ŽELEZNÉ HORY, SEZNAM INDIKAČNÍCH DRUHŮ </a:t>
            </a:r>
          </a:p>
          <a:p>
            <a:r>
              <a:rPr lang="cs-CZ" sz="3600" b="1" dirty="0"/>
              <a:t>Pokud je ve volné krajině vymezen titul PODM, MODR, CHŘÁSTAL nebo SSTAV, nelze si zvolit základní titul Obecná péče o extenzivní louky a pastviny. </a:t>
            </a:r>
            <a:endParaRPr lang="cs-CZ" sz="3600" dirty="0"/>
          </a:p>
          <a:p>
            <a:r>
              <a:rPr lang="cs-CZ" sz="3600" dirty="0"/>
              <a:t>9 </a:t>
            </a:r>
          </a:p>
        </p:txBody>
      </p:sp>
    </p:spTree>
    <p:extLst>
      <p:ext uri="{BB962C8B-B14F-4D97-AF65-F5344CB8AC3E}">
        <p14:creationId xmlns:p14="http://schemas.microsoft.com/office/powerpoint/2010/main" val="113855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3F0615D-AE7A-4682-B162-28ABCF73EB08}"/>
              </a:ext>
            </a:extLst>
          </p:cNvPr>
          <p:cNvSpPr>
            <a:spLocks noGrp="1"/>
          </p:cNvSpPr>
          <p:nvPr>
            <p:ph type="ctrTitle"/>
          </p:nvPr>
        </p:nvSpPr>
        <p:spPr/>
        <p:txBody>
          <a:bodyPr>
            <a:normAutofit fontScale="90000"/>
          </a:bodyPr>
          <a:lstStyle/>
          <a:p>
            <a:r>
              <a:rPr lang="cs-CZ" dirty="0"/>
              <a:t/>
            </a:r>
            <a:br>
              <a:rPr lang="cs-CZ" dirty="0"/>
            </a:br>
            <a:r>
              <a:rPr lang="cs-CZ" dirty="0"/>
              <a:t> </a:t>
            </a:r>
            <a:br>
              <a:rPr lang="cs-CZ" dirty="0"/>
            </a:br>
            <a:r>
              <a:rPr lang="cs-CZ" sz="5936" dirty="0"/>
              <a:t>Podmínky standardů dobrého zemědělského a environmentálního stavu půdy v novém období SZP </a:t>
            </a:r>
            <a:br>
              <a:rPr lang="cs-CZ" sz="5936" dirty="0"/>
            </a:br>
            <a:endParaRPr lang="cs-CZ" sz="5936" dirty="0"/>
          </a:p>
        </p:txBody>
      </p:sp>
      <p:sp>
        <p:nvSpPr>
          <p:cNvPr id="3" name="Podnadpis 2">
            <a:extLst>
              <a:ext uri="{FF2B5EF4-FFF2-40B4-BE49-F238E27FC236}">
                <a16:creationId xmlns:a16="http://schemas.microsoft.com/office/drawing/2014/main" xmlns="" id="{4335726A-FE40-4CD6-B807-5930A7F291D6}"/>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8100516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415" y="2273887"/>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sp>
        <p:nvSpPr>
          <p:cNvPr id="3" name="object 3"/>
          <p:cNvSpPr txBox="1">
            <a:spLocks noGrp="1"/>
          </p:cNvSpPr>
          <p:nvPr>
            <p:ph type="title"/>
          </p:nvPr>
        </p:nvSpPr>
        <p:spPr>
          <a:xfrm>
            <a:off x="1361956" y="2352399"/>
            <a:ext cx="16369333" cy="570669"/>
          </a:xfrm>
          <a:prstGeom prst="rect">
            <a:avLst/>
          </a:prstGeom>
        </p:spPr>
        <p:txBody>
          <a:bodyPr vert="horz" wrap="square" lIns="0" tIns="16510" rIns="0" bIns="0" rtlCol="0">
            <a:spAutoFit/>
          </a:bodyPr>
          <a:lstStyle/>
          <a:p>
            <a:pPr marL="12700">
              <a:spcBef>
                <a:spcPts val="130"/>
              </a:spcBef>
            </a:pPr>
            <a:r>
              <a:rPr sz="3600" b="1" spc="335" dirty="0">
                <a:solidFill>
                  <a:schemeClr val="accent1">
                    <a:lumMod val="75000"/>
                  </a:schemeClr>
                </a:solidFill>
              </a:rPr>
              <a:t>PODOPATŘENÍ</a:t>
            </a:r>
            <a:r>
              <a:rPr sz="3600" b="1" spc="-75" dirty="0">
                <a:solidFill>
                  <a:schemeClr val="accent1">
                    <a:lumMod val="75000"/>
                  </a:schemeClr>
                </a:solidFill>
              </a:rPr>
              <a:t> </a:t>
            </a:r>
            <a:r>
              <a:rPr sz="3600" b="1" spc="390" dirty="0">
                <a:solidFill>
                  <a:schemeClr val="accent1">
                    <a:lumMod val="75000"/>
                  </a:schemeClr>
                </a:solidFill>
              </a:rPr>
              <a:t>OŠETŘOVÁNÍ</a:t>
            </a:r>
            <a:r>
              <a:rPr sz="3600" b="1" spc="-70" dirty="0">
                <a:solidFill>
                  <a:schemeClr val="accent1">
                    <a:lumMod val="75000"/>
                  </a:schemeClr>
                </a:solidFill>
              </a:rPr>
              <a:t> </a:t>
            </a:r>
            <a:r>
              <a:rPr sz="3600" b="1" spc="445" dirty="0">
                <a:solidFill>
                  <a:schemeClr val="accent1">
                    <a:lumMod val="75000"/>
                  </a:schemeClr>
                </a:solidFill>
              </a:rPr>
              <a:t>EXTENZIVNÍCH</a:t>
            </a:r>
            <a:r>
              <a:rPr sz="3600" b="1" spc="-635" dirty="0">
                <a:solidFill>
                  <a:schemeClr val="accent1">
                    <a:lumMod val="75000"/>
                  </a:schemeClr>
                </a:solidFill>
              </a:rPr>
              <a:t> </a:t>
            </a:r>
            <a:r>
              <a:rPr sz="3600" b="1" spc="400" dirty="0">
                <a:solidFill>
                  <a:schemeClr val="accent1">
                    <a:lumMod val="75000"/>
                  </a:schemeClr>
                </a:solidFill>
              </a:rPr>
              <a:t>TRAVNÍCH</a:t>
            </a:r>
            <a:r>
              <a:rPr sz="3600" b="1" spc="-70" dirty="0">
                <a:solidFill>
                  <a:schemeClr val="accent1">
                    <a:lumMod val="75000"/>
                  </a:schemeClr>
                </a:solidFill>
              </a:rPr>
              <a:t> </a:t>
            </a:r>
            <a:r>
              <a:rPr sz="3600" b="1" spc="415" dirty="0">
                <a:solidFill>
                  <a:schemeClr val="accent1">
                    <a:lumMod val="75000"/>
                  </a:schemeClr>
                </a:solidFill>
              </a:rPr>
              <a:t>POROSTŮ</a:t>
            </a:r>
            <a:endParaRPr sz="3600" b="1" dirty="0">
              <a:solidFill>
                <a:schemeClr val="accent1">
                  <a:lumMod val="75000"/>
                </a:schemeClr>
              </a:solidFill>
            </a:endParaRPr>
          </a:p>
        </p:txBody>
      </p:sp>
      <p:sp>
        <p:nvSpPr>
          <p:cNvPr id="6" name="object 6"/>
          <p:cNvSpPr txBox="1">
            <a:spLocks noGrp="1"/>
          </p:cNvSpPr>
          <p:nvPr>
            <p:ph type="sldNum" sz="quarter" idx="12"/>
          </p:nvPr>
        </p:nvSpPr>
        <p:spPr>
          <a:xfrm>
            <a:off x="14474954" y="17797463"/>
            <a:ext cx="4623943" cy="273793"/>
          </a:xfrm>
          <a:prstGeom prst="rect">
            <a:avLst/>
          </a:prstGeom>
        </p:spPr>
        <p:txBody>
          <a:bodyPr vert="horz" wrap="square" lIns="0" tIns="0" rIns="0" bIns="0" rtlCol="0">
            <a:spAutoFit/>
          </a:bodyPr>
          <a:lstStyle/>
          <a:p>
            <a:pPr marL="38100">
              <a:lnSpc>
                <a:spcPts val="2330"/>
              </a:lnSpc>
            </a:pPr>
            <a:fld id="{81D60167-4931-47E6-BA6A-407CBD079E47}" type="slidenum">
              <a:rPr spc="-25" dirty="0"/>
              <a:pPr marL="38100">
                <a:lnSpc>
                  <a:spcPts val="2330"/>
                </a:lnSpc>
              </a:pPr>
              <a:t>90</a:t>
            </a:fld>
            <a:endParaRPr spc="-25" dirty="0"/>
          </a:p>
        </p:txBody>
      </p:sp>
      <p:graphicFrame>
        <p:nvGraphicFramePr>
          <p:cNvPr id="4" name="object 4"/>
          <p:cNvGraphicFramePr>
            <a:graphicFrameLocks noGrp="1"/>
          </p:cNvGraphicFramePr>
          <p:nvPr/>
        </p:nvGraphicFramePr>
        <p:xfrm>
          <a:off x="1190809" y="3326459"/>
          <a:ext cx="16540480" cy="3514090"/>
        </p:xfrm>
        <a:graphic>
          <a:graphicData uri="http://schemas.openxmlformats.org/drawingml/2006/table">
            <a:tbl>
              <a:tblPr firstRow="1" bandRow="1">
                <a:tableStyleId>{2D5ABB26-0587-4C30-8999-92F81FD0307C}</a:tableStyleId>
              </a:tblPr>
              <a:tblGrid>
                <a:gridCol w="3117850">
                  <a:extLst>
                    <a:ext uri="{9D8B030D-6E8A-4147-A177-3AD203B41FA5}">
                      <a16:colId xmlns:a16="http://schemas.microsoft.com/office/drawing/2014/main" xmlns="" val="20000"/>
                    </a:ext>
                  </a:extLst>
                </a:gridCol>
                <a:gridCol w="5044440">
                  <a:extLst>
                    <a:ext uri="{9D8B030D-6E8A-4147-A177-3AD203B41FA5}">
                      <a16:colId xmlns:a16="http://schemas.microsoft.com/office/drawing/2014/main" xmlns="" val="20001"/>
                    </a:ext>
                  </a:extLst>
                </a:gridCol>
                <a:gridCol w="3575050">
                  <a:extLst>
                    <a:ext uri="{9D8B030D-6E8A-4147-A177-3AD203B41FA5}">
                      <a16:colId xmlns:a16="http://schemas.microsoft.com/office/drawing/2014/main" xmlns="" val="20002"/>
                    </a:ext>
                  </a:extLst>
                </a:gridCol>
                <a:gridCol w="4803140">
                  <a:extLst>
                    <a:ext uri="{9D8B030D-6E8A-4147-A177-3AD203B41FA5}">
                      <a16:colId xmlns:a16="http://schemas.microsoft.com/office/drawing/2014/main" xmlns="" val="20003"/>
                    </a:ext>
                  </a:extLst>
                </a:gridCol>
              </a:tblGrid>
              <a:tr h="878840">
                <a:tc>
                  <a:txBody>
                    <a:bodyPr/>
                    <a:lstStyle/>
                    <a:p>
                      <a:pPr algn="ctr">
                        <a:lnSpc>
                          <a:spcPct val="100000"/>
                        </a:lnSpc>
                        <a:spcBef>
                          <a:spcPts val="1510"/>
                        </a:spcBef>
                      </a:pPr>
                      <a:r>
                        <a:rPr sz="2950" b="1" spc="-10" dirty="0">
                          <a:latin typeface="Calibri"/>
                          <a:cs typeface="Calibri"/>
                        </a:rPr>
                        <a:t>TITUL</a:t>
                      </a:r>
                      <a:endParaRPr sz="2950">
                        <a:latin typeface="Calibri"/>
                        <a:cs typeface="Calibri"/>
                      </a:endParaRPr>
                    </a:p>
                  </a:txBody>
                  <a:tcPr marL="0" marR="0" marT="1917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algn="ctr">
                        <a:lnSpc>
                          <a:spcPts val="3175"/>
                        </a:lnSpc>
                        <a:spcBef>
                          <a:spcPts val="120"/>
                        </a:spcBef>
                      </a:pPr>
                      <a:r>
                        <a:rPr sz="2650" b="1" dirty="0">
                          <a:latin typeface="Calibri"/>
                          <a:cs typeface="Calibri"/>
                        </a:rPr>
                        <a:t>Roční</a:t>
                      </a:r>
                      <a:r>
                        <a:rPr sz="2650" b="1" spc="-105" dirty="0">
                          <a:latin typeface="Calibri"/>
                          <a:cs typeface="Calibri"/>
                        </a:rPr>
                        <a:t> </a:t>
                      </a:r>
                      <a:r>
                        <a:rPr sz="2650" b="1" dirty="0">
                          <a:latin typeface="Calibri"/>
                          <a:cs typeface="Calibri"/>
                        </a:rPr>
                        <a:t>sazba</a:t>
                      </a:r>
                      <a:r>
                        <a:rPr sz="2650" b="1" spc="-120" dirty="0">
                          <a:latin typeface="Calibri"/>
                          <a:cs typeface="Calibri"/>
                        </a:rPr>
                        <a:t> </a:t>
                      </a:r>
                      <a:r>
                        <a:rPr sz="2650" b="1" spc="-10" dirty="0">
                          <a:latin typeface="Calibri"/>
                          <a:cs typeface="Calibri"/>
                        </a:rPr>
                        <a:t>dotace</a:t>
                      </a:r>
                      <a:endParaRPr sz="2650">
                        <a:latin typeface="Calibri"/>
                        <a:cs typeface="Calibri"/>
                      </a:endParaRPr>
                    </a:p>
                    <a:p>
                      <a:pPr algn="ctr">
                        <a:lnSpc>
                          <a:spcPts val="3175"/>
                        </a:lnSpc>
                      </a:pPr>
                      <a:r>
                        <a:rPr sz="2650" b="1" spc="-10" dirty="0">
                          <a:latin typeface="Calibri"/>
                          <a:cs typeface="Calibri"/>
                        </a:rPr>
                        <a:t>EUR/ha</a:t>
                      </a:r>
                      <a:endParaRPr sz="2650">
                        <a:latin typeface="Calibri"/>
                        <a:cs typeface="Calibri"/>
                      </a:endParaRPr>
                    </a:p>
                  </a:txBody>
                  <a:tcPr marL="0" marR="0" marT="152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635" algn="ctr">
                        <a:lnSpc>
                          <a:spcPct val="100000"/>
                        </a:lnSpc>
                        <a:spcBef>
                          <a:spcPts val="1510"/>
                        </a:spcBef>
                      </a:pPr>
                      <a:r>
                        <a:rPr sz="2950" b="1" spc="-10" dirty="0">
                          <a:latin typeface="Calibri"/>
                          <a:cs typeface="Calibri"/>
                        </a:rPr>
                        <a:t>TITUL</a:t>
                      </a:r>
                      <a:endParaRPr sz="2950">
                        <a:latin typeface="Calibri"/>
                        <a:cs typeface="Calibri"/>
                      </a:endParaRPr>
                    </a:p>
                  </a:txBody>
                  <a:tcPr marL="0" marR="0" marT="1917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algn="ctr">
                        <a:lnSpc>
                          <a:spcPts val="3175"/>
                        </a:lnSpc>
                        <a:spcBef>
                          <a:spcPts val="120"/>
                        </a:spcBef>
                      </a:pPr>
                      <a:r>
                        <a:rPr sz="2650" b="1" dirty="0">
                          <a:latin typeface="Calibri"/>
                          <a:cs typeface="Calibri"/>
                        </a:rPr>
                        <a:t>Roční</a:t>
                      </a:r>
                      <a:r>
                        <a:rPr sz="2650" b="1" spc="-105" dirty="0">
                          <a:latin typeface="Calibri"/>
                          <a:cs typeface="Calibri"/>
                        </a:rPr>
                        <a:t> </a:t>
                      </a:r>
                      <a:r>
                        <a:rPr sz="2650" b="1" dirty="0">
                          <a:latin typeface="Calibri"/>
                          <a:cs typeface="Calibri"/>
                        </a:rPr>
                        <a:t>sazba</a:t>
                      </a:r>
                      <a:r>
                        <a:rPr sz="2650" b="1" spc="-120" dirty="0">
                          <a:latin typeface="Calibri"/>
                          <a:cs typeface="Calibri"/>
                        </a:rPr>
                        <a:t> </a:t>
                      </a:r>
                      <a:r>
                        <a:rPr sz="2650" b="1" spc="-10" dirty="0">
                          <a:latin typeface="Calibri"/>
                          <a:cs typeface="Calibri"/>
                        </a:rPr>
                        <a:t>dotace</a:t>
                      </a:r>
                      <a:endParaRPr sz="2650">
                        <a:latin typeface="Calibri"/>
                        <a:cs typeface="Calibri"/>
                      </a:endParaRPr>
                    </a:p>
                    <a:p>
                      <a:pPr algn="ctr">
                        <a:lnSpc>
                          <a:spcPts val="3175"/>
                        </a:lnSpc>
                      </a:pPr>
                      <a:r>
                        <a:rPr sz="2650" b="1" spc="-10" dirty="0">
                          <a:latin typeface="Calibri"/>
                          <a:cs typeface="Calibri"/>
                        </a:rPr>
                        <a:t>EUR/ha</a:t>
                      </a:r>
                      <a:endParaRPr sz="2650">
                        <a:latin typeface="Calibri"/>
                        <a:cs typeface="Calibri"/>
                      </a:endParaRPr>
                    </a:p>
                  </a:txBody>
                  <a:tcPr marL="0" marR="0" marT="152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xmlns="" val="10000"/>
                  </a:ext>
                </a:extLst>
              </a:tr>
              <a:tr h="527050">
                <a:tc>
                  <a:txBody>
                    <a:bodyPr/>
                    <a:lstStyle/>
                    <a:p>
                      <a:pPr marL="75565">
                        <a:lnSpc>
                          <a:spcPct val="100000"/>
                        </a:lnSpc>
                        <a:spcBef>
                          <a:spcPts val="130"/>
                        </a:spcBef>
                      </a:pPr>
                      <a:r>
                        <a:rPr sz="2950" spc="-20" dirty="0">
                          <a:latin typeface="Calibri"/>
                          <a:cs typeface="Calibri"/>
                        </a:rPr>
                        <a:t>ZÁKL</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tc>
                  <a:txBody>
                    <a:bodyPr/>
                    <a:lstStyle/>
                    <a:p>
                      <a:pPr algn="ctr">
                        <a:lnSpc>
                          <a:spcPct val="100000"/>
                        </a:lnSpc>
                        <a:spcBef>
                          <a:spcPts val="130"/>
                        </a:spcBef>
                      </a:pPr>
                      <a:r>
                        <a:rPr sz="2950" spc="-25" dirty="0">
                          <a:latin typeface="Calibri"/>
                          <a:cs typeface="Calibri"/>
                        </a:rPr>
                        <a:t>91</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tc>
                  <a:txBody>
                    <a:bodyPr/>
                    <a:lstStyle/>
                    <a:p>
                      <a:pPr marL="75565">
                        <a:lnSpc>
                          <a:spcPct val="100000"/>
                        </a:lnSpc>
                        <a:spcBef>
                          <a:spcPts val="130"/>
                        </a:spcBef>
                      </a:pPr>
                      <a:r>
                        <a:rPr sz="2950" spc="-10" dirty="0">
                          <a:latin typeface="Calibri"/>
                          <a:cs typeface="Calibri"/>
                        </a:rPr>
                        <a:t>CHŘÁSTAL*</a:t>
                      </a:r>
                      <a:r>
                        <a:rPr sz="2925" spc="-15" baseline="25641" dirty="0">
                          <a:latin typeface="Calibri"/>
                          <a:cs typeface="Calibri"/>
                        </a:rPr>
                        <a:t>/</a:t>
                      </a:r>
                      <a:r>
                        <a:rPr sz="2950" spc="-10" dirty="0">
                          <a:latin typeface="Calibri"/>
                          <a:cs typeface="Calibri"/>
                        </a:rPr>
                        <a:t>**</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tc>
                  <a:txBody>
                    <a:bodyPr/>
                    <a:lstStyle/>
                    <a:p>
                      <a:pPr algn="ctr">
                        <a:lnSpc>
                          <a:spcPct val="100000"/>
                        </a:lnSpc>
                        <a:spcBef>
                          <a:spcPts val="130"/>
                        </a:spcBef>
                      </a:pPr>
                      <a:r>
                        <a:rPr sz="2950" spc="-25" dirty="0">
                          <a:latin typeface="Calibri"/>
                          <a:cs typeface="Calibri"/>
                        </a:rPr>
                        <a:t>199</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1"/>
                  </a:ext>
                </a:extLst>
              </a:tr>
              <a:tr h="527050">
                <a:tc>
                  <a:txBody>
                    <a:bodyPr/>
                    <a:lstStyle/>
                    <a:p>
                      <a:pPr marL="75565">
                        <a:lnSpc>
                          <a:spcPct val="100000"/>
                        </a:lnSpc>
                        <a:spcBef>
                          <a:spcPts val="130"/>
                        </a:spcBef>
                      </a:pPr>
                      <a:r>
                        <a:rPr sz="2950" spc="-10" dirty="0">
                          <a:latin typeface="Calibri"/>
                          <a:cs typeface="Calibri"/>
                        </a:rPr>
                        <a:t>MVLH*/MVLN*</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635" algn="ctr">
                        <a:lnSpc>
                          <a:spcPct val="100000"/>
                        </a:lnSpc>
                        <a:spcBef>
                          <a:spcPts val="130"/>
                        </a:spcBef>
                      </a:pPr>
                      <a:r>
                        <a:rPr sz="2950" spc="-10" dirty="0">
                          <a:latin typeface="Calibri"/>
                          <a:cs typeface="Calibri"/>
                        </a:rPr>
                        <a:t>166/185</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75565">
                        <a:lnSpc>
                          <a:spcPct val="100000"/>
                        </a:lnSpc>
                        <a:spcBef>
                          <a:spcPts val="130"/>
                        </a:spcBef>
                      </a:pPr>
                      <a:r>
                        <a:rPr sz="2950" spc="-10" dirty="0">
                          <a:latin typeface="Calibri"/>
                          <a:cs typeface="Calibri"/>
                        </a:rPr>
                        <a:t>SSTaV</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algn="ctr">
                        <a:lnSpc>
                          <a:spcPct val="100000"/>
                        </a:lnSpc>
                        <a:spcBef>
                          <a:spcPts val="130"/>
                        </a:spcBef>
                      </a:pPr>
                      <a:r>
                        <a:rPr sz="2950" spc="-25" dirty="0">
                          <a:latin typeface="Calibri"/>
                          <a:cs typeface="Calibri"/>
                        </a:rPr>
                        <a:t>352</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2"/>
                  </a:ext>
                </a:extLst>
              </a:tr>
              <a:tr h="527050">
                <a:tc>
                  <a:txBody>
                    <a:bodyPr/>
                    <a:lstStyle/>
                    <a:p>
                      <a:pPr marL="75565">
                        <a:lnSpc>
                          <a:spcPct val="100000"/>
                        </a:lnSpc>
                        <a:spcBef>
                          <a:spcPts val="130"/>
                        </a:spcBef>
                      </a:pPr>
                      <a:r>
                        <a:rPr sz="2950" spc="-10" dirty="0">
                          <a:latin typeface="Calibri"/>
                          <a:cs typeface="Calibri"/>
                        </a:rPr>
                        <a:t>HSLH*/HSLN*</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algn="ctr">
                        <a:lnSpc>
                          <a:spcPct val="100000"/>
                        </a:lnSpc>
                        <a:spcBef>
                          <a:spcPts val="130"/>
                        </a:spcBef>
                      </a:pPr>
                      <a:r>
                        <a:rPr sz="2950" spc="-10" dirty="0">
                          <a:latin typeface="Calibri"/>
                          <a:cs typeface="Calibri"/>
                        </a:rPr>
                        <a:t>170/171</a:t>
                      </a:r>
                      <a:endParaRPr sz="2950" dirty="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75565">
                        <a:lnSpc>
                          <a:spcPct val="100000"/>
                        </a:lnSpc>
                        <a:spcBef>
                          <a:spcPts val="130"/>
                        </a:spcBef>
                      </a:pPr>
                      <a:r>
                        <a:rPr sz="2950" spc="-25" dirty="0">
                          <a:latin typeface="Calibri"/>
                          <a:cs typeface="Calibri"/>
                        </a:rPr>
                        <a:t>MÚP</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algn="ctr">
                        <a:lnSpc>
                          <a:spcPct val="100000"/>
                        </a:lnSpc>
                        <a:spcBef>
                          <a:spcPts val="130"/>
                        </a:spcBef>
                      </a:pPr>
                      <a:r>
                        <a:rPr sz="2950" spc="-25" dirty="0">
                          <a:latin typeface="Calibri"/>
                          <a:cs typeface="Calibri"/>
                        </a:rPr>
                        <a:t>352</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3"/>
                  </a:ext>
                </a:extLst>
              </a:tr>
              <a:tr h="527050">
                <a:tc>
                  <a:txBody>
                    <a:bodyPr/>
                    <a:lstStyle/>
                    <a:p>
                      <a:pPr marL="75565">
                        <a:lnSpc>
                          <a:spcPct val="100000"/>
                        </a:lnSpc>
                        <a:spcBef>
                          <a:spcPts val="130"/>
                        </a:spcBef>
                      </a:pPr>
                      <a:r>
                        <a:rPr sz="2950" spc="-20" dirty="0">
                          <a:latin typeface="Calibri"/>
                          <a:cs typeface="Calibri"/>
                        </a:rPr>
                        <a:t>PODM</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algn="ctr">
                        <a:lnSpc>
                          <a:spcPct val="100000"/>
                        </a:lnSpc>
                        <a:spcBef>
                          <a:spcPts val="130"/>
                        </a:spcBef>
                      </a:pPr>
                      <a:r>
                        <a:rPr sz="2950" spc="-25" dirty="0">
                          <a:latin typeface="Calibri"/>
                          <a:cs typeface="Calibri"/>
                        </a:rPr>
                        <a:t>691</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75565">
                        <a:lnSpc>
                          <a:spcPct val="100000"/>
                        </a:lnSpc>
                        <a:spcBef>
                          <a:spcPts val="130"/>
                        </a:spcBef>
                      </a:pPr>
                      <a:r>
                        <a:rPr sz="2950" spc="-20" dirty="0">
                          <a:latin typeface="Calibri"/>
                          <a:cs typeface="Calibri"/>
                        </a:rPr>
                        <a:t>DBP*</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algn="ctr">
                        <a:lnSpc>
                          <a:spcPct val="100000"/>
                        </a:lnSpc>
                        <a:spcBef>
                          <a:spcPts val="130"/>
                        </a:spcBef>
                      </a:pPr>
                      <a:r>
                        <a:rPr sz="2950" spc="-25" dirty="0">
                          <a:latin typeface="Calibri"/>
                          <a:cs typeface="Calibri"/>
                        </a:rPr>
                        <a:t>211</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4"/>
                  </a:ext>
                </a:extLst>
              </a:tr>
              <a:tr h="527050">
                <a:tc>
                  <a:txBody>
                    <a:bodyPr/>
                    <a:lstStyle/>
                    <a:p>
                      <a:pPr marL="75565">
                        <a:lnSpc>
                          <a:spcPct val="100000"/>
                        </a:lnSpc>
                        <a:spcBef>
                          <a:spcPts val="130"/>
                        </a:spcBef>
                      </a:pPr>
                      <a:r>
                        <a:rPr sz="2950" spc="-10" dirty="0">
                          <a:latin typeface="Calibri"/>
                          <a:cs typeface="Calibri"/>
                        </a:rPr>
                        <a:t>MODRÁSEK*</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algn="ctr">
                        <a:lnSpc>
                          <a:spcPct val="100000"/>
                        </a:lnSpc>
                        <a:spcBef>
                          <a:spcPts val="130"/>
                        </a:spcBef>
                      </a:pPr>
                      <a:r>
                        <a:rPr sz="2950" spc="-25" dirty="0">
                          <a:latin typeface="Calibri"/>
                          <a:cs typeface="Calibri"/>
                        </a:rPr>
                        <a:t>174</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75565">
                        <a:lnSpc>
                          <a:spcPct val="100000"/>
                        </a:lnSpc>
                        <a:spcBef>
                          <a:spcPts val="130"/>
                        </a:spcBef>
                      </a:pPr>
                      <a:r>
                        <a:rPr sz="2950" spc="-20" dirty="0">
                          <a:latin typeface="Calibri"/>
                          <a:cs typeface="Calibri"/>
                        </a:rPr>
                        <a:t>PnV*</a:t>
                      </a:r>
                      <a:endParaRPr sz="295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algn="ctr">
                        <a:lnSpc>
                          <a:spcPct val="100000"/>
                        </a:lnSpc>
                        <a:spcBef>
                          <a:spcPts val="130"/>
                        </a:spcBef>
                      </a:pPr>
                      <a:r>
                        <a:rPr sz="2950" spc="-25" dirty="0">
                          <a:latin typeface="Calibri"/>
                          <a:cs typeface="Calibri"/>
                        </a:rPr>
                        <a:t>148</a:t>
                      </a:r>
                      <a:endParaRPr sz="2950" dirty="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5"/>
                  </a:ext>
                </a:extLst>
              </a:tr>
            </a:tbl>
          </a:graphicData>
        </a:graphic>
      </p:graphicFrame>
      <p:sp>
        <p:nvSpPr>
          <p:cNvPr id="5" name="object 5"/>
          <p:cNvSpPr txBox="1"/>
          <p:nvPr/>
        </p:nvSpPr>
        <p:spPr>
          <a:xfrm>
            <a:off x="770560" y="7648163"/>
            <a:ext cx="17206290" cy="4202432"/>
          </a:xfrm>
          <a:prstGeom prst="rect">
            <a:avLst/>
          </a:prstGeom>
        </p:spPr>
        <p:txBody>
          <a:bodyPr vert="horz" wrap="square" lIns="0" tIns="74930" rIns="0" bIns="0" rtlCol="0">
            <a:spAutoFit/>
          </a:bodyPr>
          <a:lstStyle/>
          <a:p>
            <a:pPr marL="427990" indent="-415925">
              <a:spcBef>
                <a:spcPts val="590"/>
              </a:spcBef>
              <a:buClr>
                <a:srgbClr val="CDCE00"/>
              </a:buClr>
              <a:buFont typeface="Arial"/>
              <a:buChar char="•"/>
              <a:tabLst>
                <a:tab pos="427990" algn="l"/>
                <a:tab pos="428625" algn="l"/>
              </a:tabLst>
            </a:pPr>
            <a:r>
              <a:rPr sz="4400" spc="150" dirty="0">
                <a:latin typeface="Trebuchet MS"/>
                <a:cs typeface="Trebuchet MS"/>
              </a:rPr>
              <a:t>*</a:t>
            </a:r>
            <a:r>
              <a:rPr sz="4400" spc="-135" dirty="0">
                <a:latin typeface="Trebuchet MS"/>
                <a:cs typeface="Trebuchet MS"/>
              </a:rPr>
              <a:t> </a:t>
            </a:r>
            <a:r>
              <a:rPr sz="4400" spc="-90" dirty="0">
                <a:latin typeface="Trebuchet MS"/>
                <a:cs typeface="Trebuchet MS"/>
              </a:rPr>
              <a:t>Při</a:t>
            </a:r>
            <a:r>
              <a:rPr sz="4400" spc="-75" dirty="0">
                <a:latin typeface="Trebuchet MS"/>
                <a:cs typeface="Trebuchet MS"/>
              </a:rPr>
              <a:t> </a:t>
            </a:r>
            <a:r>
              <a:rPr sz="4400" spc="-100" dirty="0">
                <a:latin typeface="Trebuchet MS"/>
                <a:cs typeface="Trebuchet MS"/>
              </a:rPr>
              <a:t>souběhu</a:t>
            </a:r>
            <a:r>
              <a:rPr sz="4400" spc="-70" dirty="0">
                <a:latin typeface="Trebuchet MS"/>
                <a:cs typeface="Trebuchet MS"/>
              </a:rPr>
              <a:t> </a:t>
            </a:r>
            <a:r>
              <a:rPr sz="4400" dirty="0">
                <a:latin typeface="Trebuchet MS"/>
                <a:cs typeface="Trebuchet MS"/>
              </a:rPr>
              <a:t>s</a:t>
            </a:r>
            <a:r>
              <a:rPr sz="4400" spc="-95" dirty="0">
                <a:latin typeface="Trebuchet MS"/>
                <a:cs typeface="Trebuchet MS"/>
              </a:rPr>
              <a:t> </a:t>
            </a:r>
            <a:r>
              <a:rPr sz="4400" spc="-200" dirty="0">
                <a:latin typeface="Trebuchet MS"/>
                <a:cs typeface="Trebuchet MS"/>
              </a:rPr>
              <a:t>oblastmi,</a:t>
            </a:r>
            <a:r>
              <a:rPr sz="4400" spc="-355" dirty="0">
                <a:latin typeface="Trebuchet MS"/>
                <a:cs typeface="Trebuchet MS"/>
              </a:rPr>
              <a:t> </a:t>
            </a:r>
            <a:r>
              <a:rPr sz="4400" dirty="0">
                <a:latin typeface="Trebuchet MS"/>
                <a:cs typeface="Trebuchet MS"/>
              </a:rPr>
              <a:t>s</a:t>
            </a:r>
            <a:r>
              <a:rPr sz="4400" spc="-90" dirty="0">
                <a:latin typeface="Trebuchet MS"/>
                <a:cs typeface="Trebuchet MS"/>
              </a:rPr>
              <a:t> </a:t>
            </a:r>
            <a:r>
              <a:rPr sz="4400" spc="-145" dirty="0">
                <a:latin typeface="Trebuchet MS"/>
                <a:cs typeface="Trebuchet MS"/>
              </a:rPr>
              <a:t>omezením</a:t>
            </a:r>
            <a:r>
              <a:rPr sz="4400" spc="-75" dirty="0">
                <a:latin typeface="Trebuchet MS"/>
                <a:cs typeface="Trebuchet MS"/>
              </a:rPr>
              <a:t> </a:t>
            </a:r>
            <a:r>
              <a:rPr sz="4400" spc="-175" dirty="0">
                <a:latin typeface="Trebuchet MS"/>
                <a:cs typeface="Trebuchet MS"/>
              </a:rPr>
              <a:t>hnojení</a:t>
            </a:r>
            <a:r>
              <a:rPr sz="4400" spc="-70" dirty="0">
                <a:latin typeface="Trebuchet MS"/>
                <a:cs typeface="Trebuchet MS"/>
              </a:rPr>
              <a:t> </a:t>
            </a:r>
            <a:r>
              <a:rPr sz="4400" spc="-145" dirty="0">
                <a:latin typeface="Trebuchet MS"/>
                <a:cs typeface="Trebuchet MS"/>
              </a:rPr>
              <a:t>dochází</a:t>
            </a:r>
            <a:r>
              <a:rPr sz="4400" spc="-80" dirty="0">
                <a:latin typeface="Trebuchet MS"/>
                <a:cs typeface="Trebuchet MS"/>
              </a:rPr>
              <a:t> </a:t>
            </a:r>
            <a:r>
              <a:rPr sz="4400" dirty="0">
                <a:latin typeface="Trebuchet MS"/>
                <a:cs typeface="Trebuchet MS"/>
              </a:rPr>
              <a:t>k</a:t>
            </a:r>
            <a:r>
              <a:rPr sz="4400" spc="-90" dirty="0">
                <a:latin typeface="Trebuchet MS"/>
                <a:cs typeface="Trebuchet MS"/>
              </a:rPr>
              <a:t> </a:t>
            </a:r>
            <a:r>
              <a:rPr sz="4400" spc="-160" dirty="0">
                <a:latin typeface="Trebuchet MS"/>
                <a:cs typeface="Trebuchet MS"/>
              </a:rPr>
              <a:t>snížení</a:t>
            </a:r>
            <a:r>
              <a:rPr sz="4400" spc="-65" dirty="0">
                <a:latin typeface="Trebuchet MS"/>
                <a:cs typeface="Trebuchet MS"/>
              </a:rPr>
              <a:t> </a:t>
            </a:r>
            <a:r>
              <a:rPr sz="4400" spc="-275" dirty="0">
                <a:latin typeface="Trebuchet MS"/>
                <a:cs typeface="Trebuchet MS"/>
              </a:rPr>
              <a:t>sazby.</a:t>
            </a:r>
            <a:endParaRPr sz="4400" dirty="0">
              <a:latin typeface="Trebuchet MS"/>
              <a:cs typeface="Trebuchet MS"/>
            </a:endParaRPr>
          </a:p>
          <a:p>
            <a:pPr marL="427990" indent="-415925">
              <a:spcBef>
                <a:spcPts val="495"/>
              </a:spcBef>
              <a:buClr>
                <a:srgbClr val="CDCE00"/>
              </a:buClr>
              <a:buFont typeface="Arial"/>
              <a:buChar char="•"/>
              <a:tabLst>
                <a:tab pos="427990" algn="l"/>
                <a:tab pos="428625" algn="l"/>
              </a:tabLst>
            </a:pPr>
            <a:r>
              <a:rPr sz="4400" spc="150" dirty="0">
                <a:latin typeface="Trebuchet MS"/>
                <a:cs typeface="Trebuchet MS"/>
              </a:rPr>
              <a:t>**</a:t>
            </a:r>
            <a:r>
              <a:rPr sz="4400" spc="-515" dirty="0">
                <a:latin typeface="Trebuchet MS"/>
                <a:cs typeface="Trebuchet MS"/>
              </a:rPr>
              <a:t> </a:t>
            </a:r>
            <a:r>
              <a:rPr sz="4400" spc="50" dirty="0">
                <a:latin typeface="Trebuchet MS"/>
                <a:cs typeface="Trebuchet MS"/>
              </a:rPr>
              <a:t>V</a:t>
            </a:r>
            <a:r>
              <a:rPr sz="4400" spc="-50" dirty="0">
                <a:latin typeface="Trebuchet MS"/>
                <a:cs typeface="Trebuchet MS"/>
              </a:rPr>
              <a:t> </a:t>
            </a:r>
            <a:r>
              <a:rPr sz="4400" spc="-200" dirty="0">
                <a:latin typeface="Trebuchet MS"/>
                <a:cs typeface="Trebuchet MS"/>
              </a:rPr>
              <a:t>případě,</a:t>
            </a:r>
            <a:r>
              <a:rPr sz="4400" spc="-365" dirty="0">
                <a:latin typeface="Trebuchet MS"/>
                <a:cs typeface="Trebuchet MS"/>
              </a:rPr>
              <a:t> </a:t>
            </a:r>
            <a:r>
              <a:rPr sz="4400" spc="-185" dirty="0">
                <a:latin typeface="Trebuchet MS"/>
                <a:cs typeface="Trebuchet MS"/>
              </a:rPr>
              <a:t>že</a:t>
            </a:r>
            <a:r>
              <a:rPr sz="4400" spc="-55" dirty="0">
                <a:latin typeface="Trebuchet MS"/>
                <a:cs typeface="Trebuchet MS"/>
              </a:rPr>
              <a:t> </a:t>
            </a:r>
            <a:r>
              <a:rPr sz="4400" spc="-170" dirty="0">
                <a:latin typeface="Trebuchet MS"/>
                <a:cs typeface="Trebuchet MS"/>
              </a:rPr>
              <a:t>bude</a:t>
            </a:r>
            <a:r>
              <a:rPr sz="4400" spc="-50" dirty="0">
                <a:latin typeface="Trebuchet MS"/>
                <a:cs typeface="Trebuchet MS"/>
              </a:rPr>
              <a:t> </a:t>
            </a:r>
            <a:r>
              <a:rPr sz="4400" spc="-229" dirty="0">
                <a:latin typeface="Trebuchet MS"/>
                <a:cs typeface="Trebuchet MS"/>
              </a:rPr>
              <a:t>na</a:t>
            </a:r>
            <a:r>
              <a:rPr sz="4400" spc="-55" dirty="0">
                <a:latin typeface="Trebuchet MS"/>
                <a:cs typeface="Trebuchet MS"/>
              </a:rPr>
              <a:t> </a:t>
            </a:r>
            <a:r>
              <a:rPr sz="4400" spc="-175" dirty="0">
                <a:latin typeface="Trebuchet MS"/>
                <a:cs typeface="Trebuchet MS"/>
              </a:rPr>
              <a:t>dílu</a:t>
            </a:r>
            <a:r>
              <a:rPr sz="4400" spc="-55" dirty="0">
                <a:latin typeface="Trebuchet MS"/>
                <a:cs typeface="Trebuchet MS"/>
              </a:rPr>
              <a:t> </a:t>
            </a:r>
            <a:r>
              <a:rPr sz="4400" spc="-120" dirty="0">
                <a:latin typeface="Trebuchet MS"/>
                <a:cs typeface="Trebuchet MS"/>
              </a:rPr>
              <a:t>půdního</a:t>
            </a:r>
            <a:r>
              <a:rPr sz="4400" spc="-60" dirty="0">
                <a:latin typeface="Trebuchet MS"/>
                <a:cs typeface="Trebuchet MS"/>
              </a:rPr>
              <a:t> </a:t>
            </a:r>
            <a:r>
              <a:rPr sz="4400" spc="-105" dirty="0">
                <a:latin typeface="Trebuchet MS"/>
                <a:cs typeface="Trebuchet MS"/>
              </a:rPr>
              <a:t>bloku</a:t>
            </a:r>
            <a:r>
              <a:rPr sz="4400" spc="-55" dirty="0">
                <a:latin typeface="Trebuchet MS"/>
                <a:cs typeface="Trebuchet MS"/>
              </a:rPr>
              <a:t> </a:t>
            </a:r>
            <a:r>
              <a:rPr sz="4400" spc="-105" dirty="0">
                <a:latin typeface="Trebuchet MS"/>
                <a:cs typeface="Trebuchet MS"/>
              </a:rPr>
              <a:t>povoleno</a:t>
            </a:r>
            <a:r>
              <a:rPr sz="4400" spc="-65" dirty="0">
                <a:latin typeface="Trebuchet MS"/>
                <a:cs typeface="Trebuchet MS"/>
              </a:rPr>
              <a:t> </a:t>
            </a:r>
            <a:r>
              <a:rPr sz="4400" spc="-130" dirty="0">
                <a:latin typeface="Trebuchet MS"/>
                <a:cs typeface="Trebuchet MS"/>
              </a:rPr>
              <a:t>orgánem</a:t>
            </a:r>
            <a:r>
              <a:rPr sz="4400" spc="-55" dirty="0">
                <a:latin typeface="Trebuchet MS"/>
                <a:cs typeface="Trebuchet MS"/>
              </a:rPr>
              <a:t> </a:t>
            </a:r>
            <a:r>
              <a:rPr sz="4400" spc="-120" dirty="0">
                <a:latin typeface="Trebuchet MS"/>
                <a:cs typeface="Trebuchet MS"/>
              </a:rPr>
              <a:t>ochrany</a:t>
            </a:r>
            <a:r>
              <a:rPr sz="4400" spc="-55" dirty="0">
                <a:latin typeface="Trebuchet MS"/>
                <a:cs typeface="Trebuchet MS"/>
              </a:rPr>
              <a:t> </a:t>
            </a:r>
            <a:r>
              <a:rPr sz="4400" spc="-90" dirty="0">
                <a:latin typeface="Trebuchet MS"/>
                <a:cs typeface="Trebuchet MS"/>
              </a:rPr>
              <a:t>přírody</a:t>
            </a:r>
            <a:r>
              <a:rPr sz="4400" spc="-70" dirty="0">
                <a:latin typeface="Trebuchet MS"/>
                <a:cs typeface="Trebuchet MS"/>
              </a:rPr>
              <a:t> </a:t>
            </a:r>
            <a:r>
              <a:rPr sz="4400" spc="-165" dirty="0" err="1">
                <a:latin typeface="Trebuchet MS"/>
                <a:cs typeface="Trebuchet MS"/>
              </a:rPr>
              <a:t>přihnojení</a:t>
            </a:r>
            <a:r>
              <a:rPr sz="4400" spc="-75" dirty="0">
                <a:latin typeface="Trebuchet MS"/>
                <a:cs typeface="Trebuchet MS"/>
              </a:rPr>
              <a:t> </a:t>
            </a:r>
            <a:r>
              <a:rPr sz="4400" spc="-65" dirty="0" err="1">
                <a:latin typeface="Trebuchet MS"/>
                <a:cs typeface="Trebuchet MS"/>
              </a:rPr>
              <a:t>travního</a:t>
            </a:r>
            <a:r>
              <a:rPr lang="cs-CZ" sz="4400" spc="-65" dirty="0">
                <a:latin typeface="Trebuchet MS"/>
                <a:cs typeface="Trebuchet MS"/>
              </a:rPr>
              <a:t> </a:t>
            </a:r>
            <a:r>
              <a:rPr sz="4400" spc="-125" dirty="0" err="1">
                <a:latin typeface="Trebuchet MS"/>
                <a:cs typeface="Trebuchet MS"/>
              </a:rPr>
              <a:t>porostu</a:t>
            </a:r>
            <a:r>
              <a:rPr sz="4400" spc="-125" dirty="0">
                <a:latin typeface="Trebuchet MS"/>
                <a:cs typeface="Trebuchet MS"/>
              </a:rPr>
              <a:t>,</a:t>
            </a:r>
            <a:r>
              <a:rPr sz="4400" spc="-375" dirty="0">
                <a:latin typeface="Trebuchet MS"/>
                <a:cs typeface="Trebuchet MS"/>
              </a:rPr>
              <a:t> </a:t>
            </a:r>
            <a:r>
              <a:rPr sz="4400" spc="-170" dirty="0">
                <a:latin typeface="Trebuchet MS"/>
                <a:cs typeface="Trebuchet MS"/>
              </a:rPr>
              <a:t>bude</a:t>
            </a:r>
            <a:r>
              <a:rPr sz="4400" spc="-65" dirty="0">
                <a:latin typeface="Trebuchet MS"/>
                <a:cs typeface="Trebuchet MS"/>
              </a:rPr>
              <a:t> </a:t>
            </a:r>
            <a:r>
              <a:rPr sz="4400" spc="-160" dirty="0">
                <a:latin typeface="Trebuchet MS"/>
                <a:cs typeface="Trebuchet MS"/>
              </a:rPr>
              <a:t>v</a:t>
            </a:r>
            <a:r>
              <a:rPr sz="4400" spc="-65" dirty="0">
                <a:latin typeface="Trebuchet MS"/>
                <a:cs typeface="Trebuchet MS"/>
              </a:rPr>
              <a:t> </a:t>
            </a:r>
            <a:r>
              <a:rPr sz="4400" spc="-195" dirty="0">
                <a:latin typeface="Trebuchet MS"/>
                <a:cs typeface="Trebuchet MS"/>
              </a:rPr>
              <a:t>daném</a:t>
            </a:r>
            <a:r>
              <a:rPr sz="4400" spc="-65" dirty="0">
                <a:latin typeface="Trebuchet MS"/>
                <a:cs typeface="Trebuchet MS"/>
              </a:rPr>
              <a:t> </a:t>
            </a:r>
            <a:r>
              <a:rPr sz="4400" spc="-75" dirty="0">
                <a:latin typeface="Trebuchet MS"/>
                <a:cs typeface="Trebuchet MS"/>
              </a:rPr>
              <a:t>roce</a:t>
            </a:r>
            <a:r>
              <a:rPr sz="4400" spc="-150" dirty="0">
                <a:latin typeface="Trebuchet MS"/>
                <a:cs typeface="Trebuchet MS"/>
              </a:rPr>
              <a:t> </a:t>
            </a:r>
            <a:r>
              <a:rPr sz="4400" spc="-155" dirty="0">
                <a:latin typeface="Trebuchet MS"/>
                <a:cs typeface="Trebuchet MS"/>
              </a:rPr>
              <a:t>docházet</a:t>
            </a:r>
            <a:r>
              <a:rPr sz="4400" spc="-65" dirty="0">
                <a:latin typeface="Trebuchet MS"/>
                <a:cs typeface="Trebuchet MS"/>
              </a:rPr>
              <a:t> </a:t>
            </a:r>
            <a:r>
              <a:rPr sz="4400" dirty="0">
                <a:latin typeface="Trebuchet MS"/>
                <a:cs typeface="Trebuchet MS"/>
              </a:rPr>
              <a:t>k</a:t>
            </a:r>
            <a:r>
              <a:rPr sz="4400" spc="-140" dirty="0">
                <a:latin typeface="Trebuchet MS"/>
                <a:cs typeface="Trebuchet MS"/>
              </a:rPr>
              <a:t> </a:t>
            </a:r>
            <a:r>
              <a:rPr sz="4400" spc="-105" dirty="0">
                <a:latin typeface="Trebuchet MS"/>
                <a:cs typeface="Trebuchet MS"/>
              </a:rPr>
              <a:t>odpočtu</a:t>
            </a:r>
            <a:r>
              <a:rPr sz="4400" spc="-80" dirty="0">
                <a:latin typeface="Trebuchet MS"/>
                <a:cs typeface="Trebuchet MS"/>
              </a:rPr>
              <a:t> </a:t>
            </a:r>
            <a:r>
              <a:rPr sz="4400" spc="-215" dirty="0">
                <a:latin typeface="Trebuchet MS"/>
                <a:cs typeface="Trebuchet MS"/>
              </a:rPr>
              <a:t>ve</a:t>
            </a:r>
            <a:r>
              <a:rPr sz="4400" spc="-65" dirty="0">
                <a:latin typeface="Trebuchet MS"/>
                <a:cs typeface="Trebuchet MS"/>
              </a:rPr>
              <a:t> </a:t>
            </a:r>
            <a:r>
              <a:rPr sz="4400" spc="-145" dirty="0">
                <a:latin typeface="Trebuchet MS"/>
                <a:cs typeface="Trebuchet MS"/>
              </a:rPr>
              <a:t>výši</a:t>
            </a:r>
            <a:r>
              <a:rPr sz="4400" spc="-80" dirty="0">
                <a:latin typeface="Trebuchet MS"/>
                <a:cs typeface="Trebuchet MS"/>
              </a:rPr>
              <a:t> </a:t>
            </a:r>
            <a:r>
              <a:rPr sz="4400" dirty="0">
                <a:latin typeface="Trebuchet MS"/>
                <a:cs typeface="Trebuchet MS"/>
              </a:rPr>
              <a:t>95</a:t>
            </a:r>
            <a:r>
              <a:rPr sz="4400" spc="-85" dirty="0">
                <a:latin typeface="Trebuchet MS"/>
                <a:cs typeface="Trebuchet MS"/>
              </a:rPr>
              <a:t> </a:t>
            </a:r>
            <a:r>
              <a:rPr sz="4400" spc="-10" dirty="0">
                <a:latin typeface="Trebuchet MS"/>
                <a:cs typeface="Trebuchet MS"/>
              </a:rPr>
              <a:t>EUR/ha.</a:t>
            </a:r>
            <a:endParaRPr sz="4400" dirty="0">
              <a:latin typeface="Trebuchet MS"/>
              <a:cs typeface="Trebuchet MS"/>
            </a:endParaRPr>
          </a:p>
          <a:p>
            <a:pPr>
              <a:spcBef>
                <a:spcPts val="45"/>
              </a:spcBef>
            </a:pPr>
            <a:endParaRPr sz="4400" dirty="0">
              <a:latin typeface="Trebuchet MS"/>
              <a:cs typeface="Trebuchet MS"/>
            </a:endParaRPr>
          </a:p>
          <a:p>
            <a:pPr marL="427990" indent="-415925">
              <a:buClr>
                <a:srgbClr val="CDCE00"/>
              </a:buClr>
              <a:buFont typeface="Arial"/>
              <a:buChar char="•"/>
              <a:tabLst>
                <a:tab pos="427990" algn="l"/>
                <a:tab pos="428625" algn="l"/>
              </a:tabLst>
            </a:pPr>
            <a:r>
              <a:rPr sz="4400" spc="-90" dirty="0">
                <a:latin typeface="Trebuchet MS"/>
                <a:cs typeface="Trebuchet MS"/>
              </a:rPr>
              <a:t>Při</a:t>
            </a:r>
            <a:r>
              <a:rPr sz="4400" spc="-125" dirty="0">
                <a:latin typeface="Trebuchet MS"/>
                <a:cs typeface="Trebuchet MS"/>
              </a:rPr>
              <a:t> </a:t>
            </a:r>
            <a:r>
              <a:rPr sz="4400" spc="-105" dirty="0">
                <a:latin typeface="Trebuchet MS"/>
                <a:cs typeface="Trebuchet MS"/>
              </a:rPr>
              <a:t>souběhu</a:t>
            </a:r>
            <a:r>
              <a:rPr sz="4400" spc="-75" dirty="0">
                <a:latin typeface="Trebuchet MS"/>
                <a:cs typeface="Trebuchet MS"/>
              </a:rPr>
              <a:t> </a:t>
            </a:r>
            <a:r>
              <a:rPr sz="4400" dirty="0">
                <a:latin typeface="Trebuchet MS"/>
                <a:cs typeface="Trebuchet MS"/>
              </a:rPr>
              <a:t>s</a:t>
            </a:r>
            <a:r>
              <a:rPr sz="4400" spc="-75" dirty="0">
                <a:latin typeface="Trebuchet MS"/>
                <a:cs typeface="Trebuchet MS"/>
              </a:rPr>
              <a:t> </a:t>
            </a:r>
            <a:r>
              <a:rPr sz="4400" spc="190" dirty="0">
                <a:latin typeface="Trebuchet MS"/>
                <a:cs typeface="Trebuchet MS"/>
              </a:rPr>
              <a:t>EZ–</a:t>
            </a:r>
            <a:r>
              <a:rPr sz="4400" spc="-75" dirty="0">
                <a:latin typeface="Trebuchet MS"/>
                <a:cs typeface="Trebuchet MS"/>
              </a:rPr>
              <a:t> </a:t>
            </a:r>
            <a:r>
              <a:rPr sz="4400" spc="-160" dirty="0">
                <a:latin typeface="Trebuchet MS"/>
                <a:cs typeface="Trebuchet MS"/>
              </a:rPr>
              <a:t>trvalý</a:t>
            </a:r>
            <a:r>
              <a:rPr sz="4400" spc="-75" dirty="0">
                <a:latin typeface="Trebuchet MS"/>
                <a:cs typeface="Trebuchet MS"/>
              </a:rPr>
              <a:t> </a:t>
            </a:r>
            <a:r>
              <a:rPr sz="4400" spc="-180" dirty="0">
                <a:latin typeface="Trebuchet MS"/>
                <a:cs typeface="Trebuchet MS"/>
              </a:rPr>
              <a:t>travní</a:t>
            </a:r>
            <a:r>
              <a:rPr sz="4400" spc="-65" dirty="0">
                <a:latin typeface="Trebuchet MS"/>
                <a:cs typeface="Trebuchet MS"/>
              </a:rPr>
              <a:t> </a:t>
            </a:r>
            <a:r>
              <a:rPr sz="4400" spc="-45" dirty="0">
                <a:latin typeface="Trebuchet MS"/>
                <a:cs typeface="Trebuchet MS"/>
              </a:rPr>
              <a:t>porost</a:t>
            </a:r>
            <a:r>
              <a:rPr sz="4400" spc="-75" dirty="0">
                <a:latin typeface="Trebuchet MS"/>
                <a:cs typeface="Trebuchet MS"/>
              </a:rPr>
              <a:t> </a:t>
            </a:r>
            <a:r>
              <a:rPr sz="4400" spc="-175" dirty="0">
                <a:latin typeface="Trebuchet MS"/>
                <a:cs typeface="Trebuchet MS"/>
              </a:rPr>
              <a:t>stanovena</a:t>
            </a:r>
            <a:r>
              <a:rPr sz="4400" spc="-65" dirty="0">
                <a:latin typeface="Trebuchet MS"/>
                <a:cs typeface="Trebuchet MS"/>
              </a:rPr>
              <a:t> </a:t>
            </a:r>
            <a:r>
              <a:rPr sz="4400" spc="-165" dirty="0">
                <a:latin typeface="Trebuchet MS"/>
                <a:cs typeface="Trebuchet MS"/>
              </a:rPr>
              <a:t>samostatná</a:t>
            </a:r>
            <a:r>
              <a:rPr sz="4400" spc="-55" dirty="0">
                <a:latin typeface="Trebuchet MS"/>
                <a:cs typeface="Trebuchet MS"/>
              </a:rPr>
              <a:t> </a:t>
            </a:r>
            <a:r>
              <a:rPr sz="4400" spc="-270" dirty="0">
                <a:latin typeface="Trebuchet MS"/>
                <a:cs typeface="Trebuchet MS"/>
              </a:rPr>
              <a:t>platba.</a:t>
            </a:r>
            <a:endParaRPr sz="4400" dirty="0">
              <a:latin typeface="Trebuchet MS"/>
              <a:cs typeface="Trebuchet M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415" y="2273887"/>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sp>
        <p:nvSpPr>
          <p:cNvPr id="3" name="object 3"/>
          <p:cNvSpPr txBox="1">
            <a:spLocks noGrp="1"/>
          </p:cNvSpPr>
          <p:nvPr>
            <p:ph type="title"/>
          </p:nvPr>
        </p:nvSpPr>
        <p:spPr>
          <a:xfrm>
            <a:off x="770561" y="377825"/>
            <a:ext cx="14615490" cy="1624780"/>
          </a:xfrm>
          <a:prstGeom prst="rect">
            <a:avLst/>
          </a:prstGeom>
        </p:spPr>
        <p:txBody>
          <a:bodyPr vert="horz" wrap="square" lIns="0" tIns="405106" rIns="0" bIns="0" rtlCol="0">
            <a:spAutoFit/>
          </a:bodyPr>
          <a:lstStyle/>
          <a:p>
            <a:pPr marL="12065" algn="ctr">
              <a:spcBef>
                <a:spcPts val="105"/>
              </a:spcBef>
            </a:pPr>
            <a:r>
              <a:rPr sz="3950" b="1" spc="355" dirty="0"/>
              <a:t>PODOPATŘENÍ</a:t>
            </a:r>
            <a:r>
              <a:rPr sz="3950" b="1" spc="-60" dirty="0"/>
              <a:t> </a:t>
            </a:r>
            <a:r>
              <a:rPr sz="3950" b="1" spc="420" dirty="0"/>
              <a:t>OŠETŘOVÁNÍ</a:t>
            </a:r>
            <a:r>
              <a:rPr sz="3950" b="1" spc="-75" dirty="0"/>
              <a:t> </a:t>
            </a:r>
            <a:r>
              <a:rPr sz="3950" b="1" spc="470" dirty="0"/>
              <a:t>EXTENZIVNÍCH</a:t>
            </a:r>
            <a:r>
              <a:rPr sz="3950" b="1" spc="-685" dirty="0"/>
              <a:t> </a:t>
            </a:r>
            <a:r>
              <a:rPr sz="3950" b="1" spc="420" dirty="0"/>
              <a:t>TRAVNÍCH</a:t>
            </a:r>
            <a:r>
              <a:rPr sz="3950" b="1" spc="-75" dirty="0"/>
              <a:t> </a:t>
            </a:r>
            <a:r>
              <a:rPr sz="3950" b="1" spc="430" dirty="0"/>
              <a:t>POROSTŮ</a:t>
            </a:r>
            <a:endParaRPr sz="3950" b="1" dirty="0"/>
          </a:p>
        </p:txBody>
      </p:sp>
      <p:sp>
        <p:nvSpPr>
          <p:cNvPr id="7" name="object 7"/>
          <p:cNvSpPr txBox="1">
            <a:spLocks noGrp="1"/>
          </p:cNvSpPr>
          <p:nvPr>
            <p:ph type="sldNum" sz="quarter" idx="12"/>
          </p:nvPr>
        </p:nvSpPr>
        <p:spPr>
          <a:xfrm>
            <a:off x="14474954" y="17797463"/>
            <a:ext cx="4623943" cy="273793"/>
          </a:xfrm>
          <a:prstGeom prst="rect">
            <a:avLst/>
          </a:prstGeom>
        </p:spPr>
        <p:txBody>
          <a:bodyPr vert="horz" wrap="square" lIns="0" tIns="0" rIns="0" bIns="0" rtlCol="0">
            <a:spAutoFit/>
          </a:bodyPr>
          <a:lstStyle/>
          <a:p>
            <a:pPr marL="38100">
              <a:lnSpc>
                <a:spcPts val="2330"/>
              </a:lnSpc>
            </a:pPr>
            <a:fld id="{81D60167-4931-47E6-BA6A-407CBD079E47}" type="slidenum">
              <a:rPr spc="-25" dirty="0"/>
              <a:pPr marL="38100">
                <a:lnSpc>
                  <a:spcPts val="2330"/>
                </a:lnSpc>
              </a:pPr>
              <a:t>91</a:t>
            </a:fld>
            <a:endParaRPr spc="-25" dirty="0"/>
          </a:p>
        </p:txBody>
      </p:sp>
      <p:pic>
        <p:nvPicPr>
          <p:cNvPr id="4" name="object 4"/>
          <p:cNvPicPr/>
          <p:nvPr/>
        </p:nvPicPr>
        <p:blipFill>
          <a:blip r:embed="rId2" cstate="print"/>
          <a:stretch>
            <a:fillRect/>
          </a:stretch>
        </p:blipFill>
        <p:spPr>
          <a:xfrm>
            <a:off x="934240" y="3958893"/>
            <a:ext cx="200892" cy="214651"/>
          </a:xfrm>
          <a:prstGeom prst="rect">
            <a:avLst/>
          </a:prstGeom>
        </p:spPr>
      </p:pic>
      <p:sp>
        <p:nvSpPr>
          <p:cNvPr id="5" name="object 5"/>
          <p:cNvSpPr txBox="1"/>
          <p:nvPr/>
        </p:nvSpPr>
        <p:spPr>
          <a:xfrm>
            <a:off x="372416" y="2268268"/>
            <a:ext cx="18726482" cy="10828604"/>
          </a:xfrm>
          <a:prstGeom prst="rect">
            <a:avLst/>
          </a:prstGeom>
        </p:spPr>
        <p:txBody>
          <a:bodyPr vert="horz" wrap="square" lIns="0" tIns="220979" rIns="0" bIns="0" rtlCol="0">
            <a:spAutoFit/>
          </a:bodyPr>
          <a:lstStyle/>
          <a:p>
            <a:pPr marL="12700">
              <a:spcBef>
                <a:spcPts val="1739"/>
              </a:spcBef>
            </a:pPr>
            <a:r>
              <a:rPr sz="3200" b="1" spc="250" dirty="0">
                <a:solidFill>
                  <a:schemeClr val="accent1">
                    <a:lumMod val="50000"/>
                  </a:schemeClr>
                </a:solidFill>
                <a:latin typeface="Trebuchet MS"/>
                <a:cs typeface="Trebuchet MS"/>
              </a:rPr>
              <a:t>INTENZITA</a:t>
            </a:r>
            <a:r>
              <a:rPr sz="3200" b="1" spc="-50" dirty="0">
                <a:solidFill>
                  <a:schemeClr val="accent1">
                    <a:lumMod val="50000"/>
                  </a:schemeClr>
                </a:solidFill>
                <a:latin typeface="Trebuchet MS"/>
                <a:cs typeface="Trebuchet MS"/>
              </a:rPr>
              <a:t> </a:t>
            </a:r>
            <a:r>
              <a:rPr sz="3200" b="1" spc="330" dirty="0">
                <a:solidFill>
                  <a:schemeClr val="accent1">
                    <a:lumMod val="50000"/>
                  </a:schemeClr>
                </a:solidFill>
                <a:latin typeface="Trebuchet MS"/>
                <a:cs typeface="Trebuchet MS"/>
              </a:rPr>
              <a:t>CHOVU</a:t>
            </a:r>
            <a:r>
              <a:rPr sz="3200" b="1" spc="-80" dirty="0">
                <a:solidFill>
                  <a:schemeClr val="accent1">
                    <a:lumMod val="50000"/>
                  </a:schemeClr>
                </a:solidFill>
                <a:latin typeface="Trebuchet MS"/>
                <a:cs typeface="Trebuchet MS"/>
              </a:rPr>
              <a:t> </a:t>
            </a:r>
            <a:r>
              <a:rPr sz="3200" b="1" spc="90" dirty="0">
                <a:solidFill>
                  <a:schemeClr val="accent1">
                    <a:lumMod val="50000"/>
                  </a:schemeClr>
                </a:solidFill>
                <a:latin typeface="Trebuchet MS"/>
                <a:cs typeface="Trebuchet MS"/>
              </a:rPr>
              <a:t>HOSP.</a:t>
            </a:r>
            <a:r>
              <a:rPr sz="3200" b="1" spc="-325" dirty="0">
                <a:solidFill>
                  <a:schemeClr val="accent1">
                    <a:lumMod val="50000"/>
                  </a:schemeClr>
                </a:solidFill>
                <a:latin typeface="Trebuchet MS"/>
                <a:cs typeface="Trebuchet MS"/>
              </a:rPr>
              <a:t> </a:t>
            </a:r>
            <a:r>
              <a:rPr sz="3200" b="1" spc="185" dirty="0">
                <a:solidFill>
                  <a:schemeClr val="accent1">
                    <a:lumMod val="50000"/>
                  </a:schemeClr>
                </a:solidFill>
                <a:latin typeface="Trebuchet MS"/>
                <a:cs typeface="Trebuchet MS"/>
              </a:rPr>
              <a:t>ZVÍŘAT</a:t>
            </a:r>
            <a:endParaRPr sz="3200" dirty="0">
              <a:solidFill>
                <a:schemeClr val="accent1">
                  <a:lumMod val="50000"/>
                </a:schemeClr>
              </a:solidFill>
              <a:latin typeface="Trebuchet MS"/>
              <a:cs typeface="Trebuchet MS"/>
            </a:endParaRPr>
          </a:p>
          <a:p>
            <a:pPr marL="382905" indent="-298450">
              <a:spcBef>
                <a:spcPts val="1639"/>
              </a:spcBef>
              <a:buClr>
                <a:srgbClr val="CDCE00"/>
              </a:buClr>
              <a:buFont typeface="Arial"/>
              <a:buChar char="•"/>
              <a:tabLst>
                <a:tab pos="382905" algn="l"/>
                <a:tab pos="383540" algn="l"/>
              </a:tabLst>
            </a:pPr>
            <a:r>
              <a:rPr sz="3200" spc="-110" dirty="0">
                <a:latin typeface="Trebuchet MS"/>
                <a:cs typeface="Trebuchet MS"/>
              </a:rPr>
              <a:t>kontrolní</a:t>
            </a:r>
            <a:r>
              <a:rPr sz="3200" spc="-95" dirty="0">
                <a:latin typeface="Trebuchet MS"/>
                <a:cs typeface="Trebuchet MS"/>
              </a:rPr>
              <a:t> </a:t>
            </a:r>
            <a:r>
              <a:rPr sz="3200" spc="-90" dirty="0">
                <a:latin typeface="Trebuchet MS"/>
                <a:cs typeface="Trebuchet MS"/>
              </a:rPr>
              <a:t>období</a:t>
            </a:r>
            <a:r>
              <a:rPr sz="3200" spc="-110" dirty="0">
                <a:latin typeface="Trebuchet MS"/>
                <a:cs typeface="Trebuchet MS"/>
              </a:rPr>
              <a:t> </a:t>
            </a:r>
            <a:r>
              <a:rPr sz="3200" dirty="0">
                <a:latin typeface="Trebuchet MS"/>
                <a:cs typeface="Trebuchet MS"/>
              </a:rPr>
              <a:t>od</a:t>
            </a:r>
            <a:r>
              <a:rPr sz="3200" spc="-155" dirty="0">
                <a:latin typeface="Trebuchet MS"/>
                <a:cs typeface="Trebuchet MS"/>
              </a:rPr>
              <a:t> </a:t>
            </a:r>
            <a:r>
              <a:rPr sz="3200" spc="-245" dirty="0">
                <a:latin typeface="Trebuchet MS"/>
                <a:cs typeface="Trebuchet MS"/>
              </a:rPr>
              <a:t>1.</a:t>
            </a:r>
            <a:r>
              <a:rPr sz="3200" spc="-340" dirty="0">
                <a:latin typeface="Trebuchet MS"/>
                <a:cs typeface="Trebuchet MS"/>
              </a:rPr>
              <a:t> </a:t>
            </a:r>
            <a:r>
              <a:rPr sz="3200" spc="-245" dirty="0">
                <a:latin typeface="Trebuchet MS"/>
                <a:cs typeface="Trebuchet MS"/>
              </a:rPr>
              <a:t>6.</a:t>
            </a:r>
            <a:r>
              <a:rPr sz="3200" spc="-335" dirty="0">
                <a:latin typeface="Trebuchet MS"/>
                <a:cs typeface="Trebuchet MS"/>
              </a:rPr>
              <a:t> </a:t>
            </a:r>
            <a:r>
              <a:rPr sz="3200" dirty="0">
                <a:latin typeface="Trebuchet MS"/>
                <a:cs typeface="Trebuchet MS"/>
              </a:rPr>
              <a:t>do</a:t>
            </a:r>
            <a:r>
              <a:rPr sz="3200" spc="-95" dirty="0">
                <a:latin typeface="Trebuchet MS"/>
                <a:cs typeface="Trebuchet MS"/>
              </a:rPr>
              <a:t> </a:t>
            </a:r>
            <a:r>
              <a:rPr sz="3200" spc="-195" dirty="0">
                <a:latin typeface="Trebuchet MS"/>
                <a:cs typeface="Trebuchet MS"/>
              </a:rPr>
              <a:t>30.</a:t>
            </a:r>
            <a:r>
              <a:rPr sz="3200" spc="-345" dirty="0">
                <a:latin typeface="Trebuchet MS"/>
                <a:cs typeface="Trebuchet MS"/>
              </a:rPr>
              <a:t> </a:t>
            </a:r>
            <a:r>
              <a:rPr sz="3200" spc="-25" dirty="0">
                <a:latin typeface="Trebuchet MS"/>
                <a:cs typeface="Trebuchet MS"/>
              </a:rPr>
              <a:t>9.</a:t>
            </a:r>
            <a:endParaRPr sz="3200" dirty="0">
              <a:latin typeface="Trebuchet MS"/>
              <a:cs typeface="Trebuchet MS"/>
            </a:endParaRPr>
          </a:p>
          <a:p>
            <a:pPr marL="382905" indent="-298450">
              <a:spcBef>
                <a:spcPts val="1635"/>
              </a:spcBef>
              <a:buClr>
                <a:srgbClr val="CDCE00"/>
              </a:buClr>
              <a:buFont typeface="Arial"/>
              <a:buChar char="•"/>
              <a:tabLst>
                <a:tab pos="382905" algn="l"/>
                <a:tab pos="383540" algn="l"/>
              </a:tabLst>
            </a:pPr>
            <a:r>
              <a:rPr sz="3200" spc="-225" dirty="0">
                <a:latin typeface="Trebuchet MS"/>
                <a:cs typeface="Trebuchet MS"/>
              </a:rPr>
              <a:t>min.</a:t>
            </a:r>
            <a:r>
              <a:rPr sz="3200" spc="-360" dirty="0">
                <a:latin typeface="Trebuchet MS"/>
                <a:cs typeface="Trebuchet MS"/>
              </a:rPr>
              <a:t> </a:t>
            </a:r>
            <a:r>
              <a:rPr sz="3200" spc="-185" dirty="0">
                <a:latin typeface="Trebuchet MS"/>
                <a:cs typeface="Trebuchet MS"/>
              </a:rPr>
              <a:t>0,3</a:t>
            </a:r>
            <a:r>
              <a:rPr sz="3200" spc="-480" dirty="0">
                <a:latin typeface="Trebuchet MS"/>
                <a:cs typeface="Trebuchet MS"/>
              </a:rPr>
              <a:t> </a:t>
            </a:r>
            <a:r>
              <a:rPr sz="3200" spc="-45" dirty="0">
                <a:latin typeface="Trebuchet MS"/>
                <a:cs typeface="Trebuchet MS"/>
              </a:rPr>
              <a:t>VDJ</a:t>
            </a:r>
            <a:r>
              <a:rPr sz="3200" spc="-145" dirty="0">
                <a:latin typeface="Trebuchet MS"/>
                <a:cs typeface="Trebuchet MS"/>
              </a:rPr>
              <a:t> </a:t>
            </a:r>
            <a:r>
              <a:rPr sz="3200" spc="-655" dirty="0">
                <a:latin typeface="Trebuchet MS"/>
                <a:cs typeface="Trebuchet MS"/>
              </a:rPr>
              <a:t>/</a:t>
            </a:r>
            <a:r>
              <a:rPr sz="3200" spc="-65" dirty="0">
                <a:latin typeface="Trebuchet MS"/>
                <a:cs typeface="Trebuchet MS"/>
              </a:rPr>
              <a:t> </a:t>
            </a:r>
            <a:r>
              <a:rPr sz="3200" dirty="0">
                <a:latin typeface="Trebuchet MS"/>
                <a:cs typeface="Trebuchet MS"/>
              </a:rPr>
              <a:t>1</a:t>
            </a:r>
            <a:r>
              <a:rPr sz="3200" spc="-80" dirty="0">
                <a:latin typeface="Trebuchet MS"/>
                <a:cs typeface="Trebuchet MS"/>
              </a:rPr>
              <a:t> </a:t>
            </a:r>
            <a:r>
              <a:rPr sz="3200" spc="-204" dirty="0">
                <a:latin typeface="Trebuchet MS"/>
                <a:cs typeface="Trebuchet MS"/>
              </a:rPr>
              <a:t>ha</a:t>
            </a:r>
            <a:r>
              <a:rPr sz="3200" spc="-415" dirty="0">
                <a:latin typeface="Trebuchet MS"/>
                <a:cs typeface="Trebuchet MS"/>
              </a:rPr>
              <a:t> </a:t>
            </a:r>
            <a:r>
              <a:rPr sz="3200" dirty="0">
                <a:latin typeface="Trebuchet MS"/>
                <a:cs typeface="Trebuchet MS"/>
              </a:rPr>
              <a:t>TTP</a:t>
            </a:r>
            <a:r>
              <a:rPr sz="3200" spc="-80" dirty="0">
                <a:latin typeface="Trebuchet MS"/>
                <a:cs typeface="Trebuchet MS"/>
              </a:rPr>
              <a:t> </a:t>
            </a:r>
            <a:r>
              <a:rPr sz="3200" spc="-229" dirty="0">
                <a:latin typeface="Trebuchet MS"/>
                <a:cs typeface="Trebuchet MS"/>
              </a:rPr>
              <a:t>žadatele,</a:t>
            </a:r>
            <a:r>
              <a:rPr sz="3200" spc="-340" dirty="0">
                <a:latin typeface="Trebuchet MS"/>
                <a:cs typeface="Trebuchet MS"/>
              </a:rPr>
              <a:t> </a:t>
            </a:r>
            <a:r>
              <a:rPr sz="3200" dirty="0">
                <a:latin typeface="Trebuchet MS"/>
                <a:cs typeface="Trebuchet MS"/>
              </a:rPr>
              <a:t>s</a:t>
            </a:r>
            <a:r>
              <a:rPr sz="3200" spc="-85" dirty="0">
                <a:latin typeface="Trebuchet MS"/>
                <a:cs typeface="Trebuchet MS"/>
              </a:rPr>
              <a:t> </a:t>
            </a:r>
            <a:r>
              <a:rPr sz="3200" spc="-65" dirty="0">
                <a:latin typeface="Trebuchet MS"/>
                <a:cs typeface="Trebuchet MS"/>
              </a:rPr>
              <a:t>výjimkou:</a:t>
            </a:r>
            <a:endParaRPr sz="3200" dirty="0">
              <a:latin typeface="Trebuchet MS"/>
              <a:cs typeface="Trebuchet MS"/>
            </a:endParaRPr>
          </a:p>
          <a:p>
            <a:pPr marL="382905" indent="-298450">
              <a:spcBef>
                <a:spcPts val="145"/>
              </a:spcBef>
              <a:buClr>
                <a:srgbClr val="CDCE00"/>
              </a:buClr>
              <a:buFont typeface="Arial"/>
              <a:buChar char="•"/>
              <a:tabLst>
                <a:tab pos="382905" algn="l"/>
                <a:tab pos="383540" algn="l"/>
              </a:tabLst>
            </a:pPr>
            <a:r>
              <a:rPr sz="3200" spc="-130" dirty="0">
                <a:latin typeface="Trebuchet MS"/>
                <a:cs typeface="Trebuchet MS"/>
              </a:rPr>
              <a:t>výměry</a:t>
            </a:r>
            <a:r>
              <a:rPr sz="3200" spc="-85" dirty="0">
                <a:latin typeface="Trebuchet MS"/>
                <a:cs typeface="Trebuchet MS"/>
              </a:rPr>
              <a:t> </a:t>
            </a:r>
            <a:r>
              <a:rPr sz="3200" spc="60" dirty="0">
                <a:latin typeface="Trebuchet MS"/>
                <a:cs typeface="Trebuchet MS"/>
              </a:rPr>
              <a:t>DPB</a:t>
            </a:r>
            <a:r>
              <a:rPr sz="3200" spc="-45" dirty="0">
                <a:latin typeface="Trebuchet MS"/>
                <a:cs typeface="Trebuchet MS"/>
              </a:rPr>
              <a:t> </a:t>
            </a:r>
            <a:r>
              <a:rPr sz="3200" spc="-150" dirty="0">
                <a:latin typeface="Trebuchet MS"/>
                <a:cs typeface="Trebuchet MS"/>
              </a:rPr>
              <a:t>zařazeného</a:t>
            </a:r>
            <a:r>
              <a:rPr sz="3200" spc="-70" dirty="0">
                <a:latin typeface="Trebuchet MS"/>
                <a:cs typeface="Trebuchet MS"/>
              </a:rPr>
              <a:t> </a:t>
            </a:r>
            <a:r>
              <a:rPr sz="3200" dirty="0">
                <a:latin typeface="Trebuchet MS"/>
                <a:cs typeface="Trebuchet MS"/>
              </a:rPr>
              <a:t>do</a:t>
            </a:r>
            <a:r>
              <a:rPr sz="3200" spc="-50" dirty="0">
                <a:latin typeface="Trebuchet MS"/>
                <a:cs typeface="Trebuchet MS"/>
              </a:rPr>
              <a:t> </a:t>
            </a:r>
            <a:r>
              <a:rPr sz="3200" spc="65" dirty="0">
                <a:latin typeface="Trebuchet MS"/>
                <a:cs typeface="Trebuchet MS"/>
              </a:rPr>
              <a:t>PODM,</a:t>
            </a:r>
            <a:r>
              <a:rPr sz="3200" spc="-320" dirty="0">
                <a:latin typeface="Trebuchet MS"/>
                <a:cs typeface="Trebuchet MS"/>
              </a:rPr>
              <a:t> </a:t>
            </a:r>
            <a:r>
              <a:rPr sz="3200" spc="105" dirty="0">
                <a:latin typeface="Trebuchet MS"/>
                <a:cs typeface="Trebuchet MS"/>
              </a:rPr>
              <a:t>MODR,</a:t>
            </a:r>
            <a:r>
              <a:rPr sz="3200" spc="-320" dirty="0">
                <a:latin typeface="Trebuchet MS"/>
                <a:cs typeface="Trebuchet MS"/>
              </a:rPr>
              <a:t> </a:t>
            </a:r>
            <a:r>
              <a:rPr sz="3200" spc="65" dirty="0">
                <a:latin typeface="Trebuchet MS"/>
                <a:cs typeface="Trebuchet MS"/>
              </a:rPr>
              <a:t>CHŘÁSTAL</a:t>
            </a:r>
            <a:r>
              <a:rPr sz="3200" spc="-40" dirty="0">
                <a:latin typeface="Trebuchet MS"/>
                <a:cs typeface="Trebuchet MS"/>
              </a:rPr>
              <a:t> </a:t>
            </a:r>
            <a:r>
              <a:rPr sz="3200" spc="-165" dirty="0">
                <a:latin typeface="Trebuchet MS"/>
                <a:cs typeface="Trebuchet MS"/>
              </a:rPr>
              <a:t>(i</a:t>
            </a:r>
            <a:r>
              <a:rPr sz="3200" spc="-50" dirty="0">
                <a:latin typeface="Trebuchet MS"/>
                <a:cs typeface="Trebuchet MS"/>
              </a:rPr>
              <a:t> </a:t>
            </a:r>
            <a:r>
              <a:rPr sz="3200" spc="-140" dirty="0">
                <a:latin typeface="Trebuchet MS"/>
                <a:cs typeface="Trebuchet MS"/>
              </a:rPr>
              <a:t>staré</a:t>
            </a:r>
            <a:r>
              <a:rPr sz="3200" spc="-45" dirty="0">
                <a:latin typeface="Trebuchet MS"/>
                <a:cs typeface="Trebuchet MS"/>
              </a:rPr>
              <a:t> </a:t>
            </a:r>
            <a:r>
              <a:rPr sz="3200" spc="-190" dirty="0">
                <a:latin typeface="Trebuchet MS"/>
                <a:cs typeface="Trebuchet MS"/>
              </a:rPr>
              <a:t>závazky</a:t>
            </a:r>
            <a:r>
              <a:rPr sz="3200" spc="-335" dirty="0">
                <a:latin typeface="Trebuchet MS"/>
                <a:cs typeface="Trebuchet MS"/>
              </a:rPr>
              <a:t> </a:t>
            </a:r>
            <a:r>
              <a:rPr sz="3200" spc="85" dirty="0">
                <a:latin typeface="Trebuchet MS"/>
                <a:cs typeface="Trebuchet MS"/>
              </a:rPr>
              <a:t>AEKO</a:t>
            </a:r>
            <a:r>
              <a:rPr sz="3200" spc="-60" dirty="0">
                <a:latin typeface="Trebuchet MS"/>
                <a:cs typeface="Trebuchet MS"/>
              </a:rPr>
              <a:t> </a:t>
            </a:r>
            <a:r>
              <a:rPr sz="3200" spc="-175" dirty="0">
                <a:latin typeface="Trebuchet MS"/>
                <a:cs typeface="Trebuchet MS"/>
              </a:rPr>
              <a:t>dle</a:t>
            </a:r>
            <a:r>
              <a:rPr sz="3200" spc="-45" dirty="0">
                <a:latin typeface="Trebuchet MS"/>
                <a:cs typeface="Trebuchet MS"/>
              </a:rPr>
              <a:t> </a:t>
            </a:r>
            <a:r>
              <a:rPr sz="3200" spc="190" dirty="0">
                <a:latin typeface="Trebuchet MS"/>
                <a:cs typeface="Trebuchet MS"/>
              </a:rPr>
              <a:t>NV</a:t>
            </a:r>
            <a:r>
              <a:rPr sz="3200" spc="-45" dirty="0">
                <a:latin typeface="Trebuchet MS"/>
                <a:cs typeface="Trebuchet MS"/>
              </a:rPr>
              <a:t> </a:t>
            </a:r>
            <a:r>
              <a:rPr sz="3200" spc="-290" dirty="0">
                <a:latin typeface="Trebuchet MS"/>
                <a:cs typeface="Trebuchet MS"/>
              </a:rPr>
              <a:t>č.</a:t>
            </a:r>
            <a:r>
              <a:rPr sz="3200" spc="-330" dirty="0">
                <a:latin typeface="Trebuchet MS"/>
                <a:cs typeface="Trebuchet MS"/>
              </a:rPr>
              <a:t> </a:t>
            </a:r>
            <a:r>
              <a:rPr sz="3200" spc="-160" dirty="0">
                <a:latin typeface="Trebuchet MS"/>
                <a:cs typeface="Trebuchet MS"/>
              </a:rPr>
              <a:t>75/2015</a:t>
            </a:r>
            <a:r>
              <a:rPr sz="3200" spc="-80" dirty="0">
                <a:latin typeface="Trebuchet MS"/>
                <a:cs typeface="Trebuchet MS"/>
              </a:rPr>
              <a:t> </a:t>
            </a:r>
            <a:r>
              <a:rPr sz="3200" spc="-20" dirty="0">
                <a:latin typeface="Trebuchet MS"/>
                <a:cs typeface="Trebuchet MS"/>
              </a:rPr>
              <a:t>Sb.)</a:t>
            </a:r>
            <a:endParaRPr sz="3200" dirty="0">
              <a:latin typeface="Trebuchet MS"/>
              <a:cs typeface="Trebuchet MS"/>
            </a:endParaRPr>
          </a:p>
          <a:p>
            <a:pPr marL="382905" indent="-298450">
              <a:lnSpc>
                <a:spcPts val="3175"/>
              </a:lnSpc>
              <a:spcBef>
                <a:spcPts val="155"/>
              </a:spcBef>
              <a:buClr>
                <a:srgbClr val="CDCE00"/>
              </a:buClr>
              <a:buFont typeface="Arial"/>
              <a:buChar char="•"/>
              <a:tabLst>
                <a:tab pos="382905" algn="l"/>
                <a:tab pos="383540" algn="l"/>
              </a:tabLst>
            </a:pPr>
            <a:r>
              <a:rPr sz="3200" spc="-130" dirty="0">
                <a:latin typeface="Trebuchet MS"/>
                <a:cs typeface="Trebuchet MS"/>
              </a:rPr>
              <a:t>výměry</a:t>
            </a:r>
            <a:r>
              <a:rPr sz="3200" spc="-80" dirty="0">
                <a:latin typeface="Trebuchet MS"/>
                <a:cs typeface="Trebuchet MS"/>
              </a:rPr>
              <a:t> </a:t>
            </a:r>
            <a:r>
              <a:rPr sz="3200" spc="-65" dirty="0">
                <a:latin typeface="Trebuchet MS"/>
                <a:cs typeface="Trebuchet MS"/>
              </a:rPr>
              <a:t>DPB,</a:t>
            </a:r>
            <a:r>
              <a:rPr sz="3200" spc="-325" dirty="0">
                <a:latin typeface="Trebuchet MS"/>
                <a:cs typeface="Trebuchet MS"/>
              </a:rPr>
              <a:t> </a:t>
            </a:r>
            <a:r>
              <a:rPr sz="3200" spc="-125" dirty="0">
                <a:latin typeface="Trebuchet MS"/>
                <a:cs typeface="Trebuchet MS"/>
              </a:rPr>
              <a:t>který</a:t>
            </a:r>
            <a:r>
              <a:rPr sz="3200" spc="-55" dirty="0">
                <a:latin typeface="Trebuchet MS"/>
                <a:cs typeface="Trebuchet MS"/>
              </a:rPr>
              <a:t> </a:t>
            </a:r>
            <a:r>
              <a:rPr sz="3200" spc="-120" dirty="0">
                <a:latin typeface="Trebuchet MS"/>
                <a:cs typeface="Trebuchet MS"/>
              </a:rPr>
              <a:t>se</a:t>
            </a:r>
            <a:r>
              <a:rPr sz="3200" spc="-40" dirty="0">
                <a:latin typeface="Trebuchet MS"/>
                <a:cs typeface="Trebuchet MS"/>
              </a:rPr>
              <a:t> </a:t>
            </a:r>
            <a:r>
              <a:rPr sz="3200" spc="-200" dirty="0">
                <a:latin typeface="Trebuchet MS"/>
                <a:cs typeface="Trebuchet MS"/>
              </a:rPr>
              <a:t>nachází</a:t>
            </a:r>
            <a:r>
              <a:rPr sz="3200" spc="-65" dirty="0">
                <a:latin typeface="Trebuchet MS"/>
                <a:cs typeface="Trebuchet MS"/>
              </a:rPr>
              <a:t> </a:t>
            </a:r>
            <a:r>
              <a:rPr sz="3200" spc="-150" dirty="0">
                <a:latin typeface="Trebuchet MS"/>
                <a:cs typeface="Trebuchet MS"/>
              </a:rPr>
              <a:t>alespoň</a:t>
            </a:r>
            <a:r>
              <a:rPr sz="3200" spc="-75" dirty="0">
                <a:latin typeface="Trebuchet MS"/>
                <a:cs typeface="Trebuchet MS"/>
              </a:rPr>
              <a:t> </a:t>
            </a:r>
            <a:r>
              <a:rPr sz="3200" spc="-170" dirty="0">
                <a:latin typeface="Trebuchet MS"/>
                <a:cs typeface="Trebuchet MS"/>
              </a:rPr>
              <a:t>z</a:t>
            </a:r>
            <a:r>
              <a:rPr sz="3200" spc="-45" dirty="0">
                <a:latin typeface="Trebuchet MS"/>
                <a:cs typeface="Trebuchet MS"/>
              </a:rPr>
              <a:t> </a:t>
            </a:r>
            <a:r>
              <a:rPr sz="3200" spc="-20" dirty="0">
                <a:latin typeface="Trebuchet MS"/>
                <a:cs typeface="Trebuchet MS"/>
              </a:rPr>
              <a:t>50</a:t>
            </a:r>
            <a:r>
              <a:rPr sz="3200" spc="-60" dirty="0">
                <a:latin typeface="Trebuchet MS"/>
                <a:cs typeface="Trebuchet MS"/>
              </a:rPr>
              <a:t> </a:t>
            </a:r>
            <a:r>
              <a:rPr sz="3200" spc="190" dirty="0">
                <a:latin typeface="Trebuchet MS"/>
                <a:cs typeface="Trebuchet MS"/>
              </a:rPr>
              <a:t>%</a:t>
            </a:r>
            <a:r>
              <a:rPr sz="3200" spc="-40" dirty="0">
                <a:latin typeface="Trebuchet MS"/>
                <a:cs typeface="Trebuchet MS"/>
              </a:rPr>
              <a:t> </a:t>
            </a:r>
            <a:r>
              <a:rPr sz="3200" spc="-150" dirty="0">
                <a:latin typeface="Trebuchet MS"/>
                <a:cs typeface="Trebuchet MS"/>
              </a:rPr>
              <a:t>v</a:t>
            </a:r>
            <a:r>
              <a:rPr sz="3200" spc="-40" dirty="0">
                <a:latin typeface="Trebuchet MS"/>
                <a:cs typeface="Trebuchet MS"/>
              </a:rPr>
              <a:t> </a:t>
            </a:r>
            <a:r>
              <a:rPr sz="3200" spc="-160" dirty="0">
                <a:latin typeface="Trebuchet MS"/>
                <a:cs typeface="Trebuchet MS"/>
              </a:rPr>
              <a:t>oblastech</a:t>
            </a:r>
            <a:r>
              <a:rPr sz="3200" spc="-70" dirty="0">
                <a:latin typeface="Trebuchet MS"/>
                <a:cs typeface="Trebuchet MS"/>
              </a:rPr>
              <a:t> </a:t>
            </a:r>
            <a:r>
              <a:rPr sz="3200" spc="-245" dirty="0">
                <a:latin typeface="Trebuchet MS"/>
                <a:cs typeface="Trebuchet MS"/>
              </a:rPr>
              <a:t>1.</a:t>
            </a:r>
            <a:r>
              <a:rPr sz="3200" spc="-325" dirty="0">
                <a:latin typeface="Trebuchet MS"/>
                <a:cs typeface="Trebuchet MS"/>
              </a:rPr>
              <a:t> </a:t>
            </a:r>
            <a:r>
              <a:rPr sz="3200" spc="-280" dirty="0">
                <a:latin typeface="Trebuchet MS"/>
                <a:cs typeface="Trebuchet MS"/>
              </a:rPr>
              <a:t>a</a:t>
            </a:r>
            <a:r>
              <a:rPr sz="3200" spc="-55" dirty="0">
                <a:latin typeface="Trebuchet MS"/>
                <a:cs typeface="Trebuchet MS"/>
              </a:rPr>
              <a:t> </a:t>
            </a:r>
            <a:r>
              <a:rPr sz="3200" spc="-245" dirty="0">
                <a:latin typeface="Trebuchet MS"/>
                <a:cs typeface="Trebuchet MS"/>
              </a:rPr>
              <a:t>2.</a:t>
            </a:r>
            <a:r>
              <a:rPr sz="3200" spc="-325" dirty="0">
                <a:latin typeface="Trebuchet MS"/>
                <a:cs typeface="Trebuchet MS"/>
              </a:rPr>
              <a:t> </a:t>
            </a:r>
            <a:r>
              <a:rPr sz="3200" spc="-85" dirty="0">
                <a:latin typeface="Trebuchet MS"/>
                <a:cs typeface="Trebuchet MS"/>
              </a:rPr>
              <a:t>zón</a:t>
            </a:r>
            <a:r>
              <a:rPr sz="3200" spc="-40" dirty="0">
                <a:latin typeface="Trebuchet MS"/>
                <a:cs typeface="Trebuchet MS"/>
              </a:rPr>
              <a:t> </a:t>
            </a:r>
            <a:r>
              <a:rPr sz="3200" dirty="0">
                <a:latin typeface="Trebuchet MS"/>
                <a:cs typeface="Trebuchet MS"/>
              </a:rPr>
              <a:t>CHKO,</a:t>
            </a:r>
            <a:r>
              <a:rPr sz="3200" spc="-340" dirty="0">
                <a:latin typeface="Trebuchet MS"/>
                <a:cs typeface="Trebuchet MS"/>
              </a:rPr>
              <a:t> </a:t>
            </a:r>
            <a:r>
              <a:rPr sz="3200" spc="-150" dirty="0">
                <a:latin typeface="Trebuchet MS"/>
                <a:cs typeface="Trebuchet MS"/>
              </a:rPr>
              <a:t>v</a:t>
            </a:r>
            <a:r>
              <a:rPr sz="3200" spc="-40" dirty="0">
                <a:latin typeface="Trebuchet MS"/>
                <a:cs typeface="Trebuchet MS"/>
              </a:rPr>
              <a:t> </a:t>
            </a:r>
            <a:r>
              <a:rPr sz="3200" spc="195" dirty="0">
                <a:latin typeface="Trebuchet MS"/>
                <a:cs typeface="Trebuchet MS"/>
              </a:rPr>
              <a:t>MZCHÚ</a:t>
            </a:r>
            <a:r>
              <a:rPr sz="3200" spc="-55" dirty="0">
                <a:latin typeface="Trebuchet MS"/>
                <a:cs typeface="Trebuchet MS"/>
              </a:rPr>
              <a:t> </a:t>
            </a:r>
            <a:r>
              <a:rPr sz="3200" spc="-110" dirty="0">
                <a:latin typeface="Trebuchet MS"/>
                <a:cs typeface="Trebuchet MS"/>
              </a:rPr>
              <a:t>nebo</a:t>
            </a:r>
            <a:r>
              <a:rPr sz="3200" spc="-55" dirty="0">
                <a:latin typeface="Trebuchet MS"/>
                <a:cs typeface="Trebuchet MS"/>
              </a:rPr>
              <a:t> </a:t>
            </a:r>
            <a:r>
              <a:rPr sz="3200" spc="-145" dirty="0">
                <a:latin typeface="Trebuchet MS"/>
                <a:cs typeface="Trebuchet MS"/>
              </a:rPr>
              <a:t>v</a:t>
            </a:r>
            <a:r>
              <a:rPr sz="3200" spc="-55" dirty="0">
                <a:latin typeface="Trebuchet MS"/>
                <a:cs typeface="Trebuchet MS"/>
              </a:rPr>
              <a:t> </a:t>
            </a:r>
            <a:r>
              <a:rPr sz="3200" spc="-145" dirty="0">
                <a:latin typeface="Trebuchet MS"/>
                <a:cs typeface="Trebuchet MS"/>
              </a:rPr>
              <a:t>zónách</a:t>
            </a:r>
            <a:r>
              <a:rPr sz="3200" spc="-50" dirty="0">
                <a:latin typeface="Trebuchet MS"/>
                <a:cs typeface="Trebuchet MS"/>
              </a:rPr>
              <a:t> </a:t>
            </a:r>
            <a:r>
              <a:rPr sz="3200" spc="-110" dirty="0">
                <a:latin typeface="Trebuchet MS"/>
                <a:cs typeface="Trebuchet MS"/>
              </a:rPr>
              <a:t>soustředěné</a:t>
            </a:r>
            <a:r>
              <a:rPr sz="3200" spc="-60" dirty="0">
                <a:latin typeface="Trebuchet MS"/>
                <a:cs typeface="Trebuchet MS"/>
              </a:rPr>
              <a:t> </a:t>
            </a:r>
            <a:r>
              <a:rPr sz="3200" spc="-180" dirty="0">
                <a:latin typeface="Trebuchet MS"/>
                <a:cs typeface="Trebuchet MS"/>
              </a:rPr>
              <a:t>péče</a:t>
            </a:r>
            <a:r>
              <a:rPr sz="3200" spc="-45" dirty="0">
                <a:latin typeface="Trebuchet MS"/>
                <a:cs typeface="Trebuchet MS"/>
              </a:rPr>
              <a:t> </a:t>
            </a:r>
            <a:r>
              <a:rPr sz="3200" dirty="0">
                <a:latin typeface="Trebuchet MS"/>
                <a:cs typeface="Trebuchet MS"/>
              </a:rPr>
              <a:t>o</a:t>
            </a:r>
            <a:r>
              <a:rPr sz="3200" spc="-55" dirty="0">
                <a:latin typeface="Trebuchet MS"/>
                <a:cs typeface="Trebuchet MS"/>
              </a:rPr>
              <a:t> </a:t>
            </a:r>
            <a:r>
              <a:rPr sz="3200" spc="-10" dirty="0">
                <a:latin typeface="Trebuchet MS"/>
                <a:cs typeface="Trebuchet MS"/>
              </a:rPr>
              <a:t>přírodu</a:t>
            </a:r>
            <a:endParaRPr sz="3200" dirty="0">
              <a:latin typeface="Trebuchet MS"/>
              <a:cs typeface="Trebuchet MS"/>
            </a:endParaRPr>
          </a:p>
          <a:p>
            <a:pPr marL="382905">
              <a:lnSpc>
                <a:spcPts val="3175"/>
              </a:lnSpc>
            </a:pPr>
            <a:r>
              <a:rPr sz="3200" spc="-150" dirty="0">
                <a:latin typeface="Trebuchet MS"/>
                <a:cs typeface="Trebuchet MS"/>
              </a:rPr>
              <a:t>v</a:t>
            </a:r>
            <a:r>
              <a:rPr sz="3200" spc="-60" dirty="0">
                <a:latin typeface="Trebuchet MS"/>
                <a:cs typeface="Trebuchet MS"/>
              </a:rPr>
              <a:t> </a:t>
            </a:r>
            <a:r>
              <a:rPr sz="3200" spc="85" dirty="0">
                <a:latin typeface="Trebuchet MS"/>
                <a:cs typeface="Trebuchet MS"/>
              </a:rPr>
              <a:t>NP</a:t>
            </a:r>
            <a:endParaRPr sz="3200" dirty="0">
              <a:latin typeface="Trebuchet MS"/>
              <a:cs typeface="Trebuchet MS"/>
            </a:endParaRPr>
          </a:p>
          <a:p>
            <a:pPr marL="382905" indent="-298450">
              <a:spcBef>
                <a:spcPts val="1640"/>
              </a:spcBef>
              <a:buClr>
                <a:srgbClr val="CDCE00"/>
              </a:buClr>
              <a:buFont typeface="Arial"/>
              <a:buChar char="•"/>
              <a:tabLst>
                <a:tab pos="382905" algn="l"/>
                <a:tab pos="383540" algn="l"/>
              </a:tabLst>
            </a:pPr>
            <a:r>
              <a:rPr sz="3200" spc="-229" dirty="0">
                <a:latin typeface="Trebuchet MS"/>
                <a:cs typeface="Trebuchet MS"/>
              </a:rPr>
              <a:t>max.</a:t>
            </a:r>
            <a:r>
              <a:rPr sz="3200" spc="-345" dirty="0">
                <a:latin typeface="Trebuchet MS"/>
                <a:cs typeface="Trebuchet MS"/>
              </a:rPr>
              <a:t> </a:t>
            </a:r>
            <a:r>
              <a:rPr sz="3200" spc="-185" dirty="0">
                <a:latin typeface="Trebuchet MS"/>
                <a:cs typeface="Trebuchet MS"/>
              </a:rPr>
              <a:t>1,5</a:t>
            </a:r>
            <a:r>
              <a:rPr sz="3200" spc="-480" dirty="0">
                <a:latin typeface="Trebuchet MS"/>
                <a:cs typeface="Trebuchet MS"/>
              </a:rPr>
              <a:t> </a:t>
            </a:r>
            <a:r>
              <a:rPr sz="3200" spc="-45" dirty="0">
                <a:latin typeface="Trebuchet MS"/>
                <a:cs typeface="Trebuchet MS"/>
              </a:rPr>
              <a:t>VDJ</a:t>
            </a:r>
            <a:r>
              <a:rPr sz="3200" spc="-135" dirty="0">
                <a:latin typeface="Trebuchet MS"/>
                <a:cs typeface="Trebuchet MS"/>
              </a:rPr>
              <a:t> </a:t>
            </a:r>
            <a:r>
              <a:rPr sz="3200" spc="-655" dirty="0">
                <a:latin typeface="Trebuchet MS"/>
                <a:cs typeface="Trebuchet MS"/>
              </a:rPr>
              <a:t>/</a:t>
            </a:r>
            <a:r>
              <a:rPr sz="3200" spc="-65" dirty="0">
                <a:latin typeface="Trebuchet MS"/>
                <a:cs typeface="Trebuchet MS"/>
              </a:rPr>
              <a:t> </a:t>
            </a:r>
            <a:r>
              <a:rPr sz="3200" dirty="0">
                <a:latin typeface="Trebuchet MS"/>
                <a:cs typeface="Trebuchet MS"/>
              </a:rPr>
              <a:t>1</a:t>
            </a:r>
            <a:r>
              <a:rPr sz="3200" spc="-95" dirty="0">
                <a:latin typeface="Trebuchet MS"/>
                <a:cs typeface="Trebuchet MS"/>
              </a:rPr>
              <a:t> </a:t>
            </a:r>
            <a:r>
              <a:rPr sz="3200" spc="-204" dirty="0">
                <a:latin typeface="Trebuchet MS"/>
                <a:cs typeface="Trebuchet MS"/>
              </a:rPr>
              <a:t>ha</a:t>
            </a:r>
            <a:r>
              <a:rPr sz="3200" spc="-70" dirty="0">
                <a:latin typeface="Trebuchet MS"/>
                <a:cs typeface="Trebuchet MS"/>
              </a:rPr>
              <a:t> </a:t>
            </a:r>
            <a:r>
              <a:rPr sz="3200" spc="-305" dirty="0">
                <a:latin typeface="Trebuchet MS"/>
                <a:cs typeface="Trebuchet MS"/>
              </a:rPr>
              <a:t>z.p.</a:t>
            </a:r>
            <a:r>
              <a:rPr sz="3200" spc="-340" dirty="0">
                <a:latin typeface="Trebuchet MS"/>
                <a:cs typeface="Trebuchet MS"/>
              </a:rPr>
              <a:t> </a:t>
            </a:r>
            <a:r>
              <a:rPr sz="3200" spc="-65" dirty="0">
                <a:latin typeface="Trebuchet MS"/>
                <a:cs typeface="Trebuchet MS"/>
              </a:rPr>
              <a:t>žadatele</a:t>
            </a:r>
            <a:endParaRPr sz="3200" dirty="0">
              <a:latin typeface="Trebuchet MS"/>
              <a:cs typeface="Trebuchet MS"/>
            </a:endParaRPr>
          </a:p>
          <a:p>
            <a:pPr marL="382905" indent="-298450">
              <a:spcBef>
                <a:spcPts val="1639"/>
              </a:spcBef>
              <a:buClr>
                <a:srgbClr val="CDCE00"/>
              </a:buClr>
              <a:buFont typeface="Arial"/>
              <a:buChar char="•"/>
              <a:tabLst>
                <a:tab pos="382905" algn="l"/>
                <a:tab pos="383540" algn="l"/>
              </a:tabLst>
            </a:pPr>
            <a:r>
              <a:rPr sz="3200" spc="-40" dirty="0">
                <a:latin typeface="Trebuchet MS"/>
                <a:cs typeface="Trebuchet MS"/>
              </a:rPr>
              <a:t>pro</a:t>
            </a:r>
            <a:r>
              <a:rPr sz="3200" spc="-80" dirty="0">
                <a:latin typeface="Trebuchet MS"/>
                <a:cs typeface="Trebuchet MS"/>
              </a:rPr>
              <a:t> </a:t>
            </a:r>
            <a:r>
              <a:rPr sz="3200" spc="-180" dirty="0">
                <a:latin typeface="Trebuchet MS"/>
                <a:cs typeface="Trebuchet MS"/>
              </a:rPr>
              <a:t>započítání</a:t>
            </a:r>
            <a:r>
              <a:rPr sz="3200" spc="-85" dirty="0">
                <a:latin typeface="Trebuchet MS"/>
                <a:cs typeface="Trebuchet MS"/>
              </a:rPr>
              <a:t> </a:t>
            </a:r>
            <a:r>
              <a:rPr sz="3200" spc="-110" dirty="0">
                <a:latin typeface="Trebuchet MS"/>
                <a:cs typeface="Trebuchet MS"/>
              </a:rPr>
              <a:t>koní</a:t>
            </a:r>
            <a:r>
              <a:rPr sz="3200" spc="-65" dirty="0">
                <a:latin typeface="Trebuchet MS"/>
                <a:cs typeface="Trebuchet MS"/>
              </a:rPr>
              <a:t> </a:t>
            </a:r>
            <a:r>
              <a:rPr sz="3200" spc="-180" dirty="0">
                <a:latin typeface="Trebuchet MS"/>
                <a:cs typeface="Trebuchet MS"/>
              </a:rPr>
              <a:t>nutná</a:t>
            </a:r>
            <a:r>
              <a:rPr sz="3200" spc="-90" dirty="0">
                <a:latin typeface="Trebuchet MS"/>
                <a:cs typeface="Trebuchet MS"/>
              </a:rPr>
              <a:t> </a:t>
            </a:r>
            <a:r>
              <a:rPr sz="3200" spc="-175" dirty="0">
                <a:latin typeface="Trebuchet MS"/>
                <a:cs typeface="Trebuchet MS"/>
              </a:rPr>
              <a:t>deklarace</a:t>
            </a:r>
            <a:r>
              <a:rPr sz="3200" spc="-75" dirty="0">
                <a:latin typeface="Trebuchet MS"/>
                <a:cs typeface="Trebuchet MS"/>
              </a:rPr>
              <a:t> </a:t>
            </a:r>
            <a:r>
              <a:rPr sz="3200" spc="-114" dirty="0">
                <a:latin typeface="Trebuchet MS"/>
                <a:cs typeface="Trebuchet MS"/>
              </a:rPr>
              <a:t>chovu</a:t>
            </a:r>
            <a:r>
              <a:rPr sz="3200" spc="-75" dirty="0">
                <a:latin typeface="Trebuchet MS"/>
                <a:cs typeface="Trebuchet MS"/>
              </a:rPr>
              <a:t> </a:t>
            </a:r>
            <a:r>
              <a:rPr sz="3200" spc="-110" dirty="0">
                <a:latin typeface="Trebuchet MS"/>
                <a:cs typeface="Trebuchet MS"/>
              </a:rPr>
              <a:t>koní</a:t>
            </a:r>
            <a:r>
              <a:rPr sz="3200" spc="-70" dirty="0">
                <a:latin typeface="Trebuchet MS"/>
                <a:cs typeface="Trebuchet MS"/>
              </a:rPr>
              <a:t> </a:t>
            </a:r>
            <a:r>
              <a:rPr sz="3200" spc="-60" dirty="0">
                <a:latin typeface="Trebuchet MS"/>
                <a:cs typeface="Trebuchet MS"/>
              </a:rPr>
              <a:t>(do</a:t>
            </a:r>
            <a:r>
              <a:rPr sz="3200" spc="-65" dirty="0">
                <a:latin typeface="Trebuchet MS"/>
                <a:cs typeface="Trebuchet MS"/>
              </a:rPr>
              <a:t> </a:t>
            </a:r>
            <a:r>
              <a:rPr sz="3200" spc="-185" dirty="0">
                <a:latin typeface="Trebuchet MS"/>
                <a:cs typeface="Trebuchet MS"/>
              </a:rPr>
              <a:t>31.</a:t>
            </a:r>
            <a:r>
              <a:rPr sz="3200" spc="-340" dirty="0">
                <a:latin typeface="Trebuchet MS"/>
                <a:cs typeface="Trebuchet MS"/>
              </a:rPr>
              <a:t> </a:t>
            </a:r>
            <a:r>
              <a:rPr sz="3200" spc="-20" dirty="0">
                <a:latin typeface="Trebuchet MS"/>
                <a:cs typeface="Trebuchet MS"/>
              </a:rPr>
              <a:t>10.)</a:t>
            </a:r>
            <a:endParaRPr sz="3200" dirty="0">
              <a:latin typeface="Trebuchet MS"/>
              <a:cs typeface="Trebuchet MS"/>
            </a:endParaRPr>
          </a:p>
          <a:p>
            <a:pPr marL="382905" indent="-298450">
              <a:spcBef>
                <a:spcPts val="1639"/>
              </a:spcBef>
              <a:buClr>
                <a:srgbClr val="CDCE00"/>
              </a:buClr>
              <a:buFont typeface="Arial"/>
              <a:buChar char="•"/>
              <a:tabLst>
                <a:tab pos="382905" algn="l"/>
                <a:tab pos="383540" algn="l"/>
              </a:tabLst>
            </a:pPr>
            <a:r>
              <a:rPr sz="3200" spc="-125" dirty="0">
                <a:latin typeface="Trebuchet MS"/>
                <a:cs typeface="Trebuchet MS"/>
              </a:rPr>
              <a:t>nově</a:t>
            </a:r>
            <a:r>
              <a:rPr sz="3200" spc="-65" dirty="0">
                <a:latin typeface="Trebuchet MS"/>
                <a:cs typeface="Trebuchet MS"/>
              </a:rPr>
              <a:t> </a:t>
            </a:r>
            <a:r>
              <a:rPr sz="3200" spc="-105" dirty="0">
                <a:latin typeface="Trebuchet MS"/>
                <a:cs typeface="Trebuchet MS"/>
              </a:rPr>
              <a:t>umožněno</a:t>
            </a:r>
            <a:r>
              <a:rPr sz="3200" spc="-75" dirty="0">
                <a:latin typeface="Trebuchet MS"/>
                <a:cs typeface="Trebuchet MS"/>
              </a:rPr>
              <a:t> </a:t>
            </a:r>
            <a:r>
              <a:rPr sz="3200" spc="-180" dirty="0">
                <a:latin typeface="Trebuchet MS"/>
                <a:cs typeface="Trebuchet MS"/>
              </a:rPr>
              <a:t>započítat</a:t>
            </a:r>
            <a:r>
              <a:rPr sz="3200" spc="-85" dirty="0">
                <a:latin typeface="Trebuchet MS"/>
                <a:cs typeface="Trebuchet MS"/>
              </a:rPr>
              <a:t> </a:t>
            </a:r>
            <a:r>
              <a:rPr sz="3200" spc="-190" dirty="0">
                <a:latin typeface="Trebuchet MS"/>
                <a:cs typeface="Trebuchet MS"/>
              </a:rPr>
              <a:t>jelenovité</a:t>
            </a:r>
            <a:r>
              <a:rPr sz="3200" spc="-80" dirty="0">
                <a:latin typeface="Trebuchet MS"/>
                <a:cs typeface="Trebuchet MS"/>
              </a:rPr>
              <a:t> </a:t>
            </a:r>
            <a:r>
              <a:rPr sz="3200" spc="-150" dirty="0">
                <a:latin typeface="Trebuchet MS"/>
                <a:cs typeface="Trebuchet MS"/>
              </a:rPr>
              <a:t>(stáří</a:t>
            </a:r>
            <a:r>
              <a:rPr sz="3200" spc="-75" dirty="0">
                <a:latin typeface="Trebuchet MS"/>
                <a:cs typeface="Trebuchet MS"/>
              </a:rPr>
              <a:t> </a:t>
            </a:r>
            <a:r>
              <a:rPr sz="3200" spc="-195" dirty="0">
                <a:latin typeface="Trebuchet MS"/>
                <a:cs typeface="Trebuchet MS"/>
              </a:rPr>
              <a:t>nad</a:t>
            </a:r>
            <a:r>
              <a:rPr sz="3200" spc="-55" dirty="0">
                <a:latin typeface="Trebuchet MS"/>
                <a:cs typeface="Trebuchet MS"/>
              </a:rPr>
              <a:t> </a:t>
            </a:r>
            <a:r>
              <a:rPr sz="3200" dirty="0">
                <a:latin typeface="Trebuchet MS"/>
                <a:cs typeface="Trebuchet MS"/>
              </a:rPr>
              <a:t>1</a:t>
            </a:r>
            <a:r>
              <a:rPr sz="3200" spc="-55" dirty="0">
                <a:latin typeface="Trebuchet MS"/>
                <a:cs typeface="Trebuchet MS"/>
              </a:rPr>
              <a:t> </a:t>
            </a:r>
            <a:r>
              <a:rPr sz="3200" dirty="0">
                <a:latin typeface="Trebuchet MS"/>
                <a:cs typeface="Trebuchet MS"/>
              </a:rPr>
              <a:t>rok</a:t>
            </a:r>
            <a:r>
              <a:rPr sz="3200" spc="-45" dirty="0">
                <a:latin typeface="Trebuchet MS"/>
                <a:cs typeface="Trebuchet MS"/>
              </a:rPr>
              <a:t> </a:t>
            </a:r>
            <a:r>
              <a:rPr sz="3200" dirty="0">
                <a:latin typeface="Trebuchet MS"/>
                <a:cs typeface="Trebuchet MS"/>
              </a:rPr>
              <a:t>-</a:t>
            </a:r>
            <a:r>
              <a:rPr sz="3200" spc="-50" dirty="0">
                <a:latin typeface="Trebuchet MS"/>
                <a:cs typeface="Trebuchet MS"/>
              </a:rPr>
              <a:t> </a:t>
            </a:r>
            <a:r>
              <a:rPr sz="3200" spc="-220" dirty="0">
                <a:latin typeface="Trebuchet MS"/>
                <a:cs typeface="Trebuchet MS"/>
              </a:rPr>
              <a:t>koef.</a:t>
            </a:r>
            <a:r>
              <a:rPr sz="3200" spc="-330" dirty="0">
                <a:latin typeface="Trebuchet MS"/>
                <a:cs typeface="Trebuchet MS"/>
              </a:rPr>
              <a:t> </a:t>
            </a:r>
            <a:r>
              <a:rPr sz="3200" spc="-160" dirty="0">
                <a:latin typeface="Trebuchet MS"/>
                <a:cs typeface="Trebuchet MS"/>
              </a:rPr>
              <a:t>0,30</a:t>
            </a:r>
            <a:r>
              <a:rPr sz="3200" spc="-470" dirty="0">
                <a:latin typeface="Trebuchet MS"/>
                <a:cs typeface="Trebuchet MS"/>
              </a:rPr>
              <a:t> </a:t>
            </a:r>
            <a:r>
              <a:rPr sz="3200" spc="-85" dirty="0">
                <a:latin typeface="Trebuchet MS"/>
                <a:cs typeface="Trebuchet MS"/>
              </a:rPr>
              <a:t>VDJ)</a:t>
            </a:r>
            <a:r>
              <a:rPr sz="3200" spc="-60" dirty="0">
                <a:latin typeface="Trebuchet MS"/>
                <a:cs typeface="Trebuchet MS"/>
              </a:rPr>
              <a:t> </a:t>
            </a:r>
            <a:r>
              <a:rPr sz="3200" spc="340" dirty="0">
                <a:latin typeface="Trebuchet MS"/>
                <a:cs typeface="Trebuchet MS"/>
              </a:rPr>
              <a:t>–</a:t>
            </a:r>
            <a:r>
              <a:rPr sz="3200" spc="-65" dirty="0">
                <a:latin typeface="Trebuchet MS"/>
                <a:cs typeface="Trebuchet MS"/>
              </a:rPr>
              <a:t> </a:t>
            </a:r>
            <a:r>
              <a:rPr lang="cs-CZ" sz="3200" spc="-150" dirty="0">
                <a:latin typeface="Trebuchet MS"/>
                <a:cs typeface="Trebuchet MS"/>
              </a:rPr>
              <a:t>od 1.6.2023 kdy vznikla povinnost individuální evidence</a:t>
            </a:r>
            <a:endParaRPr sz="3200" dirty="0">
              <a:latin typeface="Trebuchet MS"/>
              <a:cs typeface="Trebuchet MS"/>
            </a:endParaRPr>
          </a:p>
          <a:p>
            <a:pPr marL="12700">
              <a:spcBef>
                <a:spcPts val="1625"/>
              </a:spcBef>
            </a:pPr>
            <a:r>
              <a:rPr sz="3200" b="1" spc="270" dirty="0">
                <a:solidFill>
                  <a:schemeClr val="accent1">
                    <a:lumMod val="50000"/>
                  </a:schemeClr>
                </a:solidFill>
                <a:latin typeface="Trebuchet MS"/>
                <a:cs typeface="Trebuchet MS"/>
              </a:rPr>
              <a:t>NEPOKOSENÉ</a:t>
            </a:r>
            <a:r>
              <a:rPr sz="3200" b="1" spc="-30" dirty="0">
                <a:solidFill>
                  <a:schemeClr val="accent1">
                    <a:lumMod val="50000"/>
                  </a:schemeClr>
                </a:solidFill>
                <a:latin typeface="Trebuchet MS"/>
                <a:cs typeface="Trebuchet MS"/>
              </a:rPr>
              <a:t> </a:t>
            </a:r>
            <a:r>
              <a:rPr sz="3200" b="1" spc="285" dirty="0">
                <a:solidFill>
                  <a:schemeClr val="accent1">
                    <a:lumMod val="50000"/>
                  </a:schemeClr>
                </a:solidFill>
                <a:latin typeface="Trebuchet MS"/>
                <a:cs typeface="Trebuchet MS"/>
              </a:rPr>
              <a:t>PLOCHY</a:t>
            </a:r>
            <a:endParaRPr sz="3200" dirty="0">
              <a:solidFill>
                <a:schemeClr val="accent1">
                  <a:lumMod val="50000"/>
                </a:schemeClr>
              </a:solidFill>
              <a:latin typeface="Trebuchet MS"/>
              <a:cs typeface="Trebuchet MS"/>
            </a:endParaRPr>
          </a:p>
          <a:p>
            <a:pPr marL="382905" indent="-298450">
              <a:spcBef>
                <a:spcPts val="1325"/>
              </a:spcBef>
              <a:buClr>
                <a:srgbClr val="CDCE00"/>
              </a:buClr>
              <a:buFont typeface="Arial"/>
              <a:buChar char="•"/>
              <a:tabLst>
                <a:tab pos="382905" algn="l"/>
                <a:tab pos="383540" algn="l"/>
              </a:tabLst>
            </a:pPr>
            <a:r>
              <a:rPr sz="3200" spc="-140" dirty="0">
                <a:latin typeface="Trebuchet MS"/>
                <a:cs typeface="Trebuchet MS"/>
              </a:rPr>
              <a:t>povinné</a:t>
            </a:r>
            <a:r>
              <a:rPr sz="3200" spc="-85" dirty="0">
                <a:latin typeface="Trebuchet MS"/>
                <a:cs typeface="Trebuchet MS"/>
              </a:rPr>
              <a:t> </a:t>
            </a:r>
            <a:r>
              <a:rPr sz="3200" spc="-155" dirty="0">
                <a:latin typeface="Trebuchet MS"/>
                <a:cs typeface="Trebuchet MS"/>
              </a:rPr>
              <a:t>ponechání</a:t>
            </a:r>
            <a:r>
              <a:rPr sz="3200" spc="-90" dirty="0">
                <a:latin typeface="Trebuchet MS"/>
                <a:cs typeface="Trebuchet MS"/>
              </a:rPr>
              <a:t> </a:t>
            </a:r>
            <a:r>
              <a:rPr sz="3200" b="1" spc="-114" dirty="0">
                <a:solidFill>
                  <a:srgbClr val="FF0000"/>
                </a:solidFill>
                <a:latin typeface="Trebuchet MS"/>
                <a:cs typeface="Trebuchet MS"/>
              </a:rPr>
              <a:t>3-</a:t>
            </a:r>
            <a:r>
              <a:rPr sz="3200" b="1" spc="-105" dirty="0">
                <a:solidFill>
                  <a:srgbClr val="FF0000"/>
                </a:solidFill>
                <a:latin typeface="Trebuchet MS"/>
                <a:cs typeface="Trebuchet MS"/>
              </a:rPr>
              <a:t>15</a:t>
            </a:r>
            <a:r>
              <a:rPr sz="3200" b="1" spc="-75" dirty="0">
                <a:solidFill>
                  <a:srgbClr val="FF0000"/>
                </a:solidFill>
                <a:latin typeface="Trebuchet MS"/>
                <a:cs typeface="Trebuchet MS"/>
              </a:rPr>
              <a:t> </a:t>
            </a:r>
            <a:r>
              <a:rPr sz="3200" b="1" spc="70" dirty="0">
                <a:solidFill>
                  <a:srgbClr val="FF0000"/>
                </a:solidFill>
                <a:latin typeface="Trebuchet MS"/>
                <a:cs typeface="Trebuchet MS"/>
              </a:rPr>
              <a:t>%</a:t>
            </a:r>
            <a:r>
              <a:rPr sz="3200" b="1" spc="-65" dirty="0">
                <a:solidFill>
                  <a:srgbClr val="FF0000"/>
                </a:solidFill>
                <a:latin typeface="Trebuchet MS"/>
                <a:cs typeface="Trebuchet MS"/>
              </a:rPr>
              <a:t> </a:t>
            </a:r>
            <a:r>
              <a:rPr sz="3200" spc="-120" dirty="0">
                <a:latin typeface="Trebuchet MS"/>
                <a:cs typeface="Trebuchet MS"/>
              </a:rPr>
              <a:t>nepokosené</a:t>
            </a:r>
            <a:r>
              <a:rPr sz="3200" spc="-65" dirty="0">
                <a:latin typeface="Trebuchet MS"/>
                <a:cs typeface="Trebuchet MS"/>
              </a:rPr>
              <a:t> </a:t>
            </a:r>
            <a:r>
              <a:rPr sz="3200" spc="-150" dirty="0">
                <a:latin typeface="Trebuchet MS"/>
                <a:cs typeface="Trebuchet MS"/>
              </a:rPr>
              <a:t>plochy</a:t>
            </a:r>
            <a:r>
              <a:rPr sz="3200" spc="-95" dirty="0">
                <a:latin typeface="Trebuchet MS"/>
                <a:cs typeface="Trebuchet MS"/>
              </a:rPr>
              <a:t> </a:t>
            </a:r>
            <a:r>
              <a:rPr sz="3200" spc="-40" dirty="0">
                <a:latin typeface="Trebuchet MS"/>
                <a:cs typeface="Trebuchet MS"/>
              </a:rPr>
              <a:t>pro</a:t>
            </a:r>
            <a:r>
              <a:rPr sz="3200" spc="-70" dirty="0">
                <a:latin typeface="Trebuchet MS"/>
                <a:cs typeface="Trebuchet MS"/>
              </a:rPr>
              <a:t> </a:t>
            </a:r>
            <a:r>
              <a:rPr sz="3200" spc="60" dirty="0">
                <a:latin typeface="Trebuchet MS"/>
                <a:cs typeface="Trebuchet MS"/>
              </a:rPr>
              <a:t>DPB</a:t>
            </a:r>
            <a:r>
              <a:rPr sz="3200" spc="-75" dirty="0">
                <a:latin typeface="Trebuchet MS"/>
                <a:cs typeface="Trebuchet MS"/>
              </a:rPr>
              <a:t> </a:t>
            </a:r>
            <a:r>
              <a:rPr sz="3200" b="1" dirty="0">
                <a:solidFill>
                  <a:srgbClr val="FF0000"/>
                </a:solidFill>
                <a:latin typeface="Trebuchet MS"/>
                <a:cs typeface="Trebuchet MS"/>
              </a:rPr>
              <a:t>nad</a:t>
            </a:r>
            <a:r>
              <a:rPr sz="3200" b="1" spc="-70" dirty="0">
                <a:solidFill>
                  <a:srgbClr val="FF0000"/>
                </a:solidFill>
                <a:latin typeface="Trebuchet MS"/>
                <a:cs typeface="Trebuchet MS"/>
              </a:rPr>
              <a:t> </a:t>
            </a:r>
            <a:r>
              <a:rPr sz="3200" b="1" spc="-95" dirty="0">
                <a:solidFill>
                  <a:srgbClr val="FF0000"/>
                </a:solidFill>
                <a:latin typeface="Trebuchet MS"/>
                <a:cs typeface="Trebuchet MS"/>
              </a:rPr>
              <a:t>10</a:t>
            </a:r>
            <a:r>
              <a:rPr sz="3200" b="1" spc="-65" dirty="0">
                <a:solidFill>
                  <a:srgbClr val="FF0000"/>
                </a:solidFill>
                <a:latin typeface="Trebuchet MS"/>
                <a:cs typeface="Trebuchet MS"/>
              </a:rPr>
              <a:t> </a:t>
            </a:r>
            <a:r>
              <a:rPr sz="3200" b="1" dirty="0">
                <a:solidFill>
                  <a:srgbClr val="FF0000"/>
                </a:solidFill>
                <a:latin typeface="Trebuchet MS"/>
                <a:cs typeface="Trebuchet MS"/>
              </a:rPr>
              <a:t>ha</a:t>
            </a:r>
            <a:r>
              <a:rPr sz="3200" b="1" spc="-65" dirty="0">
                <a:solidFill>
                  <a:srgbClr val="FF0000"/>
                </a:solidFill>
                <a:latin typeface="Trebuchet MS"/>
                <a:cs typeface="Trebuchet MS"/>
              </a:rPr>
              <a:t> </a:t>
            </a:r>
            <a:r>
              <a:rPr sz="3200" spc="-110" dirty="0">
                <a:latin typeface="Trebuchet MS"/>
                <a:cs typeface="Trebuchet MS"/>
              </a:rPr>
              <a:t>při</a:t>
            </a:r>
            <a:r>
              <a:rPr sz="3200" spc="-70" dirty="0">
                <a:latin typeface="Trebuchet MS"/>
                <a:cs typeface="Trebuchet MS"/>
              </a:rPr>
              <a:t> </a:t>
            </a:r>
            <a:r>
              <a:rPr sz="3200" spc="-145" dirty="0">
                <a:latin typeface="Trebuchet MS"/>
                <a:cs typeface="Trebuchet MS"/>
              </a:rPr>
              <a:t>provedení</a:t>
            </a:r>
            <a:r>
              <a:rPr sz="3200" spc="-80" dirty="0">
                <a:latin typeface="Trebuchet MS"/>
                <a:cs typeface="Trebuchet MS"/>
              </a:rPr>
              <a:t> </a:t>
            </a:r>
            <a:r>
              <a:rPr sz="3200" spc="-110" dirty="0">
                <a:latin typeface="Trebuchet MS"/>
                <a:cs typeface="Trebuchet MS"/>
              </a:rPr>
              <a:t>první</a:t>
            </a:r>
            <a:r>
              <a:rPr sz="3200" spc="-95" dirty="0">
                <a:latin typeface="Trebuchet MS"/>
                <a:cs typeface="Trebuchet MS"/>
              </a:rPr>
              <a:t> </a:t>
            </a:r>
            <a:r>
              <a:rPr sz="3200" spc="-20" dirty="0">
                <a:latin typeface="Trebuchet MS"/>
                <a:cs typeface="Trebuchet MS"/>
              </a:rPr>
              <a:t>seče</a:t>
            </a:r>
            <a:endParaRPr sz="3200" dirty="0">
              <a:latin typeface="Trebuchet MS"/>
              <a:cs typeface="Trebuchet MS"/>
            </a:endParaRPr>
          </a:p>
          <a:p>
            <a:pPr marL="382905" marR="144145" indent="-297815">
              <a:spcBef>
                <a:spcPts val="1689"/>
              </a:spcBef>
              <a:buClr>
                <a:srgbClr val="CDCE00"/>
              </a:buClr>
              <a:buFont typeface="Arial"/>
              <a:buChar char="•"/>
              <a:tabLst>
                <a:tab pos="382905" algn="l"/>
                <a:tab pos="383540" algn="l"/>
                <a:tab pos="16239490" algn="l"/>
              </a:tabLst>
            </a:pPr>
            <a:r>
              <a:rPr sz="3200" spc="-110" dirty="0">
                <a:latin typeface="Trebuchet MS"/>
                <a:cs typeface="Trebuchet MS"/>
              </a:rPr>
              <a:t>při</a:t>
            </a:r>
            <a:r>
              <a:rPr sz="3200" spc="-65" dirty="0">
                <a:latin typeface="Trebuchet MS"/>
                <a:cs typeface="Trebuchet MS"/>
              </a:rPr>
              <a:t> </a:t>
            </a:r>
            <a:r>
              <a:rPr sz="3200" spc="-120" dirty="0">
                <a:latin typeface="Trebuchet MS"/>
                <a:cs typeface="Trebuchet MS"/>
              </a:rPr>
              <a:t>souběhu</a:t>
            </a:r>
            <a:r>
              <a:rPr sz="3200" spc="-80" dirty="0">
                <a:latin typeface="Trebuchet MS"/>
                <a:cs typeface="Trebuchet MS"/>
              </a:rPr>
              <a:t> </a:t>
            </a:r>
            <a:r>
              <a:rPr sz="3200" dirty="0">
                <a:latin typeface="Trebuchet MS"/>
                <a:cs typeface="Trebuchet MS"/>
              </a:rPr>
              <a:t>s</a:t>
            </a:r>
            <a:r>
              <a:rPr sz="3200" spc="-50" dirty="0">
                <a:latin typeface="Trebuchet MS"/>
                <a:cs typeface="Trebuchet MS"/>
              </a:rPr>
              <a:t> </a:t>
            </a:r>
            <a:r>
              <a:rPr sz="3200" spc="-170" dirty="0">
                <a:latin typeface="Trebuchet MS"/>
                <a:cs typeface="Trebuchet MS"/>
              </a:rPr>
              <a:t>režimy</a:t>
            </a:r>
            <a:r>
              <a:rPr sz="3200" spc="-75" dirty="0">
                <a:latin typeface="Trebuchet MS"/>
                <a:cs typeface="Trebuchet MS"/>
              </a:rPr>
              <a:t> </a:t>
            </a:r>
            <a:r>
              <a:rPr sz="3200" spc="-45" dirty="0">
                <a:latin typeface="Trebuchet MS"/>
                <a:cs typeface="Trebuchet MS"/>
              </a:rPr>
              <a:t>pro</a:t>
            </a:r>
            <a:r>
              <a:rPr sz="3200" spc="-75" dirty="0">
                <a:latin typeface="Trebuchet MS"/>
                <a:cs typeface="Trebuchet MS"/>
              </a:rPr>
              <a:t> </a:t>
            </a:r>
            <a:r>
              <a:rPr sz="3200" spc="-185" dirty="0">
                <a:latin typeface="Trebuchet MS"/>
                <a:cs typeface="Trebuchet MS"/>
              </a:rPr>
              <a:t>klima</a:t>
            </a:r>
            <a:r>
              <a:rPr sz="3200" spc="-70" dirty="0">
                <a:latin typeface="Trebuchet MS"/>
                <a:cs typeface="Trebuchet MS"/>
              </a:rPr>
              <a:t> </a:t>
            </a:r>
            <a:r>
              <a:rPr sz="3200" spc="-265" dirty="0">
                <a:latin typeface="Trebuchet MS"/>
                <a:cs typeface="Trebuchet MS"/>
              </a:rPr>
              <a:t>a</a:t>
            </a:r>
            <a:r>
              <a:rPr sz="3200" spc="-65" dirty="0">
                <a:latin typeface="Trebuchet MS"/>
                <a:cs typeface="Trebuchet MS"/>
              </a:rPr>
              <a:t> </a:t>
            </a:r>
            <a:r>
              <a:rPr sz="3200" spc="-155" dirty="0">
                <a:latin typeface="Trebuchet MS"/>
                <a:cs typeface="Trebuchet MS"/>
              </a:rPr>
              <a:t>životní</a:t>
            </a:r>
            <a:r>
              <a:rPr sz="3200" spc="-65" dirty="0">
                <a:latin typeface="Trebuchet MS"/>
                <a:cs typeface="Trebuchet MS"/>
              </a:rPr>
              <a:t> </a:t>
            </a:r>
            <a:r>
              <a:rPr sz="3200" spc="-105" dirty="0">
                <a:latin typeface="Trebuchet MS"/>
                <a:cs typeface="Trebuchet MS"/>
              </a:rPr>
              <a:t>prostředí</a:t>
            </a:r>
            <a:r>
              <a:rPr sz="3200" spc="-90" dirty="0">
                <a:latin typeface="Trebuchet MS"/>
                <a:cs typeface="Trebuchet MS"/>
              </a:rPr>
              <a:t> </a:t>
            </a:r>
            <a:r>
              <a:rPr sz="3200" spc="340" dirty="0">
                <a:latin typeface="Trebuchet MS"/>
                <a:cs typeface="Trebuchet MS"/>
              </a:rPr>
              <a:t>–</a:t>
            </a:r>
            <a:r>
              <a:rPr sz="3200" spc="-60" dirty="0">
                <a:latin typeface="Trebuchet MS"/>
                <a:cs typeface="Trebuchet MS"/>
              </a:rPr>
              <a:t> </a:t>
            </a:r>
            <a:r>
              <a:rPr sz="3200" spc="-175" dirty="0">
                <a:latin typeface="Trebuchet MS"/>
                <a:cs typeface="Trebuchet MS"/>
              </a:rPr>
              <a:t>celofaremní</a:t>
            </a:r>
            <a:r>
              <a:rPr sz="3200" spc="-90" dirty="0">
                <a:latin typeface="Trebuchet MS"/>
                <a:cs typeface="Trebuchet MS"/>
              </a:rPr>
              <a:t> </a:t>
            </a:r>
            <a:r>
              <a:rPr sz="3200" spc="-185" dirty="0">
                <a:latin typeface="Trebuchet MS"/>
                <a:cs typeface="Trebuchet MS"/>
              </a:rPr>
              <a:t>ekoplatba</a:t>
            </a:r>
            <a:r>
              <a:rPr sz="3200" spc="-75" dirty="0">
                <a:latin typeface="Trebuchet MS"/>
                <a:cs typeface="Trebuchet MS"/>
              </a:rPr>
              <a:t> </a:t>
            </a:r>
            <a:r>
              <a:rPr sz="3200" spc="-125" dirty="0">
                <a:latin typeface="Trebuchet MS"/>
                <a:cs typeface="Trebuchet MS"/>
              </a:rPr>
              <a:t>(nepokosené</a:t>
            </a:r>
            <a:r>
              <a:rPr sz="3200" spc="-65" dirty="0">
                <a:latin typeface="Trebuchet MS"/>
                <a:cs typeface="Trebuchet MS"/>
              </a:rPr>
              <a:t> </a:t>
            </a:r>
            <a:r>
              <a:rPr sz="3200" spc="-150" dirty="0">
                <a:latin typeface="Trebuchet MS"/>
                <a:cs typeface="Trebuchet MS"/>
              </a:rPr>
              <a:t>plochy</a:t>
            </a:r>
            <a:r>
              <a:rPr sz="3200" spc="-85" dirty="0">
                <a:latin typeface="Trebuchet MS"/>
                <a:cs typeface="Trebuchet MS"/>
              </a:rPr>
              <a:t> </a:t>
            </a:r>
            <a:r>
              <a:rPr sz="3200" spc="-40" dirty="0">
                <a:latin typeface="Trebuchet MS"/>
                <a:cs typeface="Trebuchet MS"/>
              </a:rPr>
              <a:t>pro</a:t>
            </a:r>
            <a:r>
              <a:rPr sz="3200" spc="-70" dirty="0">
                <a:latin typeface="Trebuchet MS"/>
                <a:cs typeface="Trebuchet MS"/>
              </a:rPr>
              <a:t> </a:t>
            </a:r>
            <a:r>
              <a:rPr sz="3200" spc="60" dirty="0">
                <a:latin typeface="Trebuchet MS"/>
                <a:cs typeface="Trebuchet MS"/>
              </a:rPr>
              <a:t>DPB</a:t>
            </a:r>
            <a:r>
              <a:rPr sz="3200" spc="-60" dirty="0">
                <a:latin typeface="Trebuchet MS"/>
                <a:cs typeface="Trebuchet MS"/>
              </a:rPr>
              <a:t> </a:t>
            </a:r>
            <a:r>
              <a:rPr sz="3200" spc="-195" dirty="0">
                <a:latin typeface="Trebuchet MS"/>
                <a:cs typeface="Trebuchet MS"/>
              </a:rPr>
              <a:t>nad</a:t>
            </a:r>
            <a:r>
              <a:rPr sz="3200" spc="-60" dirty="0">
                <a:latin typeface="Trebuchet MS"/>
                <a:cs typeface="Trebuchet MS"/>
              </a:rPr>
              <a:t> </a:t>
            </a:r>
            <a:r>
              <a:rPr sz="3200" spc="-10" dirty="0">
                <a:latin typeface="Trebuchet MS"/>
                <a:cs typeface="Trebuchet MS"/>
              </a:rPr>
              <a:t>12</a:t>
            </a:r>
            <a:r>
              <a:rPr sz="3200" spc="-50" dirty="0">
                <a:latin typeface="Trebuchet MS"/>
                <a:cs typeface="Trebuchet MS"/>
              </a:rPr>
              <a:t> </a:t>
            </a:r>
            <a:r>
              <a:rPr sz="3200" spc="-25" dirty="0">
                <a:latin typeface="Trebuchet MS"/>
                <a:cs typeface="Trebuchet MS"/>
              </a:rPr>
              <a:t>ha)</a:t>
            </a:r>
            <a:r>
              <a:rPr lang="cs-CZ" sz="3200" spc="-25" dirty="0">
                <a:latin typeface="Trebuchet MS"/>
                <a:cs typeface="Trebuchet MS"/>
              </a:rPr>
              <a:t> </a:t>
            </a:r>
            <a:r>
              <a:rPr sz="3200" spc="-170" dirty="0" err="1">
                <a:latin typeface="Trebuchet MS"/>
                <a:cs typeface="Trebuchet MS"/>
              </a:rPr>
              <a:t>bude</a:t>
            </a:r>
            <a:r>
              <a:rPr sz="3200" spc="-40" dirty="0">
                <a:latin typeface="Trebuchet MS"/>
                <a:cs typeface="Trebuchet MS"/>
              </a:rPr>
              <a:t> </a:t>
            </a:r>
            <a:r>
              <a:rPr sz="3200" spc="-145" dirty="0">
                <a:latin typeface="Trebuchet MS"/>
                <a:cs typeface="Trebuchet MS"/>
              </a:rPr>
              <a:t>hrazen </a:t>
            </a:r>
            <a:r>
              <a:rPr sz="3200" spc="-130" dirty="0">
                <a:latin typeface="Trebuchet MS"/>
                <a:cs typeface="Trebuchet MS"/>
              </a:rPr>
              <a:t>pouze</a:t>
            </a:r>
            <a:r>
              <a:rPr sz="3200" spc="-60" dirty="0">
                <a:latin typeface="Trebuchet MS"/>
                <a:cs typeface="Trebuchet MS"/>
              </a:rPr>
              <a:t> </a:t>
            </a:r>
            <a:r>
              <a:rPr sz="3200" spc="-10" dirty="0">
                <a:latin typeface="Trebuchet MS"/>
                <a:cs typeface="Trebuchet MS"/>
              </a:rPr>
              <a:t>rozdíl</a:t>
            </a:r>
            <a:endParaRPr sz="3200" dirty="0">
              <a:latin typeface="Trebuchet MS"/>
              <a:cs typeface="Trebuchet MS"/>
            </a:endParaRPr>
          </a:p>
          <a:p>
            <a:pPr marL="382905" indent="-298450">
              <a:spcBef>
                <a:spcPts val="1270"/>
              </a:spcBef>
              <a:buClr>
                <a:srgbClr val="CDCE00"/>
              </a:buClr>
              <a:buFont typeface="Arial"/>
              <a:buChar char="•"/>
              <a:tabLst>
                <a:tab pos="382905" algn="l"/>
                <a:tab pos="383540" algn="l"/>
              </a:tabLst>
            </a:pPr>
            <a:r>
              <a:rPr sz="3200" spc="-100" dirty="0">
                <a:latin typeface="Trebuchet MS"/>
                <a:cs typeface="Trebuchet MS"/>
              </a:rPr>
              <a:t>možnost</a:t>
            </a:r>
            <a:r>
              <a:rPr sz="3200" spc="-70" dirty="0">
                <a:latin typeface="Trebuchet MS"/>
                <a:cs typeface="Trebuchet MS"/>
              </a:rPr>
              <a:t> </a:t>
            </a:r>
            <a:r>
              <a:rPr sz="3200" spc="-105" dirty="0">
                <a:latin typeface="Trebuchet MS"/>
                <a:cs typeface="Trebuchet MS"/>
              </a:rPr>
              <a:t>dobrovolného</a:t>
            </a:r>
            <a:r>
              <a:rPr sz="3200" spc="-80" dirty="0">
                <a:latin typeface="Trebuchet MS"/>
                <a:cs typeface="Trebuchet MS"/>
              </a:rPr>
              <a:t> </a:t>
            </a:r>
            <a:r>
              <a:rPr sz="3200" spc="-155" dirty="0">
                <a:latin typeface="Trebuchet MS"/>
                <a:cs typeface="Trebuchet MS"/>
              </a:rPr>
              <a:t>ponechání</a:t>
            </a:r>
            <a:r>
              <a:rPr sz="3200" spc="-75" dirty="0">
                <a:latin typeface="Trebuchet MS"/>
                <a:cs typeface="Trebuchet MS"/>
              </a:rPr>
              <a:t> </a:t>
            </a:r>
            <a:r>
              <a:rPr sz="3200" spc="-130" dirty="0">
                <a:latin typeface="Trebuchet MS"/>
                <a:cs typeface="Trebuchet MS"/>
              </a:rPr>
              <a:t>nepokosených</a:t>
            </a:r>
            <a:r>
              <a:rPr sz="3200" spc="-75" dirty="0">
                <a:latin typeface="Trebuchet MS"/>
                <a:cs typeface="Trebuchet MS"/>
              </a:rPr>
              <a:t> </a:t>
            </a:r>
            <a:r>
              <a:rPr sz="3200" spc="-130" dirty="0">
                <a:latin typeface="Trebuchet MS"/>
                <a:cs typeface="Trebuchet MS"/>
              </a:rPr>
              <a:t>ploch</a:t>
            </a:r>
            <a:r>
              <a:rPr sz="3200" spc="-75" dirty="0">
                <a:latin typeface="Trebuchet MS"/>
                <a:cs typeface="Trebuchet MS"/>
              </a:rPr>
              <a:t> </a:t>
            </a:r>
            <a:r>
              <a:rPr sz="3200" spc="-190" dirty="0">
                <a:latin typeface="Trebuchet MS"/>
                <a:cs typeface="Trebuchet MS"/>
              </a:rPr>
              <a:t>i</a:t>
            </a:r>
            <a:r>
              <a:rPr sz="3200" spc="-50" dirty="0">
                <a:latin typeface="Trebuchet MS"/>
                <a:cs typeface="Trebuchet MS"/>
              </a:rPr>
              <a:t> </a:t>
            </a:r>
            <a:r>
              <a:rPr sz="3200" spc="-210" dirty="0">
                <a:latin typeface="Trebuchet MS"/>
                <a:cs typeface="Trebuchet MS"/>
              </a:rPr>
              <a:t>na</a:t>
            </a:r>
            <a:r>
              <a:rPr sz="3200" spc="-65" dirty="0">
                <a:latin typeface="Trebuchet MS"/>
                <a:cs typeface="Trebuchet MS"/>
              </a:rPr>
              <a:t> </a:t>
            </a:r>
            <a:r>
              <a:rPr sz="3200" spc="60" dirty="0">
                <a:latin typeface="Trebuchet MS"/>
                <a:cs typeface="Trebuchet MS"/>
              </a:rPr>
              <a:t>DPB</a:t>
            </a:r>
            <a:r>
              <a:rPr sz="3200" spc="-45" dirty="0">
                <a:latin typeface="Trebuchet MS"/>
                <a:cs typeface="Trebuchet MS"/>
              </a:rPr>
              <a:t> </a:t>
            </a:r>
            <a:r>
              <a:rPr sz="3200" dirty="0">
                <a:latin typeface="Trebuchet MS"/>
                <a:cs typeface="Trebuchet MS"/>
              </a:rPr>
              <a:t>s</a:t>
            </a:r>
            <a:r>
              <a:rPr sz="3200" spc="-45" dirty="0">
                <a:latin typeface="Trebuchet MS"/>
                <a:cs typeface="Trebuchet MS"/>
              </a:rPr>
              <a:t> </a:t>
            </a:r>
            <a:r>
              <a:rPr sz="3200" spc="-125" dirty="0">
                <a:latin typeface="Trebuchet MS"/>
                <a:cs typeface="Trebuchet MS"/>
              </a:rPr>
              <a:t>výměrou</a:t>
            </a:r>
            <a:r>
              <a:rPr sz="3200" spc="-75" dirty="0">
                <a:latin typeface="Trebuchet MS"/>
                <a:cs typeface="Trebuchet MS"/>
              </a:rPr>
              <a:t> </a:t>
            </a:r>
            <a:r>
              <a:rPr sz="3200" spc="-145" dirty="0">
                <a:latin typeface="Trebuchet MS"/>
                <a:cs typeface="Trebuchet MS"/>
              </a:rPr>
              <a:t>nižší</a:t>
            </a:r>
            <a:r>
              <a:rPr sz="3200" spc="-55" dirty="0">
                <a:latin typeface="Trebuchet MS"/>
                <a:cs typeface="Trebuchet MS"/>
              </a:rPr>
              <a:t> </a:t>
            </a:r>
            <a:r>
              <a:rPr sz="3200" spc="-260" dirty="0">
                <a:latin typeface="Trebuchet MS"/>
                <a:cs typeface="Trebuchet MS"/>
              </a:rPr>
              <a:t>jak</a:t>
            </a:r>
            <a:r>
              <a:rPr sz="3200" spc="-50" dirty="0">
                <a:latin typeface="Trebuchet MS"/>
                <a:cs typeface="Trebuchet MS"/>
              </a:rPr>
              <a:t> </a:t>
            </a:r>
            <a:r>
              <a:rPr sz="3200" spc="-30" dirty="0">
                <a:latin typeface="Trebuchet MS"/>
                <a:cs typeface="Trebuchet MS"/>
              </a:rPr>
              <a:t>10</a:t>
            </a:r>
            <a:r>
              <a:rPr sz="3200" spc="-70" dirty="0">
                <a:latin typeface="Trebuchet MS"/>
                <a:cs typeface="Trebuchet MS"/>
              </a:rPr>
              <a:t> </a:t>
            </a:r>
            <a:r>
              <a:rPr sz="3200" spc="-204" dirty="0">
                <a:latin typeface="Trebuchet MS"/>
                <a:cs typeface="Trebuchet MS"/>
              </a:rPr>
              <a:t>ha</a:t>
            </a:r>
            <a:r>
              <a:rPr sz="3200" spc="-40" dirty="0">
                <a:latin typeface="Trebuchet MS"/>
                <a:cs typeface="Trebuchet MS"/>
              </a:rPr>
              <a:t> </a:t>
            </a:r>
            <a:r>
              <a:rPr sz="3200" spc="-125" dirty="0">
                <a:latin typeface="Trebuchet MS"/>
                <a:cs typeface="Trebuchet MS"/>
              </a:rPr>
              <a:t>(kompenzováno</a:t>
            </a:r>
            <a:r>
              <a:rPr sz="3200" spc="-70" dirty="0">
                <a:latin typeface="Trebuchet MS"/>
                <a:cs typeface="Trebuchet MS"/>
              </a:rPr>
              <a:t> </a:t>
            </a:r>
            <a:r>
              <a:rPr sz="3200" spc="-150" dirty="0">
                <a:latin typeface="Trebuchet MS"/>
                <a:cs typeface="Trebuchet MS"/>
              </a:rPr>
              <a:t>v</a:t>
            </a:r>
            <a:r>
              <a:rPr sz="3200" spc="-50" dirty="0">
                <a:latin typeface="Trebuchet MS"/>
                <a:cs typeface="Trebuchet MS"/>
              </a:rPr>
              <a:t> </a:t>
            </a:r>
            <a:r>
              <a:rPr sz="3200" spc="-10" dirty="0" err="1">
                <a:latin typeface="Trebuchet MS"/>
                <a:cs typeface="Trebuchet MS"/>
              </a:rPr>
              <a:t>platbě</a:t>
            </a:r>
            <a:r>
              <a:rPr sz="3200" spc="-10" dirty="0">
                <a:latin typeface="Trebuchet MS"/>
                <a:cs typeface="Trebuchet MS"/>
              </a:rPr>
              <a:t>)</a:t>
            </a:r>
            <a:endParaRPr lang="cs-CZ" sz="3200" spc="-10" dirty="0">
              <a:latin typeface="Trebuchet MS"/>
              <a:cs typeface="Trebuchet MS"/>
            </a:endParaRPr>
          </a:p>
          <a:p>
            <a:pPr marL="382905" indent="-298450">
              <a:spcBef>
                <a:spcPts val="1270"/>
              </a:spcBef>
              <a:buClr>
                <a:srgbClr val="CDCE00"/>
              </a:buClr>
              <a:buFont typeface="Arial"/>
              <a:buChar char="•"/>
              <a:tabLst>
                <a:tab pos="382905" algn="l"/>
                <a:tab pos="383540" algn="l"/>
              </a:tabLst>
            </a:pPr>
            <a:r>
              <a:rPr lang="cs-CZ" sz="3200" spc="-10" dirty="0">
                <a:latin typeface="Trebuchet MS"/>
                <a:cs typeface="Trebuchet MS"/>
              </a:rPr>
              <a:t>NOVÍ ŽADATELÉ (dle NV 80/2023 Sb.) nutné znovu vymezit </a:t>
            </a:r>
            <a:r>
              <a:rPr lang="cs-CZ" sz="3200" spc="-10" dirty="0" err="1">
                <a:latin typeface="Trebuchet MS"/>
                <a:cs typeface="Trebuchet MS"/>
              </a:rPr>
              <a:t>enviro</a:t>
            </a:r>
            <a:endParaRPr sz="3200" dirty="0">
              <a:latin typeface="Trebuchet MS"/>
              <a:cs typeface="Trebuchet MS"/>
            </a:endParaRPr>
          </a:p>
        </p:txBody>
      </p:sp>
      <p:pic>
        <p:nvPicPr>
          <p:cNvPr id="6" name="object 6"/>
          <p:cNvPicPr/>
          <p:nvPr/>
        </p:nvPicPr>
        <p:blipFill>
          <a:blip r:embed="rId2" cstate="print"/>
          <a:stretch>
            <a:fillRect/>
          </a:stretch>
        </p:blipFill>
        <p:spPr>
          <a:xfrm>
            <a:off x="934240" y="9888861"/>
            <a:ext cx="200892" cy="214651"/>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CB4A1AF-9440-40A9-8329-CC7A8E9F42E2}"/>
              </a:ext>
            </a:extLst>
          </p:cNvPr>
          <p:cNvSpPr>
            <a:spLocks noGrp="1"/>
          </p:cNvSpPr>
          <p:nvPr>
            <p:ph type="title"/>
          </p:nvPr>
        </p:nvSpPr>
        <p:spPr>
          <a:xfrm>
            <a:off x="1340272" y="1340556"/>
            <a:ext cx="13956152" cy="1475669"/>
          </a:xfrm>
        </p:spPr>
        <p:txBody>
          <a:bodyPr>
            <a:normAutofit/>
          </a:bodyPr>
          <a:lstStyle/>
          <a:p>
            <a:pPr algn="ctr"/>
            <a:r>
              <a:rPr lang="cs-CZ" sz="4400" b="1" dirty="0"/>
              <a:t>PODOPATŘENÍ OŠETŘOVÁNÍ EXTENZIVNÍCH </a:t>
            </a:r>
            <a:br>
              <a:rPr lang="cs-CZ" sz="4400" b="1" dirty="0"/>
            </a:br>
            <a:r>
              <a:rPr lang="cs-CZ" sz="4400" b="1" dirty="0"/>
              <a:t>TRAVNÍCH </a:t>
            </a:r>
            <a:r>
              <a:rPr lang="cs-CZ" sz="4400" b="1" dirty="0" err="1"/>
              <a:t>POROSTů</a:t>
            </a:r>
            <a:endParaRPr lang="cs-CZ" sz="4400" b="1" dirty="0"/>
          </a:p>
        </p:txBody>
      </p:sp>
      <p:sp>
        <p:nvSpPr>
          <p:cNvPr id="3" name="Zástupný symbol pro obsah 2">
            <a:extLst>
              <a:ext uri="{FF2B5EF4-FFF2-40B4-BE49-F238E27FC236}">
                <a16:creationId xmlns:a16="http://schemas.microsoft.com/office/drawing/2014/main" xmlns="" id="{FDF33D70-2F90-4AEE-8385-11306B103185}"/>
              </a:ext>
            </a:extLst>
          </p:cNvPr>
          <p:cNvSpPr>
            <a:spLocks noGrp="1"/>
          </p:cNvSpPr>
          <p:nvPr>
            <p:ph idx="1"/>
          </p:nvPr>
        </p:nvSpPr>
        <p:spPr>
          <a:xfrm>
            <a:off x="1340271" y="3121025"/>
            <a:ext cx="13956155" cy="10619669"/>
          </a:xfrm>
        </p:spPr>
        <p:txBody>
          <a:bodyPr>
            <a:normAutofit fontScale="85000" lnSpcReduction="20000"/>
          </a:bodyPr>
          <a:lstStyle/>
          <a:p>
            <a:endParaRPr lang="cs-CZ" dirty="0"/>
          </a:p>
          <a:p>
            <a:pPr marL="0" indent="0">
              <a:buNone/>
            </a:pPr>
            <a:r>
              <a:rPr lang="cs-CZ" sz="4800" b="1" dirty="0">
                <a:solidFill>
                  <a:schemeClr val="accent2">
                    <a:lumMod val="75000"/>
                  </a:schemeClr>
                </a:solidFill>
              </a:rPr>
              <a:t>ZMĚNY V PODMÍNKÁCH JEDNOTLIVÝCH TITULŮ </a:t>
            </a:r>
            <a:endParaRPr lang="cs-CZ" sz="4800" dirty="0">
              <a:solidFill>
                <a:schemeClr val="accent2">
                  <a:lumMod val="75000"/>
                </a:schemeClr>
              </a:solidFill>
            </a:endParaRPr>
          </a:p>
          <a:p>
            <a:r>
              <a:rPr lang="cs-CZ" sz="5200" dirty="0">
                <a:solidFill>
                  <a:schemeClr val="accent5"/>
                </a:solidFill>
              </a:rPr>
              <a:t>HSLN – pastva zvířat se nepovažuje za aplikaci hnojiva </a:t>
            </a:r>
          </a:p>
          <a:p>
            <a:r>
              <a:rPr lang="cs-CZ" sz="5200" dirty="0">
                <a:solidFill>
                  <a:schemeClr val="accent5"/>
                </a:solidFill>
              </a:rPr>
              <a:t>HSLH, HSLN – přidán termín seče do 30.6. příslušného kalendářního roku </a:t>
            </a:r>
          </a:p>
          <a:p>
            <a:r>
              <a:rPr lang="cs-CZ" sz="5200" dirty="0">
                <a:solidFill>
                  <a:schemeClr val="accent5"/>
                </a:solidFill>
              </a:rPr>
              <a:t>Méně úživné pastviny – doplněn úplný zákaz aplikace herbicidů, výjimka pouze s mimořádným rostlinolékařským opatřením nařízeným ÚKZÚZ </a:t>
            </a:r>
          </a:p>
          <a:p>
            <a:r>
              <a:rPr lang="cs-CZ" sz="5200" dirty="0" err="1">
                <a:solidFill>
                  <a:schemeClr val="accent5"/>
                </a:solidFill>
              </a:rPr>
              <a:t>PnV</a:t>
            </a:r>
            <a:r>
              <a:rPr lang="cs-CZ" sz="5200" dirty="0">
                <a:solidFill>
                  <a:schemeClr val="accent5"/>
                </a:solidFill>
              </a:rPr>
              <a:t> – upřesnění, že při nálezu druhu rostliny s negativním efektem, se bude tento druh odečítat o počtu druhů rostlin s pozitivním efektem nalezených na DPB </a:t>
            </a:r>
          </a:p>
          <a:p>
            <a:endParaRPr lang="cs-CZ" sz="4800" dirty="0">
              <a:solidFill>
                <a:schemeClr val="accent5"/>
              </a:solidFill>
            </a:endParaRPr>
          </a:p>
          <a:p>
            <a:pPr marL="0" indent="0">
              <a:buNone/>
            </a:pPr>
            <a:r>
              <a:rPr lang="cs-CZ" dirty="0"/>
              <a:t> </a:t>
            </a:r>
          </a:p>
        </p:txBody>
      </p:sp>
    </p:spTree>
    <p:extLst>
      <p:ext uri="{BB962C8B-B14F-4D97-AF65-F5344CB8AC3E}">
        <p14:creationId xmlns:p14="http://schemas.microsoft.com/office/powerpoint/2010/main" val="38056686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372421" y="2273883"/>
            <a:ext cx="593725" cy="10539095"/>
            <a:chOff x="372420" y="387932"/>
            <a:chExt cx="593725" cy="10539095"/>
          </a:xfrm>
        </p:grpSpPr>
        <p:sp>
          <p:nvSpPr>
            <p:cNvPr id="3" name="object 3"/>
            <p:cNvSpPr/>
            <p:nvPr/>
          </p:nvSpPr>
          <p:spPr>
            <a:xfrm>
              <a:off x="372414" y="387936"/>
              <a:ext cx="398145" cy="10539095"/>
            </a:xfrm>
            <a:custGeom>
              <a:avLst/>
              <a:gdLst/>
              <a:ahLst/>
              <a:cxnLst/>
              <a:rect l="l" t="t" r="r" b="b"/>
              <a:pathLst>
                <a:path w="398145" h="10539095">
                  <a:moveTo>
                    <a:pt x="397738" y="0"/>
                  </a:moveTo>
                  <a:lnTo>
                    <a:pt x="293725" y="11087"/>
                  </a:lnTo>
                  <a:lnTo>
                    <a:pt x="199034" y="41871"/>
                  </a:lnTo>
                  <a:lnTo>
                    <a:pt x="107276" y="104533"/>
                  </a:lnTo>
                  <a:lnTo>
                    <a:pt x="44157" y="194665"/>
                  </a:lnTo>
                  <a:lnTo>
                    <a:pt x="12433" y="288467"/>
                  </a:lnTo>
                  <a:lnTo>
                    <a:pt x="1308" y="362178"/>
                  </a:lnTo>
                  <a:lnTo>
                    <a:pt x="685" y="376351"/>
                  </a:lnTo>
                  <a:lnTo>
                    <a:pt x="0" y="376351"/>
                  </a:lnTo>
                  <a:lnTo>
                    <a:pt x="0" y="392023"/>
                  </a:lnTo>
                  <a:lnTo>
                    <a:pt x="0" y="10538498"/>
                  </a:lnTo>
                  <a:lnTo>
                    <a:pt x="20929" y="10538498"/>
                  </a:lnTo>
                  <a:lnTo>
                    <a:pt x="20929" y="391401"/>
                  </a:lnTo>
                  <a:lnTo>
                    <a:pt x="29933" y="391121"/>
                  </a:lnTo>
                  <a:lnTo>
                    <a:pt x="104013" y="380911"/>
                  </a:lnTo>
                  <a:lnTo>
                    <a:pt x="198704" y="350113"/>
                  </a:lnTo>
                  <a:lnTo>
                    <a:pt x="290449" y="287489"/>
                  </a:lnTo>
                  <a:lnTo>
                    <a:pt x="353580" y="197358"/>
                  </a:lnTo>
                  <a:lnTo>
                    <a:pt x="385305" y="103555"/>
                  </a:lnTo>
                  <a:lnTo>
                    <a:pt x="396430" y="29845"/>
                  </a:lnTo>
                  <a:lnTo>
                    <a:pt x="397738" y="0"/>
                  </a:lnTo>
                  <a:close/>
                </a:path>
              </a:pathLst>
            </a:custGeom>
            <a:solidFill>
              <a:srgbClr val="CDCE00"/>
            </a:solidFill>
          </p:spPr>
          <p:txBody>
            <a:bodyPr wrap="square" lIns="0" tIns="0" rIns="0" bIns="0" rtlCol="0"/>
            <a:lstStyle/>
            <a:p>
              <a:endParaRPr/>
            </a:p>
          </p:txBody>
        </p:sp>
        <p:pic>
          <p:nvPicPr>
            <p:cNvPr id="4" name="object 4"/>
            <p:cNvPicPr/>
            <p:nvPr/>
          </p:nvPicPr>
          <p:blipFill>
            <a:blip r:embed="rId2" cstate="print"/>
            <a:stretch>
              <a:fillRect/>
            </a:stretch>
          </p:blipFill>
          <p:spPr>
            <a:xfrm>
              <a:off x="777250" y="1759935"/>
              <a:ext cx="188452" cy="204784"/>
            </a:xfrm>
            <a:prstGeom prst="rect">
              <a:avLst/>
            </a:prstGeom>
          </p:spPr>
        </p:pic>
        <p:pic>
          <p:nvPicPr>
            <p:cNvPr id="5" name="object 5"/>
            <p:cNvPicPr/>
            <p:nvPr/>
          </p:nvPicPr>
          <p:blipFill>
            <a:blip r:embed="rId2" cstate="print"/>
            <a:stretch>
              <a:fillRect/>
            </a:stretch>
          </p:blipFill>
          <p:spPr>
            <a:xfrm>
              <a:off x="777250" y="2811500"/>
              <a:ext cx="188452" cy="204784"/>
            </a:xfrm>
            <a:prstGeom prst="rect">
              <a:avLst/>
            </a:prstGeom>
          </p:spPr>
        </p:pic>
        <p:pic>
          <p:nvPicPr>
            <p:cNvPr id="6" name="object 6"/>
            <p:cNvPicPr/>
            <p:nvPr/>
          </p:nvPicPr>
          <p:blipFill>
            <a:blip r:embed="rId2" cstate="print"/>
            <a:stretch>
              <a:fillRect/>
            </a:stretch>
          </p:blipFill>
          <p:spPr>
            <a:xfrm>
              <a:off x="777250" y="3337910"/>
              <a:ext cx="188452" cy="204784"/>
            </a:xfrm>
            <a:prstGeom prst="rect">
              <a:avLst/>
            </a:prstGeom>
          </p:spPr>
        </p:pic>
        <p:pic>
          <p:nvPicPr>
            <p:cNvPr id="7" name="object 7"/>
            <p:cNvPicPr/>
            <p:nvPr/>
          </p:nvPicPr>
          <p:blipFill>
            <a:blip r:embed="rId2" cstate="print"/>
            <a:stretch>
              <a:fillRect/>
            </a:stretch>
          </p:blipFill>
          <p:spPr>
            <a:xfrm>
              <a:off x="777250" y="4915884"/>
              <a:ext cx="188452" cy="204784"/>
            </a:xfrm>
            <a:prstGeom prst="rect">
              <a:avLst/>
            </a:prstGeom>
          </p:spPr>
        </p:pic>
        <p:pic>
          <p:nvPicPr>
            <p:cNvPr id="8" name="object 8"/>
            <p:cNvPicPr/>
            <p:nvPr/>
          </p:nvPicPr>
          <p:blipFill>
            <a:blip r:embed="rId2" cstate="print"/>
            <a:stretch>
              <a:fillRect/>
            </a:stretch>
          </p:blipFill>
          <p:spPr>
            <a:xfrm>
              <a:off x="777250" y="5967449"/>
              <a:ext cx="188452" cy="204784"/>
            </a:xfrm>
            <a:prstGeom prst="rect">
              <a:avLst/>
            </a:prstGeom>
          </p:spPr>
        </p:pic>
      </p:grpSp>
      <p:sp>
        <p:nvSpPr>
          <p:cNvPr id="9" name="object 9"/>
          <p:cNvSpPr txBox="1"/>
          <p:nvPr/>
        </p:nvSpPr>
        <p:spPr>
          <a:xfrm>
            <a:off x="18811913" y="12466033"/>
            <a:ext cx="276860" cy="327025"/>
          </a:xfrm>
          <a:prstGeom prst="rect">
            <a:avLst/>
          </a:prstGeom>
        </p:spPr>
        <p:txBody>
          <a:bodyPr vert="horz" wrap="square" lIns="0" tIns="15875" rIns="0" bIns="0" rtlCol="0">
            <a:spAutoFit/>
          </a:bodyPr>
          <a:lstStyle/>
          <a:p>
            <a:pPr marL="12700">
              <a:spcBef>
                <a:spcPts val="125"/>
              </a:spcBef>
            </a:pPr>
            <a:r>
              <a:rPr sz="1950" spc="-25" dirty="0">
                <a:solidFill>
                  <a:srgbClr val="C5C5C5"/>
                </a:solidFill>
                <a:latin typeface="Trebuchet MS"/>
                <a:cs typeface="Trebuchet MS"/>
              </a:rPr>
              <a:t>12</a:t>
            </a:r>
            <a:endParaRPr sz="1950">
              <a:latin typeface="Trebuchet MS"/>
              <a:cs typeface="Trebuchet MS"/>
            </a:endParaRPr>
          </a:p>
        </p:txBody>
      </p:sp>
      <p:sp>
        <p:nvSpPr>
          <p:cNvPr id="10" name="object 10"/>
          <p:cNvSpPr txBox="1">
            <a:spLocks noGrp="1"/>
          </p:cNvSpPr>
          <p:nvPr>
            <p:ph type="title"/>
          </p:nvPr>
        </p:nvSpPr>
        <p:spPr>
          <a:xfrm>
            <a:off x="1289050" y="911225"/>
            <a:ext cx="15394635" cy="693780"/>
          </a:xfrm>
          <a:prstGeom prst="rect">
            <a:avLst/>
          </a:prstGeom>
        </p:spPr>
        <p:txBody>
          <a:bodyPr vert="horz" wrap="square" lIns="0" tIns="16510" rIns="0" bIns="0" rtlCol="0">
            <a:spAutoFit/>
          </a:bodyPr>
          <a:lstStyle/>
          <a:p>
            <a:pPr marL="12700">
              <a:spcBef>
                <a:spcPts val="130"/>
              </a:spcBef>
            </a:pPr>
            <a:r>
              <a:rPr sz="4400" b="1" spc="335" dirty="0">
                <a:solidFill>
                  <a:srgbClr val="00B050"/>
                </a:solidFill>
              </a:rPr>
              <a:t>PODOPATŘENÍ</a:t>
            </a:r>
            <a:r>
              <a:rPr sz="4400" b="1" spc="-85" dirty="0">
                <a:solidFill>
                  <a:srgbClr val="00B050"/>
                </a:solidFill>
              </a:rPr>
              <a:t> </a:t>
            </a:r>
            <a:r>
              <a:rPr sz="4400" b="1" spc="345" dirty="0">
                <a:solidFill>
                  <a:srgbClr val="00B050"/>
                </a:solidFill>
              </a:rPr>
              <a:t>PĚSTOVÁNÍ</a:t>
            </a:r>
            <a:r>
              <a:rPr sz="4400" b="1" spc="-75" dirty="0">
                <a:solidFill>
                  <a:srgbClr val="00B050"/>
                </a:solidFill>
              </a:rPr>
              <a:t> </a:t>
            </a:r>
            <a:r>
              <a:rPr sz="4400" b="1" spc="400" dirty="0">
                <a:solidFill>
                  <a:srgbClr val="00B050"/>
                </a:solidFill>
              </a:rPr>
              <a:t>MEZIPLODIN</a:t>
            </a:r>
            <a:endParaRPr sz="3600" dirty="0">
              <a:solidFill>
                <a:srgbClr val="FF0000"/>
              </a:solidFill>
            </a:endParaRPr>
          </a:p>
        </p:txBody>
      </p:sp>
      <p:sp>
        <p:nvSpPr>
          <p:cNvPr id="11" name="object 11"/>
          <p:cNvSpPr txBox="1"/>
          <p:nvPr/>
        </p:nvSpPr>
        <p:spPr>
          <a:xfrm>
            <a:off x="372415" y="2663825"/>
            <a:ext cx="18439498" cy="9077870"/>
          </a:xfrm>
          <a:prstGeom prst="rect">
            <a:avLst/>
          </a:prstGeom>
        </p:spPr>
        <p:txBody>
          <a:bodyPr vert="horz" wrap="square" lIns="0" tIns="213995" rIns="0" bIns="0" rtlCol="0">
            <a:spAutoFit/>
          </a:bodyPr>
          <a:lstStyle/>
          <a:p>
            <a:pPr marL="12700">
              <a:spcBef>
                <a:spcPts val="1685"/>
              </a:spcBef>
            </a:pPr>
            <a:r>
              <a:rPr sz="3600" b="1" spc="95" dirty="0">
                <a:solidFill>
                  <a:srgbClr val="00B050"/>
                </a:solidFill>
                <a:latin typeface="Trebuchet MS"/>
                <a:cs typeface="Trebuchet MS"/>
              </a:rPr>
              <a:t>TITULY:</a:t>
            </a:r>
            <a:endParaRPr sz="3600" dirty="0">
              <a:solidFill>
                <a:srgbClr val="00B050"/>
              </a:solidFill>
              <a:latin typeface="Trebuchet MS"/>
              <a:cs typeface="Trebuchet MS"/>
            </a:endParaRPr>
          </a:p>
          <a:p>
            <a:pPr marL="427990">
              <a:spcBef>
                <a:spcPts val="1395"/>
              </a:spcBef>
            </a:pPr>
            <a:r>
              <a:rPr sz="3600" spc="95" dirty="0">
                <a:latin typeface="Trebuchet MS"/>
                <a:cs typeface="Trebuchet MS"/>
              </a:rPr>
              <a:t>MEZIPLODINY</a:t>
            </a:r>
            <a:r>
              <a:rPr sz="3600" spc="-5" dirty="0">
                <a:latin typeface="Trebuchet MS"/>
                <a:cs typeface="Trebuchet MS"/>
              </a:rPr>
              <a:t> </a:t>
            </a:r>
            <a:r>
              <a:rPr sz="3600" dirty="0">
                <a:latin typeface="Trebuchet MS"/>
                <a:cs typeface="Trebuchet MS"/>
              </a:rPr>
              <a:t>PROTI</a:t>
            </a:r>
            <a:r>
              <a:rPr sz="3600" spc="-20" dirty="0">
                <a:latin typeface="Trebuchet MS"/>
                <a:cs typeface="Trebuchet MS"/>
              </a:rPr>
              <a:t> </a:t>
            </a:r>
            <a:r>
              <a:rPr sz="3600" spc="100" dirty="0">
                <a:latin typeface="Trebuchet MS"/>
                <a:cs typeface="Trebuchet MS"/>
              </a:rPr>
              <a:t>UTUŽENÍ</a:t>
            </a:r>
            <a:r>
              <a:rPr sz="3600" spc="5" dirty="0">
                <a:latin typeface="Trebuchet MS"/>
                <a:cs typeface="Trebuchet MS"/>
              </a:rPr>
              <a:t> </a:t>
            </a:r>
            <a:r>
              <a:rPr sz="3600" dirty="0">
                <a:latin typeface="Trebuchet MS"/>
                <a:cs typeface="Trebuchet MS"/>
              </a:rPr>
              <a:t>PŮDY</a:t>
            </a:r>
            <a:r>
              <a:rPr sz="3600" spc="-5" dirty="0">
                <a:latin typeface="Trebuchet MS"/>
                <a:cs typeface="Trebuchet MS"/>
              </a:rPr>
              <a:t> </a:t>
            </a:r>
            <a:r>
              <a:rPr sz="3600" spc="-10" dirty="0">
                <a:latin typeface="Trebuchet MS"/>
                <a:cs typeface="Trebuchet MS"/>
              </a:rPr>
              <a:t>(MPUP)</a:t>
            </a:r>
            <a:endParaRPr sz="3600" dirty="0">
              <a:latin typeface="Trebuchet MS"/>
              <a:cs typeface="Trebuchet MS"/>
            </a:endParaRPr>
          </a:p>
          <a:p>
            <a:pPr marL="678180" indent="-298450">
              <a:spcBef>
                <a:spcPts val="1375"/>
              </a:spcBef>
              <a:buClr>
                <a:srgbClr val="CDCE00"/>
              </a:buClr>
              <a:buFont typeface="Arial"/>
              <a:buChar char="•"/>
              <a:tabLst>
                <a:tab pos="678180" algn="l"/>
                <a:tab pos="678815" algn="l"/>
              </a:tabLst>
            </a:pPr>
            <a:r>
              <a:rPr sz="3600" spc="-100" dirty="0">
                <a:latin typeface="Trebuchet MS"/>
                <a:cs typeface="Trebuchet MS"/>
              </a:rPr>
              <a:t>možné</a:t>
            </a:r>
            <a:r>
              <a:rPr sz="3600" spc="-30" dirty="0">
                <a:latin typeface="Trebuchet MS"/>
                <a:cs typeface="Trebuchet MS"/>
              </a:rPr>
              <a:t> </a:t>
            </a:r>
            <a:r>
              <a:rPr sz="3600" spc="-140" dirty="0">
                <a:latin typeface="Trebuchet MS"/>
                <a:cs typeface="Trebuchet MS"/>
              </a:rPr>
              <a:t>realizovat</a:t>
            </a:r>
            <a:r>
              <a:rPr sz="3600" spc="-10" dirty="0">
                <a:latin typeface="Trebuchet MS"/>
                <a:cs typeface="Trebuchet MS"/>
              </a:rPr>
              <a:t> </a:t>
            </a:r>
            <a:r>
              <a:rPr sz="3600" spc="-210" dirty="0">
                <a:latin typeface="Trebuchet MS"/>
                <a:cs typeface="Trebuchet MS"/>
              </a:rPr>
              <a:t>jen</a:t>
            </a:r>
            <a:r>
              <a:rPr sz="3600" spc="-35" dirty="0">
                <a:latin typeface="Trebuchet MS"/>
                <a:cs typeface="Trebuchet MS"/>
              </a:rPr>
              <a:t> </a:t>
            </a:r>
            <a:r>
              <a:rPr sz="3600" spc="-175" dirty="0">
                <a:latin typeface="Trebuchet MS"/>
                <a:cs typeface="Trebuchet MS"/>
              </a:rPr>
              <a:t>na</a:t>
            </a:r>
            <a:r>
              <a:rPr sz="3600" spc="-35" dirty="0">
                <a:latin typeface="Trebuchet MS"/>
                <a:cs typeface="Trebuchet MS"/>
              </a:rPr>
              <a:t> </a:t>
            </a:r>
            <a:r>
              <a:rPr sz="3600" spc="-45" dirty="0">
                <a:latin typeface="Trebuchet MS"/>
                <a:cs typeface="Trebuchet MS"/>
              </a:rPr>
              <a:t>DPB,</a:t>
            </a:r>
            <a:r>
              <a:rPr sz="3600" spc="-280" dirty="0">
                <a:latin typeface="Trebuchet MS"/>
                <a:cs typeface="Trebuchet MS"/>
              </a:rPr>
              <a:t> </a:t>
            </a:r>
            <a:r>
              <a:rPr sz="3600" spc="-180" dirty="0">
                <a:latin typeface="Trebuchet MS"/>
                <a:cs typeface="Trebuchet MS"/>
              </a:rPr>
              <a:t>na</a:t>
            </a:r>
            <a:r>
              <a:rPr sz="3600" spc="-20" dirty="0">
                <a:latin typeface="Trebuchet MS"/>
                <a:cs typeface="Trebuchet MS"/>
              </a:rPr>
              <a:t> </a:t>
            </a:r>
            <a:r>
              <a:rPr sz="3600" spc="-105" dirty="0">
                <a:latin typeface="Trebuchet MS"/>
                <a:cs typeface="Trebuchet MS"/>
              </a:rPr>
              <a:t>kterých</a:t>
            </a:r>
            <a:r>
              <a:rPr sz="3600" spc="-35" dirty="0">
                <a:latin typeface="Trebuchet MS"/>
                <a:cs typeface="Trebuchet MS"/>
              </a:rPr>
              <a:t> </a:t>
            </a:r>
            <a:r>
              <a:rPr sz="3600" spc="-254" dirty="0">
                <a:latin typeface="Trebuchet MS"/>
                <a:cs typeface="Trebuchet MS"/>
              </a:rPr>
              <a:t>je</a:t>
            </a:r>
            <a:r>
              <a:rPr sz="3600" spc="-40" dirty="0">
                <a:latin typeface="Trebuchet MS"/>
                <a:cs typeface="Trebuchet MS"/>
              </a:rPr>
              <a:t> </a:t>
            </a:r>
            <a:r>
              <a:rPr sz="3600" spc="-155" dirty="0">
                <a:latin typeface="Trebuchet MS"/>
                <a:cs typeface="Trebuchet MS"/>
              </a:rPr>
              <a:t>vymezena</a:t>
            </a:r>
            <a:r>
              <a:rPr sz="3600" spc="-35" dirty="0">
                <a:latin typeface="Trebuchet MS"/>
                <a:cs typeface="Trebuchet MS"/>
              </a:rPr>
              <a:t> </a:t>
            </a:r>
            <a:r>
              <a:rPr sz="3600" spc="-114" dirty="0">
                <a:latin typeface="Trebuchet MS"/>
                <a:cs typeface="Trebuchet MS"/>
              </a:rPr>
              <a:t>vrstva</a:t>
            </a:r>
            <a:r>
              <a:rPr sz="3600" spc="-20" dirty="0">
                <a:latin typeface="Trebuchet MS"/>
                <a:cs typeface="Trebuchet MS"/>
              </a:rPr>
              <a:t> </a:t>
            </a:r>
            <a:r>
              <a:rPr sz="3600" spc="-140" dirty="0">
                <a:latin typeface="Trebuchet MS"/>
                <a:cs typeface="Trebuchet MS"/>
              </a:rPr>
              <a:t>utužení</a:t>
            </a:r>
            <a:r>
              <a:rPr sz="3600" spc="-30" dirty="0">
                <a:latin typeface="Trebuchet MS"/>
                <a:cs typeface="Trebuchet MS"/>
              </a:rPr>
              <a:t> </a:t>
            </a:r>
            <a:r>
              <a:rPr sz="3600" spc="-20" dirty="0">
                <a:latin typeface="Trebuchet MS"/>
                <a:cs typeface="Trebuchet MS"/>
              </a:rPr>
              <a:t>půdy</a:t>
            </a:r>
            <a:endParaRPr sz="3600" dirty="0">
              <a:latin typeface="Trebuchet MS"/>
              <a:cs typeface="Trebuchet MS"/>
            </a:endParaRPr>
          </a:p>
          <a:p>
            <a:pPr marL="427990">
              <a:spcBef>
                <a:spcPts val="1385"/>
              </a:spcBef>
            </a:pPr>
            <a:r>
              <a:rPr sz="3600" spc="95" dirty="0">
                <a:latin typeface="Trebuchet MS"/>
                <a:cs typeface="Trebuchet MS"/>
              </a:rPr>
              <a:t>MEZIPLODINY</a:t>
            </a:r>
            <a:r>
              <a:rPr sz="3600" spc="114" dirty="0">
                <a:latin typeface="Trebuchet MS"/>
                <a:cs typeface="Trebuchet MS"/>
              </a:rPr>
              <a:t> </a:t>
            </a:r>
            <a:r>
              <a:rPr sz="3600" dirty="0">
                <a:latin typeface="Trebuchet MS"/>
                <a:cs typeface="Trebuchet MS"/>
              </a:rPr>
              <a:t>PRO</a:t>
            </a:r>
            <a:r>
              <a:rPr sz="3600" spc="105" dirty="0">
                <a:latin typeface="Trebuchet MS"/>
                <a:cs typeface="Trebuchet MS"/>
              </a:rPr>
              <a:t> </a:t>
            </a:r>
            <a:r>
              <a:rPr sz="3600" dirty="0">
                <a:latin typeface="Trebuchet MS"/>
                <a:cs typeface="Trebuchet MS"/>
              </a:rPr>
              <a:t>ZLEPŠENÍ</a:t>
            </a:r>
            <a:r>
              <a:rPr sz="3600" spc="125" dirty="0">
                <a:latin typeface="Trebuchet MS"/>
                <a:cs typeface="Trebuchet MS"/>
              </a:rPr>
              <a:t> </a:t>
            </a:r>
            <a:r>
              <a:rPr sz="3600" dirty="0">
                <a:latin typeface="Trebuchet MS"/>
                <a:cs typeface="Trebuchet MS"/>
              </a:rPr>
              <a:t>STRUKTURY</a:t>
            </a:r>
            <a:r>
              <a:rPr sz="3600" spc="110" dirty="0">
                <a:latin typeface="Trebuchet MS"/>
                <a:cs typeface="Trebuchet MS"/>
              </a:rPr>
              <a:t> </a:t>
            </a:r>
            <a:r>
              <a:rPr sz="3600" dirty="0">
                <a:latin typeface="Trebuchet MS"/>
                <a:cs typeface="Trebuchet MS"/>
              </a:rPr>
              <a:t>PŮDY</a:t>
            </a:r>
            <a:r>
              <a:rPr sz="3600" spc="105" dirty="0">
                <a:latin typeface="Trebuchet MS"/>
                <a:cs typeface="Trebuchet MS"/>
              </a:rPr>
              <a:t> </a:t>
            </a:r>
            <a:r>
              <a:rPr sz="3600" spc="-10" dirty="0">
                <a:latin typeface="Trebuchet MS"/>
                <a:cs typeface="Trebuchet MS"/>
              </a:rPr>
              <a:t>(MPZSP)</a:t>
            </a:r>
            <a:endParaRPr sz="3600" dirty="0">
              <a:latin typeface="Trebuchet MS"/>
              <a:cs typeface="Trebuchet MS"/>
            </a:endParaRPr>
          </a:p>
          <a:p>
            <a:pPr marL="427990">
              <a:spcBef>
                <a:spcPts val="1385"/>
              </a:spcBef>
            </a:pPr>
            <a:r>
              <a:rPr sz="3600" b="1" spc="-10" dirty="0">
                <a:solidFill>
                  <a:srgbClr val="00B050"/>
                </a:solidFill>
                <a:latin typeface="Trebuchet MS"/>
                <a:cs typeface="Trebuchet MS"/>
              </a:rPr>
              <a:t>Zařazen</a:t>
            </a:r>
            <a:r>
              <a:rPr sz="3600" b="1" spc="-10" dirty="0">
                <a:solidFill>
                  <a:srgbClr val="CDCE00"/>
                </a:solidFill>
                <a:latin typeface="Trebuchet MS"/>
                <a:cs typeface="Trebuchet MS"/>
              </a:rPr>
              <a:t>í</a:t>
            </a:r>
            <a:endParaRPr sz="3600" dirty="0">
              <a:latin typeface="Trebuchet MS"/>
              <a:cs typeface="Trebuchet MS"/>
            </a:endParaRPr>
          </a:p>
          <a:p>
            <a:pPr marL="307340" indent="-295275">
              <a:spcBef>
                <a:spcPts val="1375"/>
              </a:spcBef>
              <a:buClr>
                <a:srgbClr val="CDCE00"/>
              </a:buClr>
              <a:buFont typeface="Arial"/>
              <a:buChar char="•"/>
              <a:tabLst>
                <a:tab pos="307340" algn="l"/>
                <a:tab pos="308610" algn="l"/>
              </a:tabLst>
            </a:pPr>
            <a:r>
              <a:rPr sz="3600" spc="-200" dirty="0">
                <a:solidFill>
                  <a:schemeClr val="accent3">
                    <a:lumMod val="50000"/>
                  </a:schemeClr>
                </a:solidFill>
                <a:latin typeface="Trebuchet MS"/>
                <a:cs typeface="Trebuchet MS"/>
              </a:rPr>
              <a:t>min.</a:t>
            </a:r>
            <a:r>
              <a:rPr sz="3600" spc="-285"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výměra</a:t>
            </a:r>
            <a:r>
              <a:rPr sz="3600" spc="-30" dirty="0">
                <a:solidFill>
                  <a:schemeClr val="accent3">
                    <a:lumMod val="50000"/>
                  </a:schemeClr>
                </a:solidFill>
                <a:latin typeface="Trebuchet MS"/>
                <a:cs typeface="Trebuchet MS"/>
              </a:rPr>
              <a:t> </a:t>
            </a:r>
            <a:r>
              <a:rPr sz="3600" spc="-165" dirty="0">
                <a:solidFill>
                  <a:schemeClr val="accent3">
                    <a:lumMod val="50000"/>
                  </a:schemeClr>
                </a:solidFill>
                <a:latin typeface="Trebuchet MS"/>
                <a:cs typeface="Trebuchet MS"/>
              </a:rPr>
              <a:t>0,5</a:t>
            </a:r>
            <a:r>
              <a:rPr sz="3600" spc="-40" dirty="0">
                <a:solidFill>
                  <a:schemeClr val="accent3">
                    <a:lumMod val="50000"/>
                  </a:schemeClr>
                </a:solidFill>
                <a:latin typeface="Trebuchet MS"/>
                <a:cs typeface="Trebuchet MS"/>
              </a:rPr>
              <a:t> </a:t>
            </a:r>
            <a:r>
              <a:rPr sz="3600" spc="-180" dirty="0">
                <a:solidFill>
                  <a:schemeClr val="accent3">
                    <a:lumMod val="50000"/>
                  </a:schemeClr>
                </a:solidFill>
                <a:latin typeface="Trebuchet MS"/>
                <a:cs typeface="Trebuchet MS"/>
              </a:rPr>
              <a:t>ha</a:t>
            </a:r>
            <a:r>
              <a:rPr sz="3600" spc="-35"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standardní</a:t>
            </a:r>
            <a:r>
              <a:rPr sz="3600" spc="-20" dirty="0">
                <a:solidFill>
                  <a:schemeClr val="accent3">
                    <a:lumMod val="50000"/>
                  </a:schemeClr>
                </a:solidFill>
                <a:latin typeface="Trebuchet MS"/>
                <a:cs typeface="Trebuchet MS"/>
              </a:rPr>
              <a:t> </a:t>
            </a:r>
            <a:r>
              <a:rPr sz="3600" spc="-45" dirty="0">
                <a:solidFill>
                  <a:schemeClr val="accent3">
                    <a:lumMod val="50000"/>
                  </a:schemeClr>
                </a:solidFill>
                <a:latin typeface="Trebuchet MS"/>
                <a:cs typeface="Trebuchet MS"/>
              </a:rPr>
              <a:t>orné</a:t>
            </a:r>
            <a:r>
              <a:rPr sz="3600" spc="-40" dirty="0">
                <a:solidFill>
                  <a:schemeClr val="accent3">
                    <a:lumMod val="50000"/>
                  </a:schemeClr>
                </a:solidFill>
                <a:latin typeface="Trebuchet MS"/>
                <a:cs typeface="Trebuchet MS"/>
              </a:rPr>
              <a:t> </a:t>
            </a:r>
            <a:r>
              <a:rPr sz="3600" spc="-20" dirty="0">
                <a:solidFill>
                  <a:schemeClr val="accent3">
                    <a:lumMod val="50000"/>
                  </a:schemeClr>
                </a:solidFill>
                <a:latin typeface="Trebuchet MS"/>
                <a:cs typeface="Trebuchet MS"/>
              </a:rPr>
              <a:t>půdy</a:t>
            </a:r>
            <a:endParaRPr sz="3600" dirty="0">
              <a:solidFill>
                <a:schemeClr val="accent3">
                  <a:lumMod val="50000"/>
                </a:schemeClr>
              </a:solidFill>
              <a:latin typeface="Trebuchet MS"/>
              <a:cs typeface="Trebuchet MS"/>
            </a:endParaRPr>
          </a:p>
          <a:p>
            <a:pPr marL="307340" indent="-295275">
              <a:spcBef>
                <a:spcPts val="1385"/>
              </a:spcBef>
              <a:buClr>
                <a:srgbClr val="CDCE00"/>
              </a:buClr>
              <a:buFont typeface="Arial"/>
              <a:buChar char="•"/>
              <a:tabLst>
                <a:tab pos="307340" algn="l"/>
                <a:tab pos="308610" algn="l"/>
              </a:tabLst>
            </a:pPr>
            <a:r>
              <a:rPr sz="3600" spc="-155" dirty="0">
                <a:solidFill>
                  <a:schemeClr val="accent3">
                    <a:lumMod val="50000"/>
                  </a:schemeClr>
                </a:solidFill>
                <a:latin typeface="Trebuchet MS"/>
                <a:cs typeface="Trebuchet MS"/>
              </a:rPr>
              <a:t>nejvýše</a:t>
            </a:r>
            <a:r>
              <a:rPr sz="3600" spc="-65"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10</a:t>
            </a:r>
            <a:r>
              <a:rPr sz="3600" spc="-125" dirty="0">
                <a:solidFill>
                  <a:schemeClr val="accent3">
                    <a:lumMod val="50000"/>
                  </a:schemeClr>
                </a:solidFill>
                <a:latin typeface="Trebuchet MS"/>
                <a:cs typeface="Trebuchet MS"/>
              </a:rPr>
              <a:t> </a:t>
            </a:r>
            <a:r>
              <a:rPr sz="3600" spc="165" dirty="0">
                <a:solidFill>
                  <a:schemeClr val="accent3">
                    <a:lumMod val="50000"/>
                  </a:schemeClr>
                </a:solidFill>
                <a:latin typeface="Trebuchet MS"/>
                <a:cs typeface="Trebuchet MS"/>
              </a:rPr>
              <a:t>%</a:t>
            </a:r>
            <a:r>
              <a:rPr sz="3600" spc="-75"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standardní</a:t>
            </a:r>
            <a:r>
              <a:rPr sz="3600" spc="-45" dirty="0">
                <a:solidFill>
                  <a:schemeClr val="accent3">
                    <a:lumMod val="50000"/>
                  </a:schemeClr>
                </a:solidFill>
                <a:latin typeface="Trebuchet MS"/>
                <a:cs typeface="Trebuchet MS"/>
              </a:rPr>
              <a:t> </a:t>
            </a:r>
            <a:r>
              <a:rPr sz="3600" spc="-40" dirty="0">
                <a:solidFill>
                  <a:schemeClr val="accent3">
                    <a:lumMod val="50000"/>
                  </a:schemeClr>
                </a:solidFill>
                <a:latin typeface="Trebuchet MS"/>
                <a:cs typeface="Trebuchet MS"/>
              </a:rPr>
              <a:t>orné</a:t>
            </a:r>
            <a:r>
              <a:rPr sz="3600" spc="-60"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půdy</a:t>
            </a:r>
            <a:r>
              <a:rPr sz="3600" spc="-70" dirty="0">
                <a:solidFill>
                  <a:schemeClr val="accent3">
                    <a:lumMod val="50000"/>
                  </a:schemeClr>
                </a:solidFill>
                <a:latin typeface="Trebuchet MS"/>
                <a:cs typeface="Trebuchet MS"/>
              </a:rPr>
              <a:t> </a:t>
            </a:r>
            <a:r>
              <a:rPr sz="3600" spc="-35" dirty="0">
                <a:solidFill>
                  <a:schemeClr val="accent3">
                    <a:lumMod val="50000"/>
                  </a:schemeClr>
                </a:solidFill>
                <a:latin typeface="Trebuchet MS"/>
                <a:cs typeface="Trebuchet MS"/>
              </a:rPr>
              <a:t>žadatele</a:t>
            </a:r>
            <a:endParaRPr sz="3600" dirty="0">
              <a:solidFill>
                <a:schemeClr val="accent3">
                  <a:lumMod val="50000"/>
                </a:schemeClr>
              </a:solidFill>
              <a:latin typeface="Trebuchet MS"/>
              <a:cs typeface="Trebuchet MS"/>
            </a:endParaRPr>
          </a:p>
          <a:p>
            <a:pPr marL="427990">
              <a:spcBef>
                <a:spcPts val="1385"/>
              </a:spcBef>
            </a:pPr>
            <a:r>
              <a:rPr sz="3600" b="1" spc="55" dirty="0">
                <a:solidFill>
                  <a:srgbClr val="00B050"/>
                </a:solidFill>
                <a:latin typeface="Trebuchet MS"/>
                <a:cs typeface="Trebuchet MS"/>
              </a:rPr>
              <a:t>Žádost</a:t>
            </a:r>
            <a:r>
              <a:rPr sz="3600" b="1" spc="-25" dirty="0">
                <a:solidFill>
                  <a:srgbClr val="00B050"/>
                </a:solidFill>
                <a:latin typeface="Trebuchet MS"/>
                <a:cs typeface="Trebuchet MS"/>
              </a:rPr>
              <a:t> </a:t>
            </a:r>
            <a:r>
              <a:rPr sz="3600" b="1" spc="65" dirty="0">
                <a:solidFill>
                  <a:srgbClr val="00B050"/>
                </a:solidFill>
                <a:latin typeface="Trebuchet MS"/>
                <a:cs typeface="Trebuchet MS"/>
              </a:rPr>
              <a:t>o</a:t>
            </a:r>
            <a:r>
              <a:rPr sz="3600" b="1" spc="-45" dirty="0">
                <a:solidFill>
                  <a:srgbClr val="00B050"/>
                </a:solidFill>
                <a:latin typeface="Trebuchet MS"/>
                <a:cs typeface="Trebuchet MS"/>
              </a:rPr>
              <a:t> </a:t>
            </a:r>
            <a:r>
              <a:rPr sz="3600" b="1" spc="-10" dirty="0">
                <a:solidFill>
                  <a:srgbClr val="00B050"/>
                </a:solidFill>
                <a:latin typeface="Trebuchet MS"/>
                <a:cs typeface="Trebuchet MS"/>
              </a:rPr>
              <a:t>dotaci</a:t>
            </a:r>
            <a:endParaRPr sz="3600" dirty="0">
              <a:solidFill>
                <a:srgbClr val="00B050"/>
              </a:solidFill>
              <a:latin typeface="Trebuchet MS"/>
              <a:cs typeface="Trebuchet MS"/>
            </a:endParaRPr>
          </a:p>
          <a:p>
            <a:pPr marL="307340" indent="-295275">
              <a:spcBef>
                <a:spcPts val="1375"/>
              </a:spcBef>
              <a:buClr>
                <a:srgbClr val="CDCE00"/>
              </a:buClr>
              <a:buFont typeface="Arial"/>
              <a:buChar char="•"/>
              <a:tabLst>
                <a:tab pos="307340" algn="l"/>
                <a:tab pos="308610" algn="l"/>
              </a:tabLst>
            </a:pPr>
            <a:r>
              <a:rPr sz="3600" spc="-200" dirty="0">
                <a:solidFill>
                  <a:schemeClr val="accent3">
                    <a:lumMod val="50000"/>
                  </a:schemeClr>
                </a:solidFill>
                <a:latin typeface="Trebuchet MS"/>
                <a:cs typeface="Trebuchet MS"/>
              </a:rPr>
              <a:t>min.</a:t>
            </a:r>
            <a:r>
              <a:rPr sz="3600" spc="-290"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75</a:t>
            </a:r>
            <a:r>
              <a:rPr sz="3600" spc="-75" dirty="0">
                <a:solidFill>
                  <a:schemeClr val="accent3">
                    <a:lumMod val="50000"/>
                  </a:schemeClr>
                </a:solidFill>
                <a:latin typeface="Trebuchet MS"/>
                <a:cs typeface="Trebuchet MS"/>
              </a:rPr>
              <a:t> </a:t>
            </a:r>
            <a:r>
              <a:rPr sz="3600" spc="165" dirty="0">
                <a:solidFill>
                  <a:schemeClr val="accent3">
                    <a:lumMod val="50000"/>
                  </a:schemeClr>
                </a:solidFill>
                <a:latin typeface="Trebuchet MS"/>
                <a:cs typeface="Trebuchet MS"/>
              </a:rPr>
              <a:t>%</a:t>
            </a:r>
            <a:r>
              <a:rPr sz="3600" spc="-60" dirty="0">
                <a:solidFill>
                  <a:schemeClr val="accent3">
                    <a:lumMod val="50000"/>
                  </a:schemeClr>
                </a:solidFill>
                <a:latin typeface="Trebuchet MS"/>
                <a:cs typeface="Trebuchet MS"/>
              </a:rPr>
              <a:t> </a:t>
            </a:r>
            <a:r>
              <a:rPr sz="3600" spc="-90" dirty="0">
                <a:solidFill>
                  <a:schemeClr val="accent3">
                    <a:lumMod val="50000"/>
                  </a:schemeClr>
                </a:solidFill>
                <a:latin typeface="Trebuchet MS"/>
                <a:cs typeface="Trebuchet MS"/>
              </a:rPr>
              <a:t>výměry</a:t>
            </a:r>
            <a:r>
              <a:rPr sz="3600" spc="-55" dirty="0">
                <a:solidFill>
                  <a:schemeClr val="accent3">
                    <a:lumMod val="50000"/>
                  </a:schemeClr>
                </a:solidFill>
                <a:latin typeface="Trebuchet MS"/>
                <a:cs typeface="Trebuchet MS"/>
              </a:rPr>
              <a:t> </a:t>
            </a:r>
            <a:r>
              <a:rPr sz="3600" spc="-150" dirty="0">
                <a:solidFill>
                  <a:schemeClr val="accent3">
                    <a:lumMod val="50000"/>
                  </a:schemeClr>
                </a:solidFill>
                <a:latin typeface="Trebuchet MS"/>
                <a:cs typeface="Trebuchet MS"/>
              </a:rPr>
              <a:t>zařazené</a:t>
            </a:r>
            <a:r>
              <a:rPr sz="3600" spc="-35" dirty="0">
                <a:solidFill>
                  <a:schemeClr val="accent3">
                    <a:lumMod val="50000"/>
                  </a:schemeClr>
                </a:solidFill>
                <a:latin typeface="Trebuchet MS"/>
                <a:cs typeface="Trebuchet MS"/>
              </a:rPr>
              <a:t> </a:t>
            </a:r>
            <a:r>
              <a:rPr sz="3600" spc="-130" dirty="0">
                <a:solidFill>
                  <a:schemeClr val="accent3">
                    <a:lumMod val="50000"/>
                  </a:schemeClr>
                </a:solidFill>
                <a:latin typeface="Trebuchet MS"/>
                <a:cs typeface="Trebuchet MS"/>
              </a:rPr>
              <a:t>v</a:t>
            </a:r>
            <a:r>
              <a:rPr sz="3600" spc="-60" dirty="0">
                <a:solidFill>
                  <a:schemeClr val="accent3">
                    <a:lumMod val="50000"/>
                  </a:schemeClr>
                </a:solidFill>
                <a:latin typeface="Trebuchet MS"/>
                <a:cs typeface="Trebuchet MS"/>
              </a:rPr>
              <a:t> </a:t>
            </a:r>
            <a:r>
              <a:rPr sz="3600" spc="-10" dirty="0">
                <a:solidFill>
                  <a:schemeClr val="accent3">
                    <a:lumMod val="50000"/>
                  </a:schemeClr>
                </a:solidFill>
                <a:latin typeface="Trebuchet MS"/>
                <a:cs typeface="Trebuchet MS"/>
              </a:rPr>
              <a:t>podopatření</a:t>
            </a:r>
            <a:endParaRPr sz="3600" dirty="0">
              <a:solidFill>
                <a:schemeClr val="accent3">
                  <a:lumMod val="50000"/>
                </a:schemeClr>
              </a:solidFill>
              <a:latin typeface="Trebuchet MS"/>
              <a:cs typeface="Trebuchet MS"/>
            </a:endParaRPr>
          </a:p>
          <a:p>
            <a:pPr marL="427990">
              <a:spcBef>
                <a:spcPts val="1385"/>
              </a:spcBef>
            </a:pPr>
            <a:r>
              <a:rPr sz="3600" b="1" spc="-10" dirty="0" err="1">
                <a:solidFill>
                  <a:srgbClr val="00B050"/>
                </a:solidFill>
                <a:latin typeface="Trebuchet MS"/>
                <a:cs typeface="Trebuchet MS"/>
              </a:rPr>
              <a:t>Podmínky</a:t>
            </a:r>
            <a:endParaRPr lang="cs-CZ" sz="3600" b="1" spc="-10" dirty="0">
              <a:solidFill>
                <a:srgbClr val="00B050"/>
              </a:solidFill>
              <a:latin typeface="Trebuchet MS"/>
              <a:cs typeface="Trebuchet MS"/>
            </a:endParaRPr>
          </a:p>
          <a:p>
            <a:pPr marL="678180" lvl="1" indent="-298450">
              <a:lnSpc>
                <a:spcPct val="150000"/>
              </a:lnSpc>
              <a:spcBef>
                <a:spcPts val="1185"/>
              </a:spcBef>
              <a:buClr>
                <a:srgbClr val="CDCE00"/>
              </a:buClr>
              <a:buFont typeface="Arial"/>
              <a:buChar char="•"/>
              <a:tabLst>
                <a:tab pos="678180" algn="l"/>
                <a:tab pos="678815" algn="l"/>
              </a:tabLst>
            </a:pPr>
            <a:r>
              <a:rPr lang="cs-CZ" sz="3600" spc="-130" dirty="0">
                <a:solidFill>
                  <a:schemeClr val="accent5"/>
                </a:solidFill>
                <a:latin typeface="Trebuchet MS"/>
                <a:cs typeface="Trebuchet MS"/>
              </a:rPr>
              <a:t>Minimální výsevek ve směsi se vypočte podle počtu plodin ve směsi</a:t>
            </a:r>
            <a:endParaRPr lang="cs-CZ" sz="3600" spc="-10" dirty="0">
              <a:solidFill>
                <a:schemeClr val="accent5"/>
              </a:solidFill>
              <a:latin typeface="Trebuchet MS"/>
              <a:cs typeface="Trebuchet MS"/>
            </a:endParaRPr>
          </a:p>
          <a:p>
            <a:pPr marL="678180" lvl="1" indent="-298450">
              <a:lnSpc>
                <a:spcPct val="150000"/>
              </a:lnSpc>
              <a:spcBef>
                <a:spcPts val="1185"/>
              </a:spcBef>
              <a:buClr>
                <a:srgbClr val="CDCE00"/>
              </a:buClr>
              <a:buFont typeface="Arial"/>
              <a:buChar char="•"/>
              <a:tabLst>
                <a:tab pos="678180" algn="l"/>
                <a:tab pos="678815" algn="l"/>
              </a:tabLst>
            </a:pPr>
            <a:endParaRPr sz="2800" dirty="0">
              <a:latin typeface="Trebuchet MS"/>
              <a:cs typeface="Trebuchet MS"/>
            </a:endParaRPr>
          </a:p>
        </p:txBody>
      </p:sp>
      <p:sp>
        <p:nvSpPr>
          <p:cNvPr id="12" name="object 12"/>
          <p:cNvSpPr txBox="1"/>
          <p:nvPr/>
        </p:nvSpPr>
        <p:spPr>
          <a:xfrm>
            <a:off x="764728" y="11321077"/>
            <a:ext cx="13402122" cy="505908"/>
          </a:xfrm>
          <a:prstGeom prst="rect">
            <a:avLst/>
          </a:prstGeom>
        </p:spPr>
        <p:txBody>
          <a:bodyPr vert="horz" wrap="square" lIns="0" tIns="13335" rIns="0" bIns="0" rtlCol="0">
            <a:spAutoFit/>
          </a:bodyPr>
          <a:lstStyle/>
          <a:p>
            <a:pPr marL="248285" indent="-236220">
              <a:spcBef>
                <a:spcPts val="105"/>
              </a:spcBef>
              <a:buClr>
                <a:srgbClr val="CDCE00"/>
              </a:buClr>
              <a:buFont typeface="Arial"/>
              <a:buChar char="•"/>
              <a:tabLst>
                <a:tab pos="248285" algn="l"/>
                <a:tab pos="248920" algn="l"/>
              </a:tabLst>
            </a:pPr>
            <a:r>
              <a:rPr sz="3200" spc="-175" dirty="0">
                <a:solidFill>
                  <a:schemeClr val="accent3">
                    <a:lumMod val="50000"/>
                  </a:schemeClr>
                </a:solidFill>
                <a:latin typeface="Trebuchet MS"/>
                <a:cs typeface="Trebuchet MS"/>
              </a:rPr>
              <a:t>na</a:t>
            </a:r>
            <a:r>
              <a:rPr sz="3200" spc="-30" dirty="0">
                <a:solidFill>
                  <a:schemeClr val="accent3">
                    <a:lumMod val="50000"/>
                  </a:schemeClr>
                </a:solidFill>
                <a:latin typeface="Trebuchet MS"/>
                <a:cs typeface="Trebuchet MS"/>
              </a:rPr>
              <a:t> </a:t>
            </a:r>
            <a:r>
              <a:rPr sz="3200" spc="-110" dirty="0">
                <a:solidFill>
                  <a:schemeClr val="accent3">
                    <a:lumMod val="50000"/>
                  </a:schemeClr>
                </a:solidFill>
                <a:latin typeface="Trebuchet MS"/>
                <a:cs typeface="Trebuchet MS"/>
              </a:rPr>
              <a:t>plochu</a:t>
            </a:r>
            <a:r>
              <a:rPr sz="3200" spc="-25" dirty="0">
                <a:solidFill>
                  <a:schemeClr val="accent3">
                    <a:lumMod val="50000"/>
                  </a:schemeClr>
                </a:solidFill>
                <a:latin typeface="Trebuchet MS"/>
                <a:cs typeface="Trebuchet MS"/>
              </a:rPr>
              <a:t> </a:t>
            </a:r>
            <a:r>
              <a:rPr sz="3200" dirty="0">
                <a:solidFill>
                  <a:schemeClr val="accent3">
                    <a:lumMod val="50000"/>
                  </a:schemeClr>
                </a:solidFill>
                <a:latin typeface="Trebuchet MS"/>
                <a:cs typeface="Trebuchet MS"/>
              </a:rPr>
              <a:t>s</a:t>
            </a:r>
            <a:r>
              <a:rPr sz="3200" spc="-30" dirty="0">
                <a:solidFill>
                  <a:schemeClr val="accent3">
                    <a:lumMod val="50000"/>
                  </a:schemeClr>
                </a:solidFill>
                <a:latin typeface="Trebuchet MS"/>
                <a:cs typeface="Trebuchet MS"/>
              </a:rPr>
              <a:t> </a:t>
            </a:r>
            <a:r>
              <a:rPr sz="3200" spc="-130" dirty="0">
                <a:solidFill>
                  <a:schemeClr val="accent3">
                    <a:lumMod val="50000"/>
                  </a:schemeClr>
                </a:solidFill>
                <a:latin typeface="Trebuchet MS"/>
                <a:cs typeface="Trebuchet MS"/>
              </a:rPr>
              <a:t>pěstovanými</a:t>
            </a:r>
            <a:r>
              <a:rPr sz="3200" spc="-25" dirty="0">
                <a:solidFill>
                  <a:schemeClr val="accent3">
                    <a:lumMod val="50000"/>
                  </a:schemeClr>
                </a:solidFill>
                <a:latin typeface="Trebuchet MS"/>
                <a:cs typeface="Trebuchet MS"/>
              </a:rPr>
              <a:t> </a:t>
            </a:r>
            <a:r>
              <a:rPr sz="3200" spc="-145" dirty="0">
                <a:solidFill>
                  <a:schemeClr val="accent3">
                    <a:lumMod val="50000"/>
                  </a:schemeClr>
                </a:solidFill>
                <a:latin typeface="Trebuchet MS"/>
                <a:cs typeface="Trebuchet MS"/>
              </a:rPr>
              <a:t>meziplodinami</a:t>
            </a:r>
            <a:r>
              <a:rPr sz="3200" spc="-35" dirty="0">
                <a:solidFill>
                  <a:schemeClr val="accent3">
                    <a:lumMod val="50000"/>
                  </a:schemeClr>
                </a:solidFill>
                <a:latin typeface="Trebuchet MS"/>
                <a:cs typeface="Trebuchet MS"/>
              </a:rPr>
              <a:t> </a:t>
            </a:r>
            <a:r>
              <a:rPr sz="3200" spc="-254" dirty="0">
                <a:solidFill>
                  <a:schemeClr val="accent3">
                    <a:lumMod val="50000"/>
                  </a:schemeClr>
                </a:solidFill>
                <a:latin typeface="Trebuchet MS"/>
                <a:cs typeface="Trebuchet MS"/>
              </a:rPr>
              <a:t>je</a:t>
            </a:r>
            <a:r>
              <a:rPr sz="3200" spc="-25" dirty="0">
                <a:solidFill>
                  <a:schemeClr val="accent3">
                    <a:lumMod val="50000"/>
                  </a:schemeClr>
                </a:solidFill>
                <a:latin typeface="Trebuchet MS"/>
                <a:cs typeface="Trebuchet MS"/>
              </a:rPr>
              <a:t> </a:t>
            </a:r>
            <a:r>
              <a:rPr sz="3200" spc="-185" dirty="0">
                <a:solidFill>
                  <a:schemeClr val="accent3">
                    <a:lumMod val="50000"/>
                  </a:schemeClr>
                </a:solidFill>
                <a:latin typeface="Trebuchet MS"/>
                <a:cs typeface="Trebuchet MS"/>
              </a:rPr>
              <a:t>zakázána</a:t>
            </a:r>
            <a:r>
              <a:rPr sz="3200" spc="-5" dirty="0">
                <a:solidFill>
                  <a:schemeClr val="accent3">
                    <a:lumMod val="50000"/>
                  </a:schemeClr>
                </a:solidFill>
                <a:latin typeface="Trebuchet MS"/>
                <a:cs typeface="Trebuchet MS"/>
              </a:rPr>
              <a:t> </a:t>
            </a:r>
            <a:r>
              <a:rPr sz="3200" spc="-170" dirty="0">
                <a:solidFill>
                  <a:schemeClr val="accent3">
                    <a:lumMod val="50000"/>
                  </a:schemeClr>
                </a:solidFill>
                <a:latin typeface="Trebuchet MS"/>
                <a:cs typeface="Trebuchet MS"/>
              </a:rPr>
              <a:t>aplikace</a:t>
            </a:r>
            <a:r>
              <a:rPr sz="3200" spc="-25" dirty="0">
                <a:solidFill>
                  <a:schemeClr val="accent3">
                    <a:lumMod val="50000"/>
                  </a:schemeClr>
                </a:solidFill>
                <a:latin typeface="Trebuchet MS"/>
                <a:cs typeface="Trebuchet MS"/>
              </a:rPr>
              <a:t> </a:t>
            </a:r>
            <a:r>
              <a:rPr sz="3200" spc="-140" dirty="0">
                <a:solidFill>
                  <a:schemeClr val="accent3">
                    <a:lumMod val="50000"/>
                  </a:schemeClr>
                </a:solidFill>
                <a:latin typeface="Trebuchet MS"/>
                <a:cs typeface="Trebuchet MS"/>
              </a:rPr>
              <a:t>hnojiv</a:t>
            </a:r>
            <a:r>
              <a:rPr sz="3200" spc="-25" dirty="0">
                <a:solidFill>
                  <a:schemeClr val="accent3">
                    <a:lumMod val="50000"/>
                  </a:schemeClr>
                </a:solidFill>
                <a:latin typeface="Trebuchet MS"/>
                <a:cs typeface="Trebuchet MS"/>
              </a:rPr>
              <a:t> </a:t>
            </a:r>
            <a:r>
              <a:rPr sz="3200" spc="-229" dirty="0">
                <a:solidFill>
                  <a:schemeClr val="accent3">
                    <a:lumMod val="50000"/>
                  </a:schemeClr>
                </a:solidFill>
                <a:latin typeface="Trebuchet MS"/>
                <a:cs typeface="Trebuchet MS"/>
              </a:rPr>
              <a:t>a</a:t>
            </a:r>
            <a:r>
              <a:rPr sz="3200" spc="-25" dirty="0">
                <a:solidFill>
                  <a:schemeClr val="accent3">
                    <a:lumMod val="50000"/>
                  </a:schemeClr>
                </a:solidFill>
                <a:latin typeface="Trebuchet MS"/>
                <a:cs typeface="Trebuchet MS"/>
              </a:rPr>
              <a:t> </a:t>
            </a:r>
            <a:r>
              <a:rPr sz="3200" spc="70" dirty="0">
                <a:solidFill>
                  <a:schemeClr val="accent3">
                    <a:lumMod val="50000"/>
                  </a:schemeClr>
                </a:solidFill>
                <a:latin typeface="Trebuchet MS"/>
                <a:cs typeface="Trebuchet MS"/>
              </a:rPr>
              <a:t>POR</a:t>
            </a:r>
            <a:endParaRPr sz="3200" dirty="0">
              <a:solidFill>
                <a:schemeClr val="accent3">
                  <a:lumMod val="50000"/>
                </a:schemeClr>
              </a:solidFill>
              <a:latin typeface="Trebuchet MS"/>
              <a:cs typeface="Trebuchet MS"/>
            </a:endParaRPr>
          </a:p>
        </p:txBody>
      </p:sp>
      <p:graphicFrame>
        <p:nvGraphicFramePr>
          <p:cNvPr id="13" name="object 13"/>
          <p:cNvGraphicFramePr>
            <a:graphicFrameLocks noGrp="1"/>
          </p:cNvGraphicFramePr>
          <p:nvPr>
            <p:extLst>
              <p:ext uri="{D42A27DB-BD31-4B8C-83A1-F6EECF244321}">
                <p14:modId xmlns:p14="http://schemas.microsoft.com/office/powerpoint/2010/main" val="2987189083"/>
              </p:ext>
            </p:extLst>
          </p:nvPr>
        </p:nvGraphicFramePr>
        <p:xfrm>
          <a:off x="10052050" y="5925819"/>
          <a:ext cx="8153400" cy="2757806"/>
        </p:xfrm>
        <a:graphic>
          <a:graphicData uri="http://schemas.openxmlformats.org/drawingml/2006/table">
            <a:tbl>
              <a:tblPr firstRow="1" bandRow="1">
                <a:tableStyleId>{2D5ABB26-0587-4C30-8999-92F81FD0307C}</a:tableStyleId>
              </a:tblPr>
              <a:tblGrid>
                <a:gridCol w="2037246">
                  <a:extLst>
                    <a:ext uri="{9D8B030D-6E8A-4147-A177-3AD203B41FA5}">
                      <a16:colId xmlns:a16="http://schemas.microsoft.com/office/drawing/2014/main" xmlns="" val="20000"/>
                    </a:ext>
                  </a:extLst>
                </a:gridCol>
                <a:gridCol w="6116154">
                  <a:extLst>
                    <a:ext uri="{9D8B030D-6E8A-4147-A177-3AD203B41FA5}">
                      <a16:colId xmlns:a16="http://schemas.microsoft.com/office/drawing/2014/main" xmlns="" val="20001"/>
                    </a:ext>
                  </a:extLst>
                </a:gridCol>
              </a:tblGrid>
              <a:tr h="1215690">
                <a:tc>
                  <a:txBody>
                    <a:bodyPr/>
                    <a:lstStyle/>
                    <a:p>
                      <a:pPr>
                        <a:lnSpc>
                          <a:spcPct val="100000"/>
                        </a:lnSpc>
                        <a:spcBef>
                          <a:spcPts val="25"/>
                        </a:spcBef>
                      </a:pPr>
                      <a:endParaRPr sz="2350" dirty="0">
                        <a:latin typeface="Times New Roman"/>
                        <a:cs typeface="Times New Roman"/>
                      </a:endParaRPr>
                    </a:p>
                    <a:p>
                      <a:pPr marL="1905" algn="ctr">
                        <a:lnSpc>
                          <a:spcPct val="100000"/>
                        </a:lnSpc>
                      </a:pPr>
                      <a:r>
                        <a:rPr sz="2300" b="1" spc="-10" dirty="0">
                          <a:latin typeface="Calibri"/>
                          <a:cs typeface="Calibri"/>
                        </a:rPr>
                        <a:t>Titul</a:t>
                      </a:r>
                      <a:endParaRPr sz="2300" dirty="0">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a:lnSpc>
                          <a:spcPct val="100000"/>
                        </a:lnSpc>
                        <a:spcBef>
                          <a:spcPts val="5"/>
                        </a:spcBef>
                      </a:pPr>
                      <a:endParaRPr sz="2350" dirty="0">
                        <a:latin typeface="Times New Roman"/>
                        <a:cs typeface="Times New Roman"/>
                      </a:endParaRPr>
                    </a:p>
                    <a:p>
                      <a:pPr marL="635" algn="ctr">
                        <a:lnSpc>
                          <a:spcPct val="100000"/>
                        </a:lnSpc>
                      </a:pPr>
                      <a:r>
                        <a:rPr sz="2300" b="1" dirty="0">
                          <a:latin typeface="Calibri"/>
                          <a:cs typeface="Calibri"/>
                        </a:rPr>
                        <a:t>Výše</a:t>
                      </a:r>
                      <a:r>
                        <a:rPr sz="2300" b="1" spc="-20" dirty="0">
                          <a:latin typeface="Calibri"/>
                          <a:cs typeface="Calibri"/>
                        </a:rPr>
                        <a:t> </a:t>
                      </a:r>
                      <a:r>
                        <a:rPr sz="2300" b="1" dirty="0">
                          <a:latin typeface="Calibri"/>
                          <a:cs typeface="Calibri"/>
                        </a:rPr>
                        <a:t>sazby</a:t>
                      </a:r>
                      <a:r>
                        <a:rPr sz="2300" b="1" spc="-25" dirty="0">
                          <a:latin typeface="Calibri"/>
                          <a:cs typeface="Calibri"/>
                        </a:rPr>
                        <a:t> </a:t>
                      </a:r>
                      <a:r>
                        <a:rPr sz="2300" b="1" dirty="0">
                          <a:latin typeface="Calibri"/>
                          <a:cs typeface="Calibri"/>
                        </a:rPr>
                        <a:t>v</a:t>
                      </a:r>
                      <a:r>
                        <a:rPr sz="2300" b="1" spc="-5" dirty="0">
                          <a:latin typeface="Calibri"/>
                          <a:cs typeface="Calibri"/>
                        </a:rPr>
                        <a:t> </a:t>
                      </a:r>
                      <a:r>
                        <a:rPr sz="2300" b="1" spc="-10" dirty="0">
                          <a:latin typeface="Calibri"/>
                          <a:cs typeface="Calibri"/>
                        </a:rPr>
                        <a:t>EUR/ha</a:t>
                      </a:r>
                      <a:endParaRPr sz="2300" dirty="0">
                        <a:latin typeface="Calibri"/>
                        <a:cs typeface="Calibr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xmlns="" val="10000"/>
                  </a:ext>
                </a:extLst>
              </a:tr>
              <a:tr h="771058">
                <a:tc>
                  <a:txBody>
                    <a:bodyPr/>
                    <a:lstStyle/>
                    <a:p>
                      <a:pPr marL="1905" algn="ctr">
                        <a:lnSpc>
                          <a:spcPct val="100000"/>
                        </a:lnSpc>
                        <a:spcBef>
                          <a:spcPts val="795"/>
                        </a:spcBef>
                      </a:pPr>
                      <a:r>
                        <a:rPr sz="2300" spc="-20" dirty="0">
                          <a:latin typeface="Calibri"/>
                          <a:cs typeface="Calibri"/>
                        </a:rPr>
                        <a:t>MPUP</a:t>
                      </a:r>
                      <a:endParaRPr sz="2300">
                        <a:latin typeface="Calibri"/>
                        <a:cs typeface="Calibri"/>
                      </a:endParaRPr>
                    </a:p>
                  </a:txBody>
                  <a:tcPr marL="0" marR="0" marT="1009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tc>
                  <a:txBody>
                    <a:bodyPr/>
                    <a:lstStyle/>
                    <a:p>
                      <a:pPr marL="635" algn="ctr">
                        <a:lnSpc>
                          <a:spcPct val="100000"/>
                        </a:lnSpc>
                        <a:spcBef>
                          <a:spcPts val="795"/>
                        </a:spcBef>
                      </a:pPr>
                      <a:r>
                        <a:rPr sz="2300" spc="-25" dirty="0">
                          <a:latin typeface="Calibri"/>
                          <a:cs typeface="Calibri"/>
                        </a:rPr>
                        <a:t>152</a:t>
                      </a:r>
                      <a:endParaRPr sz="2300" dirty="0">
                        <a:latin typeface="Calibri"/>
                        <a:cs typeface="Calibri"/>
                      </a:endParaRPr>
                    </a:p>
                  </a:txBody>
                  <a:tcPr marL="0" marR="0" marT="1009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xmlns="" val="10001"/>
                  </a:ext>
                </a:extLst>
              </a:tr>
              <a:tr h="771058">
                <a:tc>
                  <a:txBody>
                    <a:bodyPr/>
                    <a:lstStyle/>
                    <a:p>
                      <a:pPr marL="635" algn="ctr">
                        <a:lnSpc>
                          <a:spcPct val="100000"/>
                        </a:lnSpc>
                        <a:spcBef>
                          <a:spcPts val="795"/>
                        </a:spcBef>
                      </a:pPr>
                      <a:r>
                        <a:rPr sz="2300" spc="-10" dirty="0">
                          <a:latin typeface="Calibri"/>
                          <a:cs typeface="Calibri"/>
                        </a:rPr>
                        <a:t>MPZSP</a:t>
                      </a:r>
                      <a:endParaRPr sz="2300">
                        <a:latin typeface="Calibri"/>
                        <a:cs typeface="Calibri"/>
                      </a:endParaRPr>
                    </a:p>
                  </a:txBody>
                  <a:tcPr marL="0" marR="0" marT="1009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635" algn="ctr">
                        <a:lnSpc>
                          <a:spcPct val="100000"/>
                        </a:lnSpc>
                        <a:spcBef>
                          <a:spcPts val="795"/>
                        </a:spcBef>
                      </a:pPr>
                      <a:r>
                        <a:rPr sz="2300" spc="-25" dirty="0">
                          <a:latin typeface="Calibri"/>
                          <a:cs typeface="Calibri"/>
                        </a:rPr>
                        <a:t>154</a:t>
                      </a:r>
                      <a:endParaRPr sz="2300" dirty="0">
                        <a:latin typeface="Calibri"/>
                        <a:cs typeface="Calibri"/>
                      </a:endParaRPr>
                    </a:p>
                  </a:txBody>
                  <a:tcPr marL="0" marR="0" marT="1009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xmlns="" val="10002"/>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1884759" y="0"/>
            <a:ext cx="14796691" cy="2282825"/>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chor="ctr">
            <a:noAutofit/>
          </a:bodyPr>
          <a:lstStyle/>
          <a:p>
            <a:pPr algn="ctr">
              <a:lnSpc>
                <a:spcPct val="90000"/>
              </a:lnSpc>
            </a:pPr>
            <a:r>
              <a:rPr lang="cs-CZ" sz="7256" spc="-2" dirty="0">
                <a:solidFill>
                  <a:srgbClr val="A6B727"/>
                </a:solidFill>
                <a:latin typeface="Corbel"/>
                <a:ea typeface="DejaVu Sans"/>
              </a:rPr>
              <a:t>Meziplodiny</a:t>
            </a:r>
            <a:endParaRPr lang="cs-CZ" sz="7256" spc="-2" dirty="0">
              <a:latin typeface="Arial"/>
            </a:endParaRPr>
          </a:p>
        </p:txBody>
      </p:sp>
      <p:sp>
        <p:nvSpPr>
          <p:cNvPr id="325" name="CustomShape 2"/>
          <p:cNvSpPr/>
          <p:nvPr/>
        </p:nvSpPr>
        <p:spPr>
          <a:xfrm>
            <a:off x="527051" y="2663826"/>
            <a:ext cx="17635500" cy="9272000"/>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ormAutofit/>
          </a:bodyPr>
          <a:lstStyle/>
          <a:p>
            <a:pPr marL="75392">
              <a:lnSpc>
                <a:spcPct val="90000"/>
              </a:lnSpc>
              <a:spcBef>
                <a:spcPts val="2309"/>
              </a:spcBef>
            </a:pPr>
            <a:r>
              <a:rPr lang="cs-CZ" sz="5400" b="1" spc="-2" dirty="0">
                <a:solidFill>
                  <a:srgbClr val="00B050"/>
                </a:solidFill>
                <a:latin typeface="Corbel"/>
                <a:ea typeface="DejaVu Sans"/>
              </a:rPr>
              <a:t>2 tituly </a:t>
            </a:r>
            <a:endParaRPr lang="cs-CZ" sz="5400" spc="-2" dirty="0">
              <a:latin typeface="Arial"/>
            </a:endParaRPr>
          </a:p>
          <a:p>
            <a:pPr marL="829315" indent="-751548">
              <a:lnSpc>
                <a:spcPct val="90000"/>
              </a:lnSpc>
              <a:spcBef>
                <a:spcPts val="2309"/>
              </a:spcBef>
              <a:buClr>
                <a:srgbClr val="A6B727"/>
              </a:buClr>
              <a:buSzPct val="80000"/>
              <a:buFont typeface="Corbel"/>
              <a:buAutoNum type="alphaLcParenR"/>
            </a:pPr>
            <a:r>
              <a:rPr lang="cs-CZ" sz="5400" spc="-2" dirty="0">
                <a:solidFill>
                  <a:srgbClr val="00B050"/>
                </a:solidFill>
                <a:latin typeface="Corbel"/>
                <a:ea typeface="DejaVu Sans"/>
              </a:rPr>
              <a:t>Meziplodiny proti utužení půdy</a:t>
            </a:r>
            <a:endParaRPr lang="cs-CZ" sz="5400" spc="-2" dirty="0">
              <a:latin typeface="Arial"/>
            </a:endParaRPr>
          </a:p>
          <a:p>
            <a:pPr marL="829315" indent="-751548">
              <a:lnSpc>
                <a:spcPct val="90000"/>
              </a:lnSpc>
              <a:spcBef>
                <a:spcPts val="2309"/>
              </a:spcBef>
              <a:buClr>
                <a:srgbClr val="A6B727"/>
              </a:buClr>
              <a:buSzPct val="80000"/>
              <a:buFont typeface="Corbel"/>
              <a:buAutoNum type="alphaLcParenR"/>
            </a:pPr>
            <a:r>
              <a:rPr lang="cs-CZ" sz="5400" spc="-2" dirty="0">
                <a:solidFill>
                  <a:srgbClr val="00B050"/>
                </a:solidFill>
                <a:latin typeface="Corbel"/>
                <a:ea typeface="DejaVu Sans"/>
              </a:rPr>
              <a:t>Meziplodiny pro zlepšení struktury půdy, u nichž jsou stanoveny odlišné specifické směsi osiv.</a:t>
            </a:r>
            <a:endParaRPr lang="cs-CZ" sz="5400" spc="-2" dirty="0">
              <a:latin typeface="Arial"/>
            </a:endParaRPr>
          </a:p>
          <a:p>
            <a:pPr marL="75392">
              <a:lnSpc>
                <a:spcPct val="90000"/>
              </a:lnSpc>
              <a:spcBef>
                <a:spcPts val="2309"/>
              </a:spcBef>
            </a:pPr>
            <a:r>
              <a:rPr lang="cs-CZ" sz="5400" spc="-2" dirty="0">
                <a:solidFill>
                  <a:srgbClr val="00B050"/>
                </a:solidFill>
                <a:latin typeface="Corbel"/>
                <a:ea typeface="DejaVu Sans"/>
              </a:rPr>
              <a:t>ad a) na způsobilých dílech půdních bloků, které se nacházejí na vymezeném území ve vrstvě utužení půdy.</a:t>
            </a:r>
            <a:endParaRPr lang="cs-CZ" sz="5400" spc="-2" dirty="0">
              <a:latin typeface="Arial"/>
            </a:endParaRPr>
          </a:p>
          <a:p>
            <a:pPr marL="761192" indent="-685800">
              <a:lnSpc>
                <a:spcPct val="90000"/>
              </a:lnSpc>
              <a:spcBef>
                <a:spcPts val="2309"/>
              </a:spcBef>
              <a:buFontTx/>
              <a:buChar char="-"/>
            </a:pPr>
            <a:r>
              <a:rPr lang="cs-CZ" sz="5400" spc="-2" dirty="0">
                <a:solidFill>
                  <a:srgbClr val="00B050"/>
                </a:solidFill>
                <a:latin typeface="Corbel"/>
                <a:ea typeface="DejaVu Sans"/>
              </a:rPr>
              <a:t>založit </a:t>
            </a:r>
            <a:r>
              <a:rPr lang="cs-CZ" sz="5400" b="1" spc="-2" dirty="0">
                <a:solidFill>
                  <a:srgbClr val="00B050"/>
                </a:solidFill>
                <a:latin typeface="Corbel"/>
                <a:ea typeface="DejaVu Sans"/>
              </a:rPr>
              <a:t>od 20. června do 30. září </a:t>
            </a:r>
            <a:r>
              <a:rPr lang="cs-CZ" sz="5400" spc="-2" dirty="0">
                <a:solidFill>
                  <a:srgbClr val="00B050"/>
                </a:solidFill>
                <a:latin typeface="Corbel"/>
                <a:ea typeface="DejaVu Sans"/>
              </a:rPr>
              <a:t>porost meziplodiny a </a:t>
            </a:r>
            <a:r>
              <a:rPr lang="cs-CZ" sz="5400" b="1" spc="-2" dirty="0">
                <a:solidFill>
                  <a:srgbClr val="00B050"/>
                </a:solidFill>
                <a:latin typeface="Corbel"/>
                <a:ea typeface="DejaVu Sans"/>
              </a:rPr>
              <a:t>ponechat</a:t>
            </a:r>
            <a:r>
              <a:rPr lang="cs-CZ" sz="5400" spc="-2" dirty="0">
                <a:solidFill>
                  <a:srgbClr val="00B050"/>
                </a:solidFill>
                <a:latin typeface="Corbel"/>
                <a:ea typeface="DejaVu Sans"/>
              </a:rPr>
              <a:t> tento porost na dílu půdního bloku </a:t>
            </a:r>
            <a:r>
              <a:rPr lang="cs-CZ" sz="5400" b="1" spc="-2" dirty="0">
                <a:solidFill>
                  <a:srgbClr val="00B050"/>
                </a:solidFill>
                <a:latin typeface="Corbel"/>
                <a:ea typeface="DejaVu Sans"/>
              </a:rPr>
              <a:t>do 31. ledna</a:t>
            </a:r>
            <a:r>
              <a:rPr lang="cs-CZ" sz="5400" spc="-2" dirty="0">
                <a:solidFill>
                  <a:srgbClr val="00B050"/>
                </a:solidFill>
                <a:latin typeface="Corbel"/>
                <a:ea typeface="DejaVu Sans"/>
              </a:rPr>
              <a:t> následujícího kalendářního roku, přičemž nesmí být porost meziplodiny mechanicky ani chemicky omezován v růstu.</a:t>
            </a:r>
          </a:p>
          <a:p>
            <a:pPr marL="761192" indent="-685800">
              <a:lnSpc>
                <a:spcPct val="90000"/>
              </a:lnSpc>
              <a:spcBef>
                <a:spcPts val="2309"/>
              </a:spcBef>
              <a:buFontTx/>
              <a:buChar char="-"/>
            </a:pPr>
            <a:endParaRPr lang="cs-CZ" sz="5400" spc="-2" dirty="0">
              <a:latin typeface="Arial"/>
            </a:endParaRPr>
          </a:p>
        </p:txBody>
      </p:sp>
      <p:sp>
        <p:nvSpPr>
          <p:cNvPr id="4" name="CustomShape 2">
            <a:extLst>
              <a:ext uri="{FF2B5EF4-FFF2-40B4-BE49-F238E27FC236}">
                <a16:creationId xmlns:a16="http://schemas.microsoft.com/office/drawing/2014/main" xmlns="" id="{89907684-8B75-4BC3-80F2-08A864AFC21F}"/>
              </a:ext>
            </a:extLst>
          </p:cNvPr>
          <p:cNvSpPr/>
          <p:nvPr/>
        </p:nvSpPr>
        <p:spPr>
          <a:xfrm>
            <a:off x="527050" y="2663825"/>
            <a:ext cx="17635500" cy="11125200"/>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ormAutofit/>
          </a:bodyPr>
          <a:lstStyle/>
          <a:p>
            <a:pPr marL="75392">
              <a:lnSpc>
                <a:spcPct val="90000"/>
              </a:lnSpc>
              <a:spcBef>
                <a:spcPts val="2309"/>
              </a:spcBef>
            </a:pPr>
            <a:r>
              <a:rPr lang="cs-CZ" sz="5400" b="1" spc="-2" dirty="0">
                <a:solidFill>
                  <a:srgbClr val="00B050"/>
                </a:solidFill>
                <a:latin typeface="Corbel"/>
                <a:ea typeface="DejaVu Sans"/>
              </a:rPr>
              <a:t>2 tituly </a:t>
            </a:r>
            <a:endParaRPr lang="cs-CZ" sz="5400" spc="-2" dirty="0">
              <a:latin typeface="Arial"/>
            </a:endParaRPr>
          </a:p>
          <a:p>
            <a:pPr marL="829315" indent="-751548">
              <a:lnSpc>
                <a:spcPct val="90000"/>
              </a:lnSpc>
              <a:spcBef>
                <a:spcPts val="2309"/>
              </a:spcBef>
              <a:buClr>
                <a:srgbClr val="A6B727"/>
              </a:buClr>
              <a:buSzPct val="80000"/>
              <a:buFont typeface="Corbel"/>
              <a:buAutoNum type="alphaLcParenR"/>
            </a:pPr>
            <a:r>
              <a:rPr lang="cs-CZ" sz="5400" spc="-2" dirty="0">
                <a:solidFill>
                  <a:schemeClr val="accent1">
                    <a:lumMod val="50000"/>
                  </a:schemeClr>
                </a:solidFill>
                <a:latin typeface="Corbel"/>
                <a:ea typeface="DejaVu Sans"/>
              </a:rPr>
              <a:t>Meziplodiny proti utužení půdy</a:t>
            </a:r>
            <a:endParaRPr lang="cs-CZ" sz="5400" spc="-2" dirty="0">
              <a:solidFill>
                <a:schemeClr val="accent1">
                  <a:lumMod val="50000"/>
                </a:schemeClr>
              </a:solidFill>
              <a:latin typeface="Arial"/>
            </a:endParaRPr>
          </a:p>
          <a:p>
            <a:pPr marL="829315" indent="-751548">
              <a:lnSpc>
                <a:spcPct val="90000"/>
              </a:lnSpc>
              <a:spcBef>
                <a:spcPts val="2309"/>
              </a:spcBef>
              <a:buClr>
                <a:srgbClr val="A6B727"/>
              </a:buClr>
              <a:buSzPct val="80000"/>
              <a:buFont typeface="Corbel"/>
              <a:buAutoNum type="alphaLcParenR"/>
            </a:pPr>
            <a:r>
              <a:rPr lang="cs-CZ" sz="5400" spc="-2" dirty="0">
                <a:solidFill>
                  <a:schemeClr val="accent1">
                    <a:lumMod val="50000"/>
                  </a:schemeClr>
                </a:solidFill>
                <a:latin typeface="Corbel"/>
                <a:ea typeface="DejaVu Sans"/>
              </a:rPr>
              <a:t>Meziplodiny pro zlepšení struktury půdy, u nichž jsou stanoveny odlišné specifické směsi osiv.</a:t>
            </a:r>
            <a:endParaRPr lang="cs-CZ" sz="5400" spc="-2" dirty="0">
              <a:solidFill>
                <a:schemeClr val="accent1">
                  <a:lumMod val="50000"/>
                </a:schemeClr>
              </a:solidFill>
              <a:latin typeface="Arial"/>
            </a:endParaRPr>
          </a:p>
          <a:p>
            <a:pPr marL="75392">
              <a:lnSpc>
                <a:spcPct val="90000"/>
              </a:lnSpc>
              <a:spcBef>
                <a:spcPts val="2309"/>
              </a:spcBef>
            </a:pPr>
            <a:r>
              <a:rPr lang="cs-CZ" sz="5400" spc="-2" dirty="0">
                <a:solidFill>
                  <a:schemeClr val="accent1">
                    <a:lumMod val="50000"/>
                  </a:schemeClr>
                </a:solidFill>
                <a:latin typeface="Corbel"/>
                <a:ea typeface="DejaVu Sans"/>
              </a:rPr>
              <a:t>ad a) na způsobilých dílech půdních bloků, které se nacházejí na vymezeném území ve vrstvě utužení půdy.</a:t>
            </a:r>
            <a:endParaRPr lang="cs-CZ" sz="5400" spc="-2" dirty="0">
              <a:solidFill>
                <a:schemeClr val="accent1">
                  <a:lumMod val="50000"/>
                </a:schemeClr>
              </a:solidFill>
              <a:latin typeface="Arial"/>
            </a:endParaRPr>
          </a:p>
          <a:p>
            <a:pPr marL="761192" indent="-685800">
              <a:lnSpc>
                <a:spcPct val="90000"/>
              </a:lnSpc>
              <a:spcBef>
                <a:spcPts val="2309"/>
              </a:spcBef>
              <a:buFontTx/>
              <a:buChar char="-"/>
            </a:pPr>
            <a:r>
              <a:rPr lang="cs-CZ" sz="5400" spc="-2" dirty="0">
                <a:solidFill>
                  <a:schemeClr val="accent1">
                    <a:lumMod val="50000"/>
                  </a:schemeClr>
                </a:solidFill>
                <a:latin typeface="Corbel"/>
                <a:ea typeface="DejaVu Sans"/>
              </a:rPr>
              <a:t>založit </a:t>
            </a:r>
            <a:r>
              <a:rPr lang="cs-CZ" sz="5400" b="1" spc="-2" dirty="0">
                <a:solidFill>
                  <a:schemeClr val="accent1">
                    <a:lumMod val="50000"/>
                  </a:schemeClr>
                </a:solidFill>
                <a:latin typeface="Corbel"/>
                <a:ea typeface="DejaVu Sans"/>
              </a:rPr>
              <a:t>od 20. června do 30. září </a:t>
            </a:r>
            <a:r>
              <a:rPr lang="cs-CZ" sz="5400" spc="-2" dirty="0">
                <a:solidFill>
                  <a:schemeClr val="accent1">
                    <a:lumMod val="50000"/>
                  </a:schemeClr>
                </a:solidFill>
                <a:latin typeface="Corbel"/>
                <a:ea typeface="DejaVu Sans"/>
              </a:rPr>
              <a:t>porost meziplodiny a </a:t>
            </a:r>
            <a:r>
              <a:rPr lang="cs-CZ" sz="5400" b="1" spc="-2" dirty="0">
                <a:solidFill>
                  <a:schemeClr val="accent1">
                    <a:lumMod val="50000"/>
                  </a:schemeClr>
                </a:solidFill>
                <a:latin typeface="Corbel"/>
                <a:ea typeface="DejaVu Sans"/>
              </a:rPr>
              <a:t>ponechat</a:t>
            </a:r>
            <a:r>
              <a:rPr lang="cs-CZ" sz="5400" spc="-2" dirty="0">
                <a:solidFill>
                  <a:schemeClr val="accent1">
                    <a:lumMod val="50000"/>
                  </a:schemeClr>
                </a:solidFill>
                <a:latin typeface="Corbel"/>
                <a:ea typeface="DejaVu Sans"/>
              </a:rPr>
              <a:t> tento porost na dílu půdního bloku </a:t>
            </a:r>
            <a:r>
              <a:rPr lang="cs-CZ" sz="5400" b="1" spc="-2" dirty="0">
                <a:solidFill>
                  <a:schemeClr val="accent1">
                    <a:lumMod val="50000"/>
                  </a:schemeClr>
                </a:solidFill>
                <a:latin typeface="Corbel"/>
                <a:ea typeface="DejaVu Sans"/>
              </a:rPr>
              <a:t>do 31. ledna</a:t>
            </a:r>
            <a:r>
              <a:rPr lang="cs-CZ" sz="5400" spc="-2" dirty="0">
                <a:solidFill>
                  <a:schemeClr val="accent1">
                    <a:lumMod val="50000"/>
                  </a:schemeClr>
                </a:solidFill>
                <a:latin typeface="Corbel"/>
                <a:ea typeface="DejaVu Sans"/>
              </a:rPr>
              <a:t> následujícího kalendářního roku, přičemž nesmí být porost meziplodiny mechanicky ani chemicky omezován v růstu.</a:t>
            </a:r>
          </a:p>
          <a:p>
            <a:endParaRPr lang="cs-CZ" dirty="0"/>
          </a:p>
          <a:p>
            <a:endParaRPr lang="cs-CZ" dirty="0"/>
          </a:p>
          <a:p>
            <a:endParaRPr lang="cs-CZ" dirty="0"/>
          </a:p>
          <a:p>
            <a:endParaRPr lang="cs-CZ" dirty="0"/>
          </a:p>
          <a:p>
            <a:pPr marL="761192" indent="-685800">
              <a:lnSpc>
                <a:spcPct val="90000"/>
              </a:lnSpc>
              <a:spcBef>
                <a:spcPts val="2309"/>
              </a:spcBef>
              <a:buFontTx/>
              <a:buChar char="-"/>
            </a:pPr>
            <a:endParaRPr lang="cs-CZ" sz="5400" spc="-2" dirty="0">
              <a:solidFill>
                <a:schemeClr val="accent1">
                  <a:lumMod val="50000"/>
                </a:schemeClr>
              </a:solidFill>
              <a:latin typeface="Corbel"/>
              <a:ea typeface="DejaVu Sans"/>
            </a:endParaRPr>
          </a:p>
          <a:p>
            <a:pPr marL="761192" indent="-685800">
              <a:lnSpc>
                <a:spcPct val="90000"/>
              </a:lnSpc>
              <a:spcBef>
                <a:spcPts val="2309"/>
              </a:spcBef>
              <a:buFontTx/>
              <a:buChar char="-"/>
            </a:pPr>
            <a:endParaRPr lang="cs-CZ" sz="5400" spc="-2" dirty="0">
              <a:latin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1884759" y="0"/>
            <a:ext cx="15787291" cy="2282825"/>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chor="ctr">
            <a:normAutofit/>
          </a:bodyPr>
          <a:lstStyle/>
          <a:p>
            <a:pPr algn="ctr">
              <a:lnSpc>
                <a:spcPct val="90000"/>
              </a:lnSpc>
            </a:pPr>
            <a:r>
              <a:rPr lang="cs-CZ" sz="7256" spc="-2" dirty="0">
                <a:solidFill>
                  <a:srgbClr val="A6B727"/>
                </a:solidFill>
                <a:latin typeface="Corbel"/>
                <a:ea typeface="DejaVu Sans"/>
              </a:rPr>
              <a:t>Meziplodiny</a:t>
            </a:r>
            <a:endParaRPr lang="cs-CZ" sz="7256" spc="-2" dirty="0">
              <a:latin typeface="Arial"/>
            </a:endParaRPr>
          </a:p>
        </p:txBody>
      </p:sp>
      <p:sp>
        <p:nvSpPr>
          <p:cNvPr id="327" name="CustomShape 2"/>
          <p:cNvSpPr/>
          <p:nvPr/>
        </p:nvSpPr>
        <p:spPr>
          <a:xfrm>
            <a:off x="417550" y="2282825"/>
            <a:ext cx="17254500" cy="11887200"/>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ormAutofit/>
          </a:bodyPr>
          <a:lstStyle/>
          <a:p>
            <a:pPr marL="376961" indent="-299195">
              <a:lnSpc>
                <a:spcPct val="90000"/>
              </a:lnSpc>
              <a:spcBef>
                <a:spcPts val="2309"/>
              </a:spcBef>
              <a:buClr>
                <a:srgbClr val="A6B727"/>
              </a:buClr>
              <a:buSzPct val="80000"/>
              <a:buFont typeface="Corbel"/>
              <a:buChar char="•"/>
            </a:pPr>
            <a:r>
              <a:rPr lang="cs-CZ" sz="5400" spc="-2" dirty="0">
                <a:solidFill>
                  <a:schemeClr val="accent1">
                    <a:lumMod val="50000"/>
                  </a:schemeClr>
                </a:solidFill>
                <a:latin typeface="Corbel"/>
                <a:ea typeface="DejaVu Sans"/>
              </a:rPr>
              <a:t>Od 1. února do 30. dubna následujícího kalendářního roku je povinností  žadatele zapravit porost meziplodiny do půdy, s výjimkou použití </a:t>
            </a:r>
            <a:r>
              <a:rPr lang="cs-CZ" sz="5400" spc="-2" dirty="0" err="1">
                <a:solidFill>
                  <a:schemeClr val="accent1">
                    <a:lumMod val="50000"/>
                  </a:schemeClr>
                </a:solidFill>
                <a:latin typeface="Corbel"/>
                <a:ea typeface="DejaVu Sans"/>
              </a:rPr>
              <a:t>bezorebných</a:t>
            </a:r>
            <a:r>
              <a:rPr lang="cs-CZ" sz="5400" spc="-2" dirty="0">
                <a:solidFill>
                  <a:schemeClr val="accent1">
                    <a:lumMod val="50000"/>
                  </a:schemeClr>
                </a:solidFill>
                <a:latin typeface="Corbel"/>
                <a:ea typeface="DejaVu Sans"/>
              </a:rPr>
              <a:t> technologií.</a:t>
            </a:r>
            <a:endParaRPr lang="cs-CZ" sz="5400" spc="-2" dirty="0">
              <a:solidFill>
                <a:schemeClr val="accent1">
                  <a:lumMod val="50000"/>
                </a:schemeClr>
              </a:solidFill>
              <a:latin typeface="Arial"/>
            </a:endParaRPr>
          </a:p>
          <a:p>
            <a:pPr marL="376961" indent="-299195">
              <a:lnSpc>
                <a:spcPct val="90000"/>
              </a:lnSpc>
              <a:spcBef>
                <a:spcPts val="2309"/>
              </a:spcBef>
              <a:buClr>
                <a:srgbClr val="A6B727"/>
              </a:buClr>
              <a:buSzPct val="80000"/>
              <a:buFont typeface="Corbel"/>
              <a:buChar char="•"/>
            </a:pPr>
            <a:r>
              <a:rPr lang="cs-CZ" sz="5400" spc="-2" dirty="0">
                <a:solidFill>
                  <a:schemeClr val="accent1">
                    <a:lumMod val="50000"/>
                  </a:schemeClr>
                </a:solidFill>
                <a:latin typeface="Corbel"/>
                <a:ea typeface="DejaVu Sans"/>
              </a:rPr>
              <a:t>Na plochu s pěstovanými meziplodinami je zakázána aplikace hnojiv a přípravků na ochranu rostlin.</a:t>
            </a:r>
          </a:p>
          <a:p>
            <a:pPr marL="376961" indent="-299195">
              <a:lnSpc>
                <a:spcPct val="90000"/>
              </a:lnSpc>
              <a:spcBef>
                <a:spcPts val="2309"/>
              </a:spcBef>
              <a:buClr>
                <a:srgbClr val="A6B727"/>
              </a:buClr>
              <a:buSzPct val="80000"/>
              <a:buFont typeface="Corbel"/>
              <a:buChar char="•"/>
            </a:pPr>
            <a:endParaRPr lang="cs-CZ" sz="5400" spc="-2" dirty="0">
              <a:solidFill>
                <a:schemeClr val="accent1">
                  <a:lumMod val="50000"/>
                </a:schemeClr>
              </a:solidFill>
              <a:latin typeface="Corbel"/>
              <a:ea typeface="DejaVu Sans"/>
            </a:endParaRPr>
          </a:p>
          <a:p>
            <a:r>
              <a:rPr lang="cs-CZ" sz="5400" b="1" dirty="0">
                <a:solidFill>
                  <a:schemeClr val="accent2"/>
                </a:solidFill>
              </a:rPr>
              <a:t>Příklady výpočtu minimálního výsevku meziplodin</a:t>
            </a:r>
            <a:r>
              <a:rPr lang="cs-CZ" sz="5400" b="1" dirty="0"/>
              <a:t>: </a:t>
            </a:r>
            <a:endParaRPr lang="cs-CZ" sz="5400" dirty="0"/>
          </a:p>
          <a:p>
            <a:endParaRPr lang="cs-CZ" sz="4000" dirty="0"/>
          </a:p>
          <a:p>
            <a:r>
              <a:rPr lang="cs-CZ" sz="4800" dirty="0">
                <a:solidFill>
                  <a:schemeClr val="accent2">
                    <a:lumMod val="75000"/>
                  </a:schemeClr>
                </a:solidFill>
              </a:rPr>
              <a:t>Žadatel na DPB, na který žádá o poskytnutí dotace založí porost meziplodin, který bude tvořený nejméně 2 plodinami – buď plodinami z části A pro titul Meziplodiny pro zlepšení struktury půdy, nebo z části B pro titul Meziplodiny proti utužení půdy. </a:t>
            </a:r>
          </a:p>
          <a:p>
            <a:r>
              <a:rPr lang="cs-CZ" sz="4800" dirty="0">
                <a:solidFill>
                  <a:schemeClr val="accent2">
                    <a:lumMod val="75000"/>
                  </a:schemeClr>
                </a:solidFill>
              </a:rPr>
              <a:t>Plodiny z uvedené tabulky (části A nebo B) musí být ve směsi zastoupeny alespoň z 50 %. </a:t>
            </a:r>
          </a:p>
          <a:p>
            <a:endParaRPr lang="cs-CZ" sz="4000" dirty="0"/>
          </a:p>
          <a:p>
            <a:pPr marL="376961" indent="-299195">
              <a:lnSpc>
                <a:spcPct val="90000"/>
              </a:lnSpc>
              <a:spcBef>
                <a:spcPts val="2309"/>
              </a:spcBef>
              <a:buClr>
                <a:srgbClr val="A6B727"/>
              </a:buClr>
              <a:buSzPct val="80000"/>
              <a:buFont typeface="Corbel"/>
              <a:buChar char="•"/>
            </a:pPr>
            <a:endParaRPr lang="cs-CZ" sz="5400" spc="-2" dirty="0">
              <a:solidFill>
                <a:schemeClr val="accent1">
                  <a:lumMod val="50000"/>
                </a:schemeClr>
              </a:solidFill>
              <a:latin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87DF03-FF92-41AF-A043-0E652EC811CF}"/>
              </a:ext>
            </a:extLst>
          </p:cNvPr>
          <p:cNvSpPr>
            <a:spLocks noGrp="1"/>
          </p:cNvSpPr>
          <p:nvPr>
            <p:ph type="title"/>
          </p:nvPr>
        </p:nvSpPr>
        <p:spPr>
          <a:xfrm>
            <a:off x="1340272" y="1340556"/>
            <a:ext cx="13956152" cy="1247069"/>
          </a:xfrm>
        </p:spPr>
        <p:txBody>
          <a:bodyPr>
            <a:normAutofit fontScale="90000"/>
          </a:bodyPr>
          <a:lstStyle/>
          <a:p>
            <a:pPr algn="ctr"/>
            <a:r>
              <a:rPr lang="cs-CZ" sz="8000" spc="-2" dirty="0">
                <a:solidFill>
                  <a:srgbClr val="A6B727"/>
                </a:solidFill>
                <a:latin typeface="Corbel"/>
                <a:ea typeface="DejaVu Sans"/>
              </a:rPr>
              <a:t>Meziplodiny</a:t>
            </a:r>
            <a:r>
              <a:rPr lang="cs-CZ" sz="8000" spc="-2" dirty="0">
                <a:latin typeface="Arial"/>
              </a:rPr>
              <a:t/>
            </a:r>
            <a:br>
              <a:rPr lang="cs-CZ" sz="8000" spc="-2" dirty="0">
                <a:latin typeface="Arial"/>
              </a:rPr>
            </a:br>
            <a:endParaRPr lang="cs-CZ" dirty="0"/>
          </a:p>
        </p:txBody>
      </p:sp>
      <p:sp>
        <p:nvSpPr>
          <p:cNvPr id="3" name="Zástupný symbol pro obsah 2">
            <a:extLst>
              <a:ext uri="{FF2B5EF4-FFF2-40B4-BE49-F238E27FC236}">
                <a16:creationId xmlns:a16="http://schemas.microsoft.com/office/drawing/2014/main" xmlns="" id="{5D16A2C7-7399-495C-A815-C983D89D2BD6}"/>
              </a:ext>
            </a:extLst>
          </p:cNvPr>
          <p:cNvSpPr>
            <a:spLocks noGrp="1"/>
          </p:cNvSpPr>
          <p:nvPr>
            <p:ph idx="1"/>
          </p:nvPr>
        </p:nvSpPr>
        <p:spPr>
          <a:xfrm>
            <a:off x="1340271" y="2816225"/>
            <a:ext cx="13956155" cy="10469181"/>
          </a:xfrm>
        </p:spPr>
        <p:txBody>
          <a:bodyPr>
            <a:normAutofit lnSpcReduction="10000"/>
          </a:bodyPr>
          <a:lstStyle/>
          <a:p>
            <a:endParaRPr lang="cs-CZ" dirty="0"/>
          </a:p>
          <a:p>
            <a:r>
              <a:rPr lang="cs-CZ" sz="4400" dirty="0">
                <a:solidFill>
                  <a:schemeClr val="accent2"/>
                </a:solidFill>
              </a:rPr>
              <a:t>založit porost stanovenou směsí z uznaného osiva nebo u druhů neuvedených v druhovém seznamu z osiva kontrolovaného úředně tvořený minimálně dvěma plodinami uvedenými v příloze, přičemž tyto plodiny jsou ve směsi zastoupeny alespoň z 50 % </a:t>
            </a:r>
          </a:p>
          <a:p>
            <a:r>
              <a:rPr lang="cs-CZ" sz="4400" b="1" dirty="0">
                <a:solidFill>
                  <a:schemeClr val="accent2"/>
                </a:solidFill>
              </a:rPr>
              <a:t>MPUP</a:t>
            </a:r>
            <a:r>
              <a:rPr lang="cs-CZ" sz="4400" dirty="0">
                <a:solidFill>
                  <a:schemeClr val="accent2"/>
                </a:solidFill>
              </a:rPr>
              <a:t>: bob obecný, hrách polní, peluška, ředkev olejná, svazenka shloučená, svazenka </a:t>
            </a:r>
            <a:r>
              <a:rPr lang="cs-CZ" sz="4400" dirty="0" err="1">
                <a:solidFill>
                  <a:schemeClr val="accent2"/>
                </a:solidFill>
              </a:rPr>
              <a:t>vratičolistá</a:t>
            </a:r>
            <a:r>
              <a:rPr lang="cs-CZ" sz="4400" dirty="0">
                <a:solidFill>
                  <a:schemeClr val="accent2"/>
                </a:solidFill>
              </a:rPr>
              <a:t>, vikev setá </a:t>
            </a:r>
          </a:p>
          <a:p>
            <a:r>
              <a:rPr lang="cs-CZ" sz="4400" b="1" dirty="0">
                <a:solidFill>
                  <a:schemeClr val="accent2"/>
                </a:solidFill>
              </a:rPr>
              <a:t>MPZSP</a:t>
            </a:r>
            <a:r>
              <a:rPr lang="cs-CZ" sz="4400" dirty="0">
                <a:solidFill>
                  <a:schemeClr val="accent2"/>
                </a:solidFill>
              </a:rPr>
              <a:t>: hořčice bílá, jetel alexandrijský, jetel nachový (inkarnát), jetel šípovitý, lnička setá, hrách polní, peluška, pohanka obecná, řeřicha setá, svazenka shloučená, svazenka </a:t>
            </a:r>
            <a:r>
              <a:rPr lang="cs-CZ" sz="4400" dirty="0" err="1">
                <a:solidFill>
                  <a:schemeClr val="accent2"/>
                </a:solidFill>
              </a:rPr>
              <a:t>vratičolistá</a:t>
            </a:r>
            <a:r>
              <a:rPr lang="cs-CZ" sz="4400" dirty="0">
                <a:solidFill>
                  <a:schemeClr val="accent2"/>
                </a:solidFill>
              </a:rPr>
              <a:t>, světlice barvířská, žito trsnaté</a:t>
            </a:r>
            <a:endParaRPr lang="cs-CZ" dirty="0"/>
          </a:p>
          <a:p>
            <a:endParaRPr lang="cs-CZ" dirty="0"/>
          </a:p>
          <a:p>
            <a:endParaRPr lang="cs-CZ" sz="4400" dirty="0">
              <a:solidFill>
                <a:schemeClr val="accent2"/>
              </a:solidFill>
            </a:endParaRPr>
          </a:p>
          <a:p>
            <a:endParaRPr lang="cs-CZ" dirty="0"/>
          </a:p>
          <a:p>
            <a:endParaRPr lang="cs-CZ" dirty="0"/>
          </a:p>
          <a:p>
            <a:endParaRPr lang="cs-CZ" dirty="0"/>
          </a:p>
        </p:txBody>
      </p:sp>
    </p:spTree>
    <p:extLst>
      <p:ext uri="{BB962C8B-B14F-4D97-AF65-F5344CB8AC3E}">
        <p14:creationId xmlns:p14="http://schemas.microsoft.com/office/powerpoint/2010/main" val="34787305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65AEB94-F9A6-4636-BEC6-65AAF1515B58}"/>
              </a:ext>
            </a:extLst>
          </p:cNvPr>
          <p:cNvSpPr>
            <a:spLocks noGrp="1"/>
          </p:cNvSpPr>
          <p:nvPr>
            <p:ph type="title"/>
          </p:nvPr>
        </p:nvSpPr>
        <p:spPr>
          <a:xfrm>
            <a:off x="1340272" y="1340556"/>
            <a:ext cx="13956152" cy="1475669"/>
          </a:xfrm>
        </p:spPr>
        <p:txBody>
          <a:bodyPr>
            <a:normAutofit fontScale="90000"/>
          </a:bodyPr>
          <a:lstStyle/>
          <a:p>
            <a:pPr algn="ctr"/>
            <a:r>
              <a:rPr lang="cs-CZ" sz="8000" spc="-2" dirty="0">
                <a:solidFill>
                  <a:srgbClr val="A6B727"/>
                </a:solidFill>
                <a:latin typeface="Corbel"/>
                <a:ea typeface="DejaVu Sans"/>
              </a:rPr>
              <a:t>Meziplodiny</a:t>
            </a:r>
            <a:r>
              <a:rPr lang="cs-CZ" sz="8000" spc="-2" dirty="0">
                <a:latin typeface="Arial"/>
              </a:rPr>
              <a:t/>
            </a:r>
            <a:br>
              <a:rPr lang="cs-CZ" sz="8000" spc="-2" dirty="0">
                <a:latin typeface="Arial"/>
              </a:rPr>
            </a:br>
            <a:endParaRPr lang="cs-CZ" dirty="0"/>
          </a:p>
        </p:txBody>
      </p:sp>
      <p:sp>
        <p:nvSpPr>
          <p:cNvPr id="3" name="Zástupný symbol pro obsah 2">
            <a:extLst>
              <a:ext uri="{FF2B5EF4-FFF2-40B4-BE49-F238E27FC236}">
                <a16:creationId xmlns:a16="http://schemas.microsoft.com/office/drawing/2014/main" xmlns="" id="{0FA461FA-CCC0-4793-88D7-E7BE089EF6D0}"/>
              </a:ext>
            </a:extLst>
          </p:cNvPr>
          <p:cNvSpPr>
            <a:spLocks noGrp="1"/>
          </p:cNvSpPr>
          <p:nvPr>
            <p:ph idx="1"/>
          </p:nvPr>
        </p:nvSpPr>
        <p:spPr>
          <a:xfrm>
            <a:off x="527050" y="2816225"/>
            <a:ext cx="16001999" cy="11887200"/>
          </a:xfrm>
        </p:spPr>
        <p:txBody>
          <a:bodyPr>
            <a:normAutofit/>
          </a:bodyPr>
          <a:lstStyle/>
          <a:p>
            <a:pPr marL="0" indent="0">
              <a:buNone/>
            </a:pPr>
            <a:r>
              <a:rPr lang="cs-CZ" sz="3600" b="1" dirty="0">
                <a:solidFill>
                  <a:schemeClr val="accent2">
                    <a:lumMod val="75000"/>
                  </a:schemeClr>
                </a:solidFill>
              </a:rPr>
              <a:t>MEZIPLODINY PROTI UTUŽENÍ PŮDY (MPUP) </a:t>
            </a:r>
          </a:p>
          <a:p>
            <a:r>
              <a:rPr lang="cs-CZ" sz="4000" dirty="0">
                <a:solidFill>
                  <a:schemeClr val="accent2">
                    <a:lumMod val="50000"/>
                  </a:schemeClr>
                </a:solidFill>
              </a:rPr>
              <a:t>Směs tvořena např. 4 plodinami, které budou zastoupeny alespoň z 50 % ve směsi, budou minimální výsevky těchto vybraných 4 plodin (např. bob obecný – 160 kg/ha, peluška – 80 kg/ha, ředkev – 10 kg/ha, vikev setá – 60 kg/ha) poměrově děleny. Finální směs tedy bude obsahovat zastoupení plodin s minimálními výsevky následovně: bob obecný – 40 kg/ha, peluška – 20 kg/ha, ředkev – 2,5 kg/ha, vikev setá – 15 kg/ha </a:t>
            </a:r>
          </a:p>
          <a:p>
            <a:endParaRPr lang="cs-CZ" sz="4000" dirty="0">
              <a:solidFill>
                <a:schemeClr val="accent2">
                  <a:lumMod val="50000"/>
                </a:schemeClr>
              </a:solidFill>
            </a:endParaRPr>
          </a:p>
          <a:p>
            <a:pPr marL="0" indent="0">
              <a:buNone/>
            </a:pPr>
            <a:r>
              <a:rPr lang="cs-CZ" b="1" dirty="0">
                <a:solidFill>
                  <a:schemeClr val="accent2">
                    <a:lumMod val="75000"/>
                  </a:schemeClr>
                </a:solidFill>
              </a:rPr>
              <a:t>MEZIPLODINY PRO ZLEPŠENÍ STRUKTURY PŮDY (MPZSP) </a:t>
            </a:r>
          </a:p>
          <a:p>
            <a:r>
              <a:rPr lang="cs-CZ" sz="4000" dirty="0"/>
              <a:t>Směs tvořena např. 3 plodinami, které budou zastoupeny alespoň z 50 % ve směsi, budou minimální výsevky těchto vybraných 3 plodin (např. jetel alexandrijský – 12 kg/ha, žito trsnaté – 60 kg/ha, řeřicha setá – 6 kg/ha) poměrově děleny. Finální směs tedy bude obsahovat zastoupení plodin s minimálními výsevky následovně: jetel alexandrijský – 4 kg/ha, žito trsnaté 20 kg/ha, řeřicha setá – 2 kg/ha</a:t>
            </a:r>
          </a:p>
          <a:p>
            <a:pPr marL="0" indent="0">
              <a:buNone/>
            </a:pPr>
            <a:endParaRPr lang="cs-CZ" sz="3600" dirty="0"/>
          </a:p>
          <a:p>
            <a:endParaRPr lang="cs-CZ" dirty="0"/>
          </a:p>
        </p:txBody>
      </p:sp>
    </p:spTree>
    <p:extLst>
      <p:ext uri="{BB962C8B-B14F-4D97-AF65-F5344CB8AC3E}">
        <p14:creationId xmlns:p14="http://schemas.microsoft.com/office/powerpoint/2010/main" val="1223665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7F541EA-5B01-45C0-A3C0-F2C860A31031}"/>
              </a:ext>
            </a:extLst>
          </p:cNvPr>
          <p:cNvSpPr>
            <a:spLocks noGrp="1"/>
          </p:cNvSpPr>
          <p:nvPr>
            <p:ph type="title"/>
          </p:nvPr>
        </p:nvSpPr>
        <p:spPr>
          <a:xfrm>
            <a:off x="1340272" y="1340556"/>
            <a:ext cx="13956152" cy="1018469"/>
          </a:xfrm>
        </p:spPr>
        <p:txBody>
          <a:bodyPr>
            <a:normAutofit fontScale="90000"/>
          </a:bodyPr>
          <a:lstStyle/>
          <a:p>
            <a:pPr algn="ctr"/>
            <a:r>
              <a:rPr lang="cs-CZ" sz="7200" spc="-2" dirty="0">
                <a:solidFill>
                  <a:srgbClr val="A6B727"/>
                </a:solidFill>
                <a:latin typeface="Corbel"/>
                <a:ea typeface="DejaVu Sans"/>
              </a:rPr>
              <a:t>Meziplodiny kombinovatelnost</a:t>
            </a:r>
            <a:endParaRPr lang="cs-CZ" dirty="0"/>
          </a:p>
        </p:txBody>
      </p:sp>
      <p:sp>
        <p:nvSpPr>
          <p:cNvPr id="3" name="Zástupný symbol pro obsah 2">
            <a:extLst>
              <a:ext uri="{FF2B5EF4-FFF2-40B4-BE49-F238E27FC236}">
                <a16:creationId xmlns:a16="http://schemas.microsoft.com/office/drawing/2014/main" xmlns="" id="{E0F50BFA-9CB3-4FFD-BC72-D2C3B6683D23}"/>
              </a:ext>
            </a:extLst>
          </p:cNvPr>
          <p:cNvSpPr>
            <a:spLocks noGrp="1"/>
          </p:cNvSpPr>
          <p:nvPr>
            <p:ph idx="1"/>
          </p:nvPr>
        </p:nvSpPr>
        <p:spPr>
          <a:xfrm>
            <a:off x="1340271" y="2587625"/>
            <a:ext cx="16941379" cy="11153069"/>
          </a:xfrm>
        </p:spPr>
        <p:txBody>
          <a:bodyPr>
            <a:normAutofit fontScale="32500" lnSpcReduction="20000"/>
          </a:bodyPr>
          <a:lstStyle/>
          <a:p>
            <a:endParaRPr lang="cs-CZ" dirty="0"/>
          </a:p>
          <a:p>
            <a:r>
              <a:rPr lang="cs-CZ" sz="14800" dirty="0"/>
              <a:t>V případě, že bude plocha zařazená v titulu současně plnit neprodukční plochu v rámci DZES 8, bude docházet k odpočtu ve výši 50 EUR/ha. </a:t>
            </a:r>
          </a:p>
          <a:p>
            <a:r>
              <a:rPr lang="cs-CZ" sz="14800" dirty="0"/>
              <a:t>V případě identifikovaného souběhu titulu s režimy pro klima a životní prostředí – </a:t>
            </a:r>
            <a:r>
              <a:rPr lang="cs-CZ" sz="14800" dirty="0" err="1"/>
              <a:t>celofaremní</a:t>
            </a:r>
            <a:r>
              <a:rPr lang="cs-CZ" sz="14800" dirty="0"/>
              <a:t> </a:t>
            </a:r>
            <a:r>
              <a:rPr lang="cs-CZ" sz="14800" dirty="0" err="1"/>
              <a:t>ekoplatba</a:t>
            </a:r>
            <a:r>
              <a:rPr lang="cs-CZ" sz="14800" dirty="0"/>
              <a:t> bude platba snížena o 82 EUR/ha.</a:t>
            </a:r>
          </a:p>
          <a:p>
            <a:pPr marL="0" indent="0">
              <a:buNone/>
            </a:pPr>
            <a:r>
              <a:rPr lang="cs-CZ" sz="14800" dirty="0"/>
              <a:t> </a:t>
            </a:r>
            <a:r>
              <a:rPr lang="cs-CZ" sz="14800" b="1" dirty="0"/>
              <a:t>Kombinovatelnost </a:t>
            </a:r>
            <a:endParaRPr lang="cs-CZ" sz="14800" dirty="0"/>
          </a:p>
          <a:p>
            <a:r>
              <a:rPr lang="cs-CZ" sz="14800" dirty="0"/>
              <a:t>s ALS – </a:t>
            </a:r>
            <a:r>
              <a:rPr lang="cs-CZ" sz="14800" dirty="0" err="1"/>
              <a:t>silvoorebný</a:t>
            </a:r>
            <a:r>
              <a:rPr lang="cs-CZ" sz="14800" dirty="0"/>
              <a:t> (platba se poskytne jen na plochu s pěstovanými plodinami, nikoli na ochranný pás podél dřevin) </a:t>
            </a:r>
          </a:p>
          <a:p>
            <a:r>
              <a:rPr lang="cs-CZ" sz="14800" dirty="0">
                <a:solidFill>
                  <a:schemeClr val="accent5"/>
                </a:solidFill>
              </a:rPr>
              <a:t>s AEKO - </a:t>
            </a:r>
            <a:r>
              <a:rPr lang="cs-CZ" sz="14800" dirty="0" err="1">
                <a:solidFill>
                  <a:schemeClr val="accent5"/>
                </a:solidFill>
              </a:rPr>
              <a:t>biopásy</a:t>
            </a:r>
            <a:r>
              <a:rPr lang="cs-CZ" sz="14800" dirty="0">
                <a:solidFill>
                  <a:schemeClr val="accent5"/>
                </a:solidFill>
              </a:rPr>
              <a:t> (platba se neposkytne na plochu </a:t>
            </a:r>
            <a:r>
              <a:rPr lang="cs-CZ" sz="14800" dirty="0" err="1">
                <a:solidFill>
                  <a:schemeClr val="accent5"/>
                </a:solidFill>
              </a:rPr>
              <a:t>biopásu</a:t>
            </a:r>
            <a:r>
              <a:rPr lang="cs-CZ" sz="14800" dirty="0">
                <a:solidFill>
                  <a:schemeClr val="accent5"/>
                </a:solidFill>
              </a:rPr>
              <a:t>) </a:t>
            </a:r>
          </a:p>
          <a:p>
            <a:r>
              <a:rPr lang="cs-CZ" sz="14800" dirty="0">
                <a:solidFill>
                  <a:schemeClr val="accent5"/>
                </a:solidFill>
              </a:rPr>
              <a:t>s AEKO - druhově bohatým pokrytím </a:t>
            </a:r>
            <a:r>
              <a:rPr lang="cs-CZ" sz="14800" dirty="0" err="1">
                <a:solidFill>
                  <a:schemeClr val="accent5"/>
                </a:solidFill>
              </a:rPr>
              <a:t>o.p</a:t>
            </a:r>
            <a:r>
              <a:rPr lang="cs-CZ" sz="14800" dirty="0">
                <a:solidFill>
                  <a:schemeClr val="accent5"/>
                </a:solidFill>
              </a:rPr>
              <a:t>. (platba se neposkytne na plochu druhově bohatého pokrytí) </a:t>
            </a:r>
          </a:p>
          <a:p>
            <a:r>
              <a:rPr lang="pl-PL" sz="14800" dirty="0">
                <a:solidFill>
                  <a:schemeClr val="accent5"/>
                </a:solidFill>
              </a:rPr>
              <a:t>s AEKO – IPZPJB (během závazku, ne na jednom DPB v jednom roce)</a:t>
            </a:r>
          </a:p>
          <a:p>
            <a:pPr marL="0" indent="0">
              <a:buNone/>
            </a:pPr>
            <a:endParaRPr lang="cs-CZ" dirty="0"/>
          </a:p>
        </p:txBody>
      </p:sp>
    </p:spTree>
    <p:extLst>
      <p:ext uri="{BB962C8B-B14F-4D97-AF65-F5344CB8AC3E}">
        <p14:creationId xmlns:p14="http://schemas.microsoft.com/office/powerpoint/2010/main" val="8630566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CE75409-6E48-42AC-A501-84980C10612C}"/>
              </a:ext>
            </a:extLst>
          </p:cNvPr>
          <p:cNvSpPr>
            <a:spLocks noGrp="1"/>
          </p:cNvSpPr>
          <p:nvPr>
            <p:ph type="title"/>
          </p:nvPr>
        </p:nvSpPr>
        <p:spPr>
          <a:xfrm>
            <a:off x="1340272" y="1340556"/>
            <a:ext cx="13956152" cy="2009069"/>
          </a:xfrm>
        </p:spPr>
        <p:txBody>
          <a:bodyPr>
            <a:noAutofit/>
          </a:bodyPr>
          <a:lstStyle/>
          <a:p>
            <a:pPr algn="ctr"/>
            <a:r>
              <a:rPr lang="cs-CZ" sz="5400" b="1" cap="all" spc="-2" dirty="0">
                <a:solidFill>
                  <a:schemeClr val="accent2"/>
                </a:solidFill>
                <a:latin typeface="Corbel"/>
                <a:ea typeface="DejaVu Sans"/>
              </a:rPr>
              <a:t>Krajinotvorné sady </a:t>
            </a:r>
            <a:r>
              <a:rPr lang="cs-CZ" sz="5400" b="1" spc="-2" dirty="0">
                <a:solidFill>
                  <a:schemeClr val="accent2"/>
                </a:solidFill>
                <a:latin typeface="Corbel"/>
                <a:ea typeface="DejaVu Sans"/>
              </a:rPr>
              <a:t>(dříve v EZ)</a:t>
            </a:r>
            <a:br>
              <a:rPr lang="cs-CZ" sz="5400" b="1" spc="-2" dirty="0">
                <a:solidFill>
                  <a:schemeClr val="accent2"/>
                </a:solidFill>
                <a:latin typeface="Corbel"/>
                <a:ea typeface="DejaVu Sans"/>
              </a:rPr>
            </a:br>
            <a:r>
              <a:rPr lang="cs-CZ" sz="5400" b="1" spc="-2" dirty="0">
                <a:solidFill>
                  <a:schemeClr val="accent2"/>
                </a:solidFill>
                <a:latin typeface="Corbel"/>
                <a:ea typeface="DejaVu Sans"/>
              </a:rPr>
              <a:t> 116 EUR/ha</a:t>
            </a:r>
            <a:br>
              <a:rPr lang="cs-CZ" sz="5400" b="1" spc="-2" dirty="0">
                <a:solidFill>
                  <a:schemeClr val="accent2"/>
                </a:solidFill>
                <a:latin typeface="Corbel"/>
                <a:ea typeface="DejaVu Sans"/>
              </a:rPr>
            </a:br>
            <a:r>
              <a:rPr lang="cs-CZ" sz="5400" b="1" spc="-2" dirty="0">
                <a:solidFill>
                  <a:schemeClr val="accent2"/>
                </a:solidFill>
                <a:latin typeface="Corbel"/>
                <a:ea typeface="DejaVu Sans"/>
              </a:rPr>
              <a:t/>
            </a:r>
            <a:br>
              <a:rPr lang="cs-CZ" sz="5400" b="1" spc="-2" dirty="0">
                <a:solidFill>
                  <a:schemeClr val="accent2"/>
                </a:solidFill>
                <a:latin typeface="Corbel"/>
                <a:ea typeface="DejaVu Sans"/>
              </a:rPr>
            </a:br>
            <a:r>
              <a:rPr lang="cs-CZ" sz="5400" spc="-2" dirty="0">
                <a:solidFill>
                  <a:schemeClr val="accent2"/>
                </a:solidFill>
                <a:latin typeface="Arial"/>
              </a:rPr>
              <a:t/>
            </a:r>
            <a:br>
              <a:rPr lang="cs-CZ" sz="5400" spc="-2" dirty="0">
                <a:solidFill>
                  <a:schemeClr val="accent2"/>
                </a:solidFill>
                <a:latin typeface="Arial"/>
              </a:rPr>
            </a:br>
            <a:endParaRPr lang="cs-CZ" sz="5400" dirty="0">
              <a:solidFill>
                <a:schemeClr val="accent2"/>
              </a:solidFill>
            </a:endParaRPr>
          </a:p>
        </p:txBody>
      </p:sp>
      <p:sp>
        <p:nvSpPr>
          <p:cNvPr id="3" name="Zástupný symbol pro obsah 2">
            <a:extLst>
              <a:ext uri="{FF2B5EF4-FFF2-40B4-BE49-F238E27FC236}">
                <a16:creationId xmlns:a16="http://schemas.microsoft.com/office/drawing/2014/main" xmlns="" id="{5AA530D3-AB6E-4754-9C6E-BF502BEDB8FA}"/>
              </a:ext>
            </a:extLst>
          </p:cNvPr>
          <p:cNvSpPr>
            <a:spLocks noGrp="1"/>
          </p:cNvSpPr>
          <p:nvPr>
            <p:ph idx="1"/>
          </p:nvPr>
        </p:nvSpPr>
        <p:spPr>
          <a:xfrm>
            <a:off x="527050" y="3502025"/>
            <a:ext cx="15773399" cy="11201400"/>
          </a:xfrm>
        </p:spPr>
        <p:txBody>
          <a:bodyPr>
            <a:normAutofit lnSpcReduction="10000"/>
          </a:bodyPr>
          <a:lstStyle/>
          <a:p>
            <a:pPr marL="376961" indent="-299195">
              <a:lnSpc>
                <a:spcPct val="90000"/>
              </a:lnSpc>
              <a:spcBef>
                <a:spcPts val="2309"/>
              </a:spcBef>
              <a:buClr>
                <a:srgbClr val="A6B727"/>
              </a:buClr>
              <a:buFont typeface="Wingdings" charset="2"/>
              <a:buChar char=""/>
            </a:pPr>
            <a:endParaRPr lang="cs-CZ" sz="4000" spc="-2" dirty="0">
              <a:solidFill>
                <a:schemeClr val="accent1">
                  <a:lumMod val="50000"/>
                </a:schemeClr>
              </a:solidFill>
              <a:latin typeface="Corbel"/>
              <a:ea typeface="DejaVu Sans"/>
            </a:endParaRPr>
          </a:p>
          <a:p>
            <a:pPr marL="376961" indent="-299195">
              <a:lnSpc>
                <a:spcPct val="90000"/>
              </a:lnSpc>
              <a:spcBef>
                <a:spcPts val="2309"/>
              </a:spcBef>
              <a:buClr>
                <a:srgbClr val="A6B727"/>
              </a:buClr>
              <a:buFont typeface="Wingdings" charset="2"/>
              <a:buChar char=""/>
            </a:pPr>
            <a:r>
              <a:rPr lang="cs-CZ" sz="5400" spc="-2" dirty="0">
                <a:solidFill>
                  <a:schemeClr val="accent1">
                    <a:lumMod val="50000"/>
                  </a:schemeClr>
                </a:solidFill>
                <a:latin typeface="Corbel"/>
                <a:ea typeface="DejaVu Sans"/>
              </a:rPr>
              <a:t> Lze zařadit DPB s kulturou J, na kterých je v evidenci využití půdy vymezen ekologicky významný prvek krajinotvorný sad</a:t>
            </a:r>
          </a:p>
          <a:p>
            <a:pPr marL="376961" indent="-299195">
              <a:lnSpc>
                <a:spcPct val="90000"/>
              </a:lnSpc>
              <a:spcBef>
                <a:spcPts val="2309"/>
              </a:spcBef>
              <a:buClr>
                <a:srgbClr val="A6B727"/>
              </a:buClr>
              <a:buFont typeface="Wingdings" charset="2"/>
              <a:buChar char=""/>
            </a:pPr>
            <a:r>
              <a:rPr lang="cs-CZ" sz="5400" spc="-2" dirty="0">
                <a:solidFill>
                  <a:schemeClr val="accent1">
                    <a:lumMod val="50000"/>
                  </a:schemeClr>
                </a:solidFill>
                <a:latin typeface="Corbel"/>
                <a:ea typeface="DejaVu Sans"/>
              </a:rPr>
              <a:t>minimální souhrnná výměra pro zařazení je 0,5 ha</a:t>
            </a:r>
          </a:p>
          <a:p>
            <a:pPr marL="376961" indent="-299195">
              <a:lnSpc>
                <a:spcPct val="90000"/>
              </a:lnSpc>
              <a:spcBef>
                <a:spcPts val="2309"/>
              </a:spcBef>
              <a:buClr>
                <a:srgbClr val="A6B727"/>
              </a:buClr>
              <a:buFont typeface="Wingdings" charset="2"/>
              <a:buChar char=""/>
            </a:pPr>
            <a:r>
              <a:rPr lang="cs-CZ" sz="5400" spc="-2" dirty="0">
                <a:solidFill>
                  <a:schemeClr val="accent1">
                    <a:lumMod val="50000"/>
                  </a:schemeClr>
                </a:solidFill>
                <a:latin typeface="Corbel"/>
                <a:ea typeface="DejaVu Sans"/>
              </a:rPr>
              <a:t>Plnění podmínek spočívá především v 	udržování  bylinného pokryvu jednou ročně 	sečením či spasením a provedení 	udržovacího řezu stromů jednou za závazek.</a:t>
            </a:r>
            <a:endParaRPr lang="cs-CZ" sz="5400" spc="-2" dirty="0">
              <a:solidFill>
                <a:schemeClr val="accent1">
                  <a:lumMod val="50000"/>
                </a:schemeClr>
              </a:solidFill>
              <a:latin typeface="Arial"/>
            </a:endParaRPr>
          </a:p>
          <a:p>
            <a:pPr marL="376961" indent="-299195">
              <a:lnSpc>
                <a:spcPct val="90000"/>
              </a:lnSpc>
              <a:spcBef>
                <a:spcPts val="2309"/>
              </a:spcBef>
              <a:buClr>
                <a:srgbClr val="A6B727"/>
              </a:buClr>
              <a:buFont typeface="Wingdings" charset="2"/>
              <a:buChar char=""/>
            </a:pPr>
            <a:r>
              <a:rPr lang="cs-CZ" sz="5400" spc="-2" dirty="0">
                <a:solidFill>
                  <a:schemeClr val="accent1">
                    <a:lumMod val="50000"/>
                  </a:schemeClr>
                </a:solidFill>
                <a:latin typeface="Corbel"/>
                <a:ea typeface="DejaVu Sans"/>
              </a:rPr>
              <a:t>  umožněna pastva zvířat a případná dosadba 	stromů, přičemž žadatel nesmí aplikovat 	herbicidy, fungicidy a insekticidy, s výjimkou 	aplikace ekologických přípravků na ochranu 	rostlin a bodové aplikace herbicidů u nově     	dosazovaných stromů.</a:t>
            </a:r>
            <a:endParaRPr lang="cs-CZ" sz="5400" spc="-2" dirty="0">
              <a:solidFill>
                <a:schemeClr val="accent1">
                  <a:lumMod val="50000"/>
                </a:schemeClr>
              </a:solidFill>
              <a:latin typeface="Arial"/>
            </a:endParaRPr>
          </a:p>
          <a:p>
            <a:endParaRPr lang="cs-CZ" dirty="0"/>
          </a:p>
        </p:txBody>
      </p:sp>
    </p:spTree>
    <p:extLst>
      <p:ext uri="{BB962C8B-B14F-4D97-AF65-F5344CB8AC3E}">
        <p14:creationId xmlns:p14="http://schemas.microsoft.com/office/powerpoint/2010/main" val="441890700"/>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2378</TotalTime>
  <Words>14257</Words>
  <Application>Microsoft Office PowerPoint</Application>
  <PresentationFormat>Vlastní</PresentationFormat>
  <Paragraphs>1695</Paragraphs>
  <Slides>159</Slides>
  <Notes>11</Notes>
  <HiddenSlides>11</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159</vt:i4>
      </vt:variant>
    </vt:vector>
  </HeadingPairs>
  <TitlesOfParts>
    <vt:vector size="170" baseType="lpstr">
      <vt:lpstr>Arial</vt:lpstr>
      <vt:lpstr>Calibri</vt:lpstr>
      <vt:lpstr>Corbel</vt:lpstr>
      <vt:lpstr>DejaVu Sans</vt:lpstr>
      <vt:lpstr>Gill Sans MT</vt:lpstr>
      <vt:lpstr>Times New Roman</vt:lpstr>
      <vt:lpstr>Trebuchet MS</vt:lpstr>
      <vt:lpstr>Verdana</vt:lpstr>
      <vt:lpstr>Wingdings</vt:lpstr>
      <vt:lpstr>Wingdings 3</vt:lpstr>
      <vt:lpstr>Fazeta</vt:lpstr>
      <vt:lpstr>Realizace strategického plánu SZP v roce 2024  „Jednotná žádost“</vt:lpstr>
      <vt:lpstr>Jednotná žádost 2024 zahrnuje</vt:lpstr>
      <vt:lpstr>Jednotná žádost 2024 zahrnuje</vt:lpstr>
      <vt:lpstr>Jednotná žádost 2024 zahrnuje</vt:lpstr>
      <vt:lpstr>Jednotná žádost 2024 zahrnuje</vt:lpstr>
      <vt:lpstr>Jednotná žádost 2024 zahrnuje</vt:lpstr>
      <vt:lpstr>Jednotná žádost </vt:lpstr>
      <vt:lpstr>Prezentace aplikace PowerPoint</vt:lpstr>
      <vt:lpstr>   Podmínky standardů dobrého zemědělského a environmentálního stavu půdy v novém období SZP  </vt:lpstr>
      <vt:lpstr>Podmínky, které zůstávají stejné</vt:lpstr>
      <vt:lpstr>ZMĚNY u standardů DZES pro rok 2024 (NOVÉ) </vt:lpstr>
      <vt:lpstr>ZMĚNY u standardů DZES pro rok 2024 (NOVÉ) </vt:lpstr>
      <vt:lpstr>Nové DZES</vt:lpstr>
      <vt:lpstr>DZES 6 Minimální pokryv půdy pro zamezení vzniku holé půdy  </vt:lpstr>
      <vt:lpstr>DZES 6 Minimální pokryv půdy pro zamezení vzniku holé půdy - pokryvnost </vt:lpstr>
      <vt:lpstr>DZES 6 Minimální pokryv půdy pro zamezení vzniku holé půdy - pokryvnost </vt:lpstr>
      <vt:lpstr>DZES 6 Minimální pokryv půdy pro zamezení vzniku holé půdy</vt:lpstr>
      <vt:lpstr>DZES 7 Střídání plodin na orné půdě  </vt:lpstr>
      <vt:lpstr>DZES 7 Střídání plodin na orné půdě  </vt:lpstr>
      <vt:lpstr>DZES 7 Střídání plodin na orné půdě  </vt:lpstr>
      <vt:lpstr>DZES 7 Střídání plodin na orné půdě  </vt:lpstr>
      <vt:lpstr>DZES 7 Střídání plodin na orné půdě   </vt:lpstr>
      <vt:lpstr>DZES 7 Střídání plodin na orné půdě  </vt:lpstr>
      <vt:lpstr>DZES 7 Střídání plodin na orné půdě  </vt:lpstr>
      <vt:lpstr>Plodiny pro ochranný pás</vt:lpstr>
      <vt:lpstr>DZES 8 Minimální podíl z výměry zemědělského podniku vyhrazený pro neprodukční plochy,  zachování krajinných prvků a zákaz ořezu keřů a stromů  v období hnízdění a odchovu ptáků  </vt:lpstr>
      <vt:lpstr>DZES 8 Minimální podíl z výměry zemědělského podniku vyhrazený pro neprodukční plochy,  zachování krajinných prvků a zákaz ořezu keřů a stromů  v období hnízdění a odchovu ptáků  </vt:lpstr>
      <vt:lpstr>Minimální podíl z výměry zemědělského podniku vyhrazený pro neprodukční plochy</vt:lpstr>
      <vt:lpstr>Neprodukční plochy</vt:lpstr>
      <vt:lpstr>Neprodukční plochy</vt:lpstr>
      <vt:lpstr>Neprodukční plochy</vt:lpstr>
      <vt:lpstr>Přehled váhových koeficientů</vt:lpstr>
      <vt:lpstr>Krajinné prvky, včetně zákazu ořezu keřů a stromů </vt:lpstr>
      <vt:lpstr>Krajinné prvky, včetně zákazu ořezu keřů a stromů </vt:lpstr>
      <vt:lpstr>Prezentace aplikace PowerPoint</vt:lpstr>
      <vt:lpstr>PPH a DZES – seznam aktů a standardů</vt:lpstr>
      <vt:lpstr>Prezentace aplikace PowerPoint</vt:lpstr>
      <vt:lpstr>Oblast minimálních požadavků pro použití hnojiv </vt:lpstr>
      <vt:lpstr>Oblast minimálních požadavků pro použití hnojiv </vt:lpstr>
      <vt:lpstr>Požadavky na používání POR</vt:lpstr>
      <vt:lpstr>   Platby z I. Pilíře SZP </vt:lpstr>
      <vt:lpstr>PŘÍMÉ PLATBY</vt:lpstr>
      <vt:lpstr>Aktivní zemědělec</vt:lpstr>
      <vt:lpstr>Aktivní zemědělec</vt:lpstr>
      <vt:lpstr>Prezentace aplikace PowerPoint</vt:lpstr>
      <vt:lpstr>Prezentace aplikace PowerPoint</vt:lpstr>
      <vt:lpstr>Prezentace aplikace PowerPoint</vt:lpstr>
      <vt:lpstr>PLATBA PRO MALÉ ZEMĚDĚLCE </vt:lpstr>
      <vt:lpstr>Prezentace aplikace PowerPoint</vt:lpstr>
      <vt:lpstr>Platby vázané na produkci</vt:lpstr>
      <vt:lpstr>Platby vázané na produkci</vt:lpstr>
      <vt:lpstr>Platby vázané na produkci</vt:lpstr>
      <vt:lpstr>Prezentace aplikace PowerPoint</vt:lpstr>
      <vt:lpstr>Prezentace aplikace PowerPoint</vt:lpstr>
      <vt:lpstr>Tato intervence je dobrovolná, uživatel ji nemusí chtít</vt:lpstr>
      <vt:lpstr>Prezentace aplikace PowerPoint</vt:lpstr>
      <vt:lpstr>ZÁKLADNÍ CELOFAREMNÍ EKOPLATBA</vt:lpstr>
      <vt:lpstr>Základní celofaremní ekoplatba</vt:lpstr>
      <vt:lpstr>EKOPLATBA PODMÍNKY PRO JEDNOTLIVÉ KULTURY</vt:lpstr>
      <vt:lpstr>ORNÁ PŮDA – R</vt:lpstr>
      <vt:lpstr>ZÁKLADNÍ CELOFAREMNÍ EKOPLATBA - R Vyčlenění ochranného pásu podél vodního toku</vt:lpstr>
      <vt:lpstr>Prezentace aplikace PowerPoint</vt:lpstr>
      <vt:lpstr>Prezentace aplikace PowerPoint</vt:lpstr>
      <vt:lpstr>Základní celofaremní ekoplatba - U</vt:lpstr>
      <vt:lpstr>Základní celofaremní ekoplatba - U</vt:lpstr>
      <vt:lpstr>Prezentace aplikace PowerPoint</vt:lpstr>
      <vt:lpstr>Prezentace aplikace PowerPoint</vt:lpstr>
      <vt:lpstr>Základní celofiremní ekoplatba - T</vt:lpstr>
      <vt:lpstr>Zpětné zatravnění do 31. 10.</vt:lpstr>
      <vt:lpstr>Zpětné zatravnění do 31. 10.</vt:lpstr>
      <vt:lpstr>ZÁKLADNÍ CELOFAREMNÍ EKOPLATBA - T </vt:lpstr>
      <vt:lpstr>Základní celofaremní ekoplatba - G</vt:lpstr>
      <vt:lpstr>ZÁKLADNÍ CELOFAREMNÍ EKOPLATBA - S</vt:lpstr>
      <vt:lpstr>Základní celofaremní ekoplatba – trvalé kultury</vt:lpstr>
      <vt:lpstr>Prezentace aplikace PowerPoint</vt:lpstr>
      <vt:lpstr>Prezentace aplikace PowerPoint</vt:lpstr>
      <vt:lpstr>Prezentace aplikace PowerPoint</vt:lpstr>
      <vt:lpstr>Prezentace aplikace PowerPoint</vt:lpstr>
      <vt:lpstr>Prezentace aplikace PowerPoint</vt:lpstr>
      <vt:lpstr>Platby ze II. pilíře SZP Environmentální opatření    </vt:lpstr>
      <vt:lpstr>Prezentace aplikace PowerPoint</vt:lpstr>
      <vt:lpstr>NAŘÍZENÍ VLÁDY IMPLEMENTUJÍCÍ  ENVI OPATŘENÍ  </vt:lpstr>
      <vt:lpstr>AGROENVIRONMENTÁLNĚ-KLIMATICKÁ OPATŘENÍ</vt:lpstr>
      <vt:lpstr>AGROENVIRONMENTÁLNĚ-KLIMATICKÁ OPATŘENÍ</vt:lpstr>
      <vt:lpstr>Agroenvironmentálně-klimatická opatření</vt:lpstr>
      <vt:lpstr>PODOPATŘENÍ ZATRAVŇOVÁNÍ ORNÉ PŮDY</vt:lpstr>
      <vt:lpstr>PODOPATŘENÍ ZATRAVŇOVÁNÍ ORNÉ PŮDY</vt:lpstr>
      <vt:lpstr>Podopatření ošetřování extenzivních tra travních porostů</vt:lpstr>
      <vt:lpstr>PODOPATŘENÍ OŠETŘOVÁNÍ EXTENZIVNÍCH TRAVNÍCH POROSTŮ </vt:lpstr>
      <vt:lpstr>PODOPATŘENÍ OŠETŘOVÁNÍ EXTENZIVNÍCH TRAVNÍCH POROSTŮ</vt:lpstr>
      <vt:lpstr>PODOPATŘENÍ OŠETŘOVÁNÍ EXTENZIVNÍCH TRAVNÍCH POROSTŮ</vt:lpstr>
      <vt:lpstr>PODOPATŘENÍ OŠETŘOVÁNÍ EXTENZIVNÍCH  TRAVNÍCH POROSTů</vt:lpstr>
      <vt:lpstr>PODOPATŘENÍ PĚSTOVÁNÍ MEZIPLODIN</vt:lpstr>
      <vt:lpstr>Prezentace aplikace PowerPoint</vt:lpstr>
      <vt:lpstr>Prezentace aplikace PowerPoint</vt:lpstr>
      <vt:lpstr>Meziplodiny </vt:lpstr>
      <vt:lpstr>Meziplodiny </vt:lpstr>
      <vt:lpstr>Meziplodiny kombinovatelnost</vt:lpstr>
      <vt:lpstr>Krajinotvorné sady (dříve v EZ)  116 EUR/ha   </vt:lpstr>
      <vt:lpstr>PODOPATŘENÍ OCHRANA ČEJKY CHOCHOLATÉ</vt:lpstr>
      <vt:lpstr>Podopatření biopásy</vt:lpstr>
      <vt:lpstr>Podopatření biopásy</vt:lpstr>
      <vt:lpstr>PODOPATŘENÍ BIOPÁSY</vt:lpstr>
      <vt:lpstr>Podopatření biopásy</vt:lpstr>
      <vt:lpstr>TITUL KOMBINOVANÉ BIOPÁSY</vt:lpstr>
      <vt:lpstr>TITUL KOMBINOVANÉ BIOPÁSY</vt:lpstr>
      <vt:lpstr>Odpočty za neprodukční plochy v rámci DZES 8 a ekoplatby</vt:lpstr>
      <vt:lpstr>PODOPATŘENÍ DRUHOVĚ BOHATÉ POKRYTÍ ORNÉ PŮDY</vt:lpstr>
      <vt:lpstr>PODOPATŘENÍ DRUHOVĚ BOHATÉ POKRYTÍ ORNÉ PŮDY</vt:lpstr>
      <vt:lpstr>PODOPATŘENÍ INTEGROVANÁ PRODUKCE RÉVY VINNÉ</vt:lpstr>
      <vt:lpstr>PODOPATŘENÍ INTEGROVANÁ PRODUKCE RÉVY VINNÉ</vt:lpstr>
      <vt:lpstr>PODOPATŘENÍ INTEGROVANÁ PRODUKCE ZELENINY, VÍCELETÝCH PRODUKČNÍCH PLODIN, BRAMBOR A JAHODNÍKU</vt:lpstr>
      <vt:lpstr>PODOPATŘENÍ INTEGROVANÁ PRODUKCE ZELENINY, VÍCELETÝCH  PRODUKČNÍCH PLODIN, BRAMBOR A JAHODNÍKU</vt:lpstr>
      <vt:lpstr>TITUL INTEGROVANÁ PRODUKCE BRAMBOR</vt:lpstr>
      <vt:lpstr>TITUL INTEGROVANÁ PRODUKCE BRAMBOR</vt:lpstr>
      <vt:lpstr>Integrovaná produkce ovoce</vt:lpstr>
      <vt:lpstr>Integrovaná produkce ovoce</vt:lpstr>
      <vt:lpstr>Integrovaná produkce ovoce</vt:lpstr>
      <vt:lpstr>INTEGROVANÁ PRODUKCE ZELENINY</vt:lpstr>
      <vt:lpstr>TITUL INTEGROVANÁ PRODUKCE VÍCELETÝCH PRODUKČNÍCH PLODIN</vt:lpstr>
      <vt:lpstr>INTEGROVANÁ PRODUKCE JAHODNÍKU</vt:lpstr>
      <vt:lpstr>PODOPATŘENÍ OMEZENÍ POUŽÍVÁNÍ PESTICIDŮ V OPVZ (NOVÉ)</vt:lpstr>
      <vt:lpstr>PODOPATŘENÍ OMEZENÍ POUŽÍVÁNÍ PESTICIDŮ V OPVZ (NOVÉ)</vt:lpstr>
      <vt:lpstr>PODOPATŘENÍ OMEZENÍ POUŽÍVÁNÍ PESTICIDŮ V OPVZ (NOVÉ)</vt:lpstr>
      <vt:lpstr>ÚPRAVY SANKČNÍHO SYSTÉMU NV 80 </vt:lpstr>
      <vt:lpstr>NEJČASTĚJŠÍ CHYBY V AEKO     </vt:lpstr>
      <vt:lpstr>Ekologické zemědělství</vt:lpstr>
      <vt:lpstr>Ekologické zemědělství</vt:lpstr>
      <vt:lpstr>EKOLOGICKÉ ZEMĚDĚLSTVÍ (EZ)</vt:lpstr>
      <vt:lpstr>EKOLOGICKÉ ZEMĚDĚLSTVÍ (EZ)</vt:lpstr>
      <vt:lpstr>EKOLOGICKÉ ZEMĚDĚLSTVÍ (EZ)</vt:lpstr>
      <vt:lpstr>EKOLOGICKÉ ZEMĚDĚLSTVÍ (EZ)</vt:lpstr>
      <vt:lpstr>EKOLOGICKÉ ZEMĚDĚLSTVÍ (EZ)</vt:lpstr>
      <vt:lpstr>EKOLOGICKÉ ZEMĚDĚLSTVÍ (EZ)</vt:lpstr>
      <vt:lpstr>EKOLOGICKÉ ZEMĚDĚLSTVÍ (EZ)</vt:lpstr>
      <vt:lpstr>NEJČASTĚJŠÍ CHYBY V EZ </vt:lpstr>
      <vt:lpstr>Dobré životní podmínky zvířat - DŽPZ</vt:lpstr>
      <vt:lpstr>DOBRÉ ŽIVOTNÍ PODMÍNKY ZVÍŘAT (DŽPZ)</vt:lpstr>
      <vt:lpstr>DOBRÉ ŽIVOTNÍ PODMÍNKY ZVÍŘAT (DŽPZ)</vt:lpstr>
      <vt:lpstr>Dobré životní podmínky zvířat - DŽP</vt:lpstr>
      <vt:lpstr>DOBRÉ ŽIVOTNÍ PODMÍNKY ZVÍŘAT (DŽPZ)</vt:lpstr>
      <vt:lpstr>DOBRÉ ŽIVOTNÍ PODMÍNKY ZVÍŘAT (DŽPZ)</vt:lpstr>
      <vt:lpstr>DOBRÉ ŽIVOTNÍ PODMÍNKY ZVÍŘAT (DŽPZ)</vt:lpstr>
      <vt:lpstr>DOBRÉ ŽIVOTNÍ PODMÍNKY ZVÍŘAT (DŽPZ)</vt:lpstr>
      <vt:lpstr>NEJČASTĚJŠÍ CHYBY - DŽPZ </vt:lpstr>
      <vt:lpstr>ZVÝŠENÍ OBRANYSCHOPNOSTI V CHOVU PRASAT VAKCINACÍ</vt:lpstr>
      <vt:lpstr>ZVÝŠENÍ OBRANYSCHOPNOSTI V CHOVU PRASAT VAKCINACÍ – VZOR IMUNIZAČNÍHO PROGRAMU</vt:lpstr>
      <vt:lpstr>ZVÝŠENÍ OBRANYSCHOPNOSTI V CHOVU PRASAT VAKCINACÍ  Za způsobilé zvíře je považováno zvíře, u kterého byla ukončena kompletní vakcinace podle podmínek registrace podané vakcíny nebo podmínek nastavených výrobcem podané autogenní vakcíny</vt:lpstr>
      <vt:lpstr>OBLASTI S PŘÍRODNÍMI OMEZENÍMI (ANC)</vt:lpstr>
      <vt:lpstr>OBLASTI S PŘÍRODNÍMI OMEZENÍMI (ANC)</vt:lpstr>
      <vt:lpstr>OBLASTI NATURA 2000 NA ZEMĚDĚLSKÉ PŮDĚ</vt:lpstr>
      <vt:lpstr>AGROLESNICKÉ SYSTÉMY (ALS)</vt:lpstr>
      <vt:lpstr>AGROLESNICKÉ SYSTÉMY (ALS)</vt:lpstr>
      <vt:lpstr>AGROLESNICKÉ SYSTÉMY (ALS) </vt:lpstr>
      <vt:lpstr>AGROLESNICKÉ SYSTÉMY (ALS)</vt:lpstr>
      <vt:lpstr>NEJČASTĚJŠÍ PROBLÉMY V ALS </vt:lpstr>
      <vt:lpstr>ZALESNĚNÍ ZEMĚDĚLSKÉ PŮDY (ZZP)</vt:lpstr>
      <vt:lpstr>ZALESNĚNÍ ZEMĚDĚLSKÉ PŮDY (ZZP) Zalesnění 2023+  •princip zařazení/změny zařazení jako u AEKO/EZ •žádost o dotaci na založení do 30. 11.,  současně s touto žádostí nově žádost o zařazení –možnost čerpání dotace na péči a ukončení zemědělské výroby na zalesněném DPB od následujícího roku (je součástí JŽ) •principy opatření obdobné jako v minulém programovém období:  1. rok dotace na zalesnění 2. až 6. rok dotace na péči o lesní porost 2. až 11. rok dotace na náhradu za ukončení zem. výroby </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PLÁN SZP PŘÍMÉ PLATBY, PODMÍNĚNOST SPOLEČNÁ ZEMĚDĚLSKÁ POLITIKA 2023-27</dc:title>
  <dc:creator>Tabery Petra</dc:creator>
  <cp:lastModifiedBy>Účet Microsoft</cp:lastModifiedBy>
  <cp:revision>159</cp:revision>
  <dcterms:created xsi:type="dcterms:W3CDTF">2023-03-14T20:33:54Z</dcterms:created>
  <dcterms:modified xsi:type="dcterms:W3CDTF">2024-04-04T16:37:30Z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2023-03-08T00:00:00Z</vt:filetime>
  </property>
  <property fmtid="{D5CDD505-2E9C-101B-9397-08002B2CF9AE}" pid="3" name="Creator">
    <vt:lpwstr>Microsoft® PowerPoint® pro Microsoft 365</vt:lpwstr>
  </property>
  <property fmtid="{D5CDD505-2E9C-101B-9397-08002B2CF9AE}" pid="4" name="LastSaved">
    <vt:filetime>2023-03-14T00:00:00Z</vt:filetime>
  </property>
  <property fmtid="{D5CDD505-2E9C-101B-9397-08002B2CF9AE}" pid="5" name="Producer">
    <vt:lpwstr>Microsoft® PowerPoint® pro Microsoft 365</vt:lpwstr>
  </property>
</Properties>
</file>